
<file path=[Content_Types].xml><?xml version="1.0" encoding="utf-8"?>
<Types xmlns="http://schemas.openxmlformats.org/package/2006/content-types">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svg" ContentType="image/svg"/>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media/image5.svg" ContentType="image/svg+xml"/>
  <Override PartName="/ppt/media/image7.svg" ContentType="image/svg+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4"/>
  </p:sldMasterIdLst>
  <p:notesMasterIdLst>
    <p:notesMasterId r:id="rId32"/>
  </p:notesMasterIdLst>
  <p:sldIdLst>
    <p:sldId id="256" r:id="rId5"/>
    <p:sldId id="478" r:id="rId6"/>
    <p:sldId id="625" r:id="rId7"/>
    <p:sldId id="626" r:id="rId8"/>
    <p:sldId id="627" r:id="rId9"/>
    <p:sldId id="629" r:id="rId10"/>
    <p:sldId id="630" r:id="rId11"/>
    <p:sldId id="691" r:id="rId12"/>
    <p:sldId id="692" r:id="rId13"/>
    <p:sldId id="639" r:id="rId14"/>
    <p:sldId id="693" r:id="rId15"/>
    <p:sldId id="673" r:id="rId16"/>
    <p:sldId id="695" r:id="rId17"/>
    <p:sldId id="674" r:id="rId18"/>
    <p:sldId id="675" r:id="rId19"/>
    <p:sldId id="676" r:id="rId20"/>
    <p:sldId id="677" r:id="rId21"/>
    <p:sldId id="678" r:id="rId22"/>
    <p:sldId id="696" r:id="rId23"/>
    <p:sldId id="680" r:id="rId24"/>
    <p:sldId id="683" r:id="rId25"/>
    <p:sldId id="682" r:id="rId26"/>
    <p:sldId id="690" r:id="rId27"/>
    <p:sldId id="669" r:id="rId28"/>
    <p:sldId id="670" r:id="rId29"/>
    <p:sldId id="340" r:id="rId30"/>
    <p:sldId id="697" r:id="rId31"/>
  </p:sldIdLst>
  <p:sldSz cx="12192000" cy="6858000"/>
  <p:notesSz cx="6858000" cy="9144000"/>
  <p:embeddedFontLst>
    <p:embeddedFont>
      <p:font typeface="Hellix SemiBold" pitchFamily="2" charset="77"/>
      <p:regular r:id="rId33"/>
      <p:bold r:id="rId34"/>
    </p:embeddedFont>
    <p:embeddedFont>
      <p:font typeface="Inter Display" panose="02000803000000020004" pitchFamily="2" charset="0"/>
      <p:regular r:id="rId35"/>
      <p:bold r:id="rId36"/>
      <p:italic r:id="rId37"/>
      <p:boldItalic r:id="rId38"/>
    </p:embeddedFont>
    <p:embeddedFont>
      <p:font typeface="Microsoft JhengHei" panose="020B0604030504040204" pitchFamily="34" charset="-120"/>
      <p:regular r:id="rId39"/>
      <p:bold r:id="rId40"/>
    </p:embeddedFont>
    <p:embeddedFont>
      <p:font typeface="Neue Haas Grotesk Text Pro" panose="020B0504020202020204" pitchFamily="34" charset="77"/>
      <p:regular r:id="rId41"/>
      <p:bold r:id="rId42"/>
      <p:italic r:id="rId43"/>
      <p:boldItalic r:id="rId44"/>
    </p:embeddedFont>
  </p:embeddedFontLst>
  <p:custDataLst>
    <p:tags r:id="rId45"/>
  </p:custDataLst>
  <p:defaultTextStyle>
    <a:defPPr>
      <a:defRPr lang="en-US"/>
    </a:defPPr>
    <a:lvl1pPr marL="0" algn="l" defTabSz="914353" rtl="0" eaLnBrk="1" latinLnBrk="0" hangingPunct="1">
      <a:defRPr sz="1800" kern="1200">
        <a:solidFill>
          <a:schemeClr val="tx1"/>
        </a:solidFill>
        <a:latin typeface="+mn-lt"/>
        <a:ea typeface="+mn-ea"/>
        <a:cs typeface="+mn-cs"/>
      </a:defRPr>
    </a:lvl1pPr>
    <a:lvl2pPr marL="457176" algn="l" defTabSz="914353" rtl="0" eaLnBrk="1" latinLnBrk="0" hangingPunct="1">
      <a:defRPr sz="1800" kern="1200">
        <a:solidFill>
          <a:schemeClr val="tx1"/>
        </a:solidFill>
        <a:latin typeface="+mn-lt"/>
        <a:ea typeface="+mn-ea"/>
        <a:cs typeface="+mn-cs"/>
      </a:defRPr>
    </a:lvl2pPr>
    <a:lvl3pPr marL="914353" algn="l" defTabSz="914353" rtl="0" eaLnBrk="1" latinLnBrk="0" hangingPunct="1">
      <a:defRPr sz="1800" kern="1200">
        <a:solidFill>
          <a:schemeClr val="tx1"/>
        </a:solidFill>
        <a:latin typeface="+mn-lt"/>
        <a:ea typeface="+mn-ea"/>
        <a:cs typeface="+mn-cs"/>
      </a:defRPr>
    </a:lvl3pPr>
    <a:lvl4pPr marL="1371529" algn="l" defTabSz="914353" rtl="0" eaLnBrk="1" latinLnBrk="0" hangingPunct="1">
      <a:defRPr sz="1800" kern="1200">
        <a:solidFill>
          <a:schemeClr val="tx1"/>
        </a:solidFill>
        <a:latin typeface="+mn-lt"/>
        <a:ea typeface="+mn-ea"/>
        <a:cs typeface="+mn-cs"/>
      </a:defRPr>
    </a:lvl4pPr>
    <a:lvl5pPr marL="1828707" algn="l" defTabSz="914353" rtl="0" eaLnBrk="1" latinLnBrk="0" hangingPunct="1">
      <a:defRPr sz="1800" kern="1200">
        <a:solidFill>
          <a:schemeClr val="tx1"/>
        </a:solidFill>
        <a:latin typeface="+mn-lt"/>
        <a:ea typeface="+mn-ea"/>
        <a:cs typeface="+mn-cs"/>
      </a:defRPr>
    </a:lvl5pPr>
    <a:lvl6pPr marL="2285883" algn="l" defTabSz="914353" rtl="0" eaLnBrk="1" latinLnBrk="0" hangingPunct="1">
      <a:defRPr sz="1800" kern="1200">
        <a:solidFill>
          <a:schemeClr val="tx1"/>
        </a:solidFill>
        <a:latin typeface="+mn-lt"/>
        <a:ea typeface="+mn-ea"/>
        <a:cs typeface="+mn-cs"/>
      </a:defRPr>
    </a:lvl6pPr>
    <a:lvl7pPr marL="2743059" algn="l" defTabSz="914353" rtl="0" eaLnBrk="1" latinLnBrk="0" hangingPunct="1">
      <a:defRPr sz="1800" kern="1200">
        <a:solidFill>
          <a:schemeClr val="tx1"/>
        </a:solidFill>
        <a:latin typeface="+mn-lt"/>
        <a:ea typeface="+mn-ea"/>
        <a:cs typeface="+mn-cs"/>
      </a:defRPr>
    </a:lvl7pPr>
    <a:lvl8pPr marL="3200236" algn="l" defTabSz="914353" rtl="0" eaLnBrk="1" latinLnBrk="0" hangingPunct="1">
      <a:defRPr sz="1800" kern="1200">
        <a:solidFill>
          <a:schemeClr val="tx1"/>
        </a:solidFill>
        <a:latin typeface="+mn-lt"/>
        <a:ea typeface="+mn-ea"/>
        <a:cs typeface="+mn-cs"/>
      </a:defRPr>
    </a:lvl8pPr>
    <a:lvl9pPr marL="3657412" algn="l" defTabSz="914353"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434" userDrawn="1">
          <p15:clr>
            <a:srgbClr val="A4A3A4"/>
          </p15:clr>
        </p15:guide>
        <p15:guide id="2" pos="2116"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F6DFD45-1167-81A0-BE00-AFB6735BAA66}" name="Emma Symington" initials="ES" userId="S::emma.symington@wineaustralia.com::a85d5d76-701e-415b-a297-15fcc699ee67" providerId="AD"/>
  <p188:author id="{00282DEE-CFDE-7DB6-ABFB-86091AF25804}" name="Cameron Midson" initials="" userId="S::cameron.midson@wineaustralia.com::510fe36d-201b-4d30-8c49-491c55367456"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0" name="Author"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BF38393-9B8E-0038-806D-63184AB5D8F6}" v="1" dt="2025-03-24T09:28:55.73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190" autoAdjust="0"/>
    <p:restoredTop sz="94836"/>
  </p:normalViewPr>
  <p:slideViewPr>
    <p:cSldViewPr snapToGrid="0">
      <p:cViewPr>
        <p:scale>
          <a:sx n="80" d="100"/>
          <a:sy n="80" d="100"/>
        </p:scale>
        <p:origin x="656" y="1408"/>
      </p:cViewPr>
      <p:guideLst>
        <p:guide orient="horz" pos="1434"/>
        <p:guide pos="2116"/>
      </p:guideLst>
    </p:cSldViewPr>
  </p:slideViewPr>
  <p:notesTextViewPr>
    <p:cViewPr>
      <p:scale>
        <a:sx n="1" d="1"/>
        <a:sy n="1" d="1"/>
      </p:scale>
      <p:origin x="0" y="0"/>
    </p:cViewPr>
  </p:notesTextViewPr>
  <p:sorterViewPr>
    <p:cViewPr varScale="1">
      <p:scale>
        <a:sx n="1" d="1"/>
        <a:sy n="1" d="1"/>
      </p:scale>
      <p:origin x="0" y="0"/>
    </p:cViewPr>
  </p:sorterViewPr>
  <p:notesViewPr>
    <p:cSldViewPr>
      <p:cViewPr>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font" Target="fonts/font7.fntdata"/><Relationship Id="rId21" Type="http://schemas.openxmlformats.org/officeDocument/2006/relationships/slide" Target="slides/slide17.xml"/><Relationship Id="rId34" Type="http://schemas.openxmlformats.org/officeDocument/2006/relationships/font" Target="fonts/font2.fntdata"/><Relationship Id="rId42" Type="http://schemas.openxmlformats.org/officeDocument/2006/relationships/font" Target="fonts/font10.fntdata"/><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notesMaster" Target="notesMasters/notesMaster1.xml"/><Relationship Id="rId37" Type="http://schemas.openxmlformats.org/officeDocument/2006/relationships/font" Target="fonts/font5.fntdata"/><Relationship Id="rId40" Type="http://schemas.openxmlformats.org/officeDocument/2006/relationships/font" Target="fonts/font8.fntdata"/><Relationship Id="rId45" Type="http://schemas.openxmlformats.org/officeDocument/2006/relationships/tags" Target="tags/tag1.xml"/><Relationship Id="rId53" Type="http://schemas.microsoft.com/office/2018/10/relationships/authors" Target="authors.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font" Target="fonts/font12.fntdata"/><Relationship Id="rId52"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font" Target="fonts/font3.fntdata"/><Relationship Id="rId43" Type="http://schemas.openxmlformats.org/officeDocument/2006/relationships/font" Target="fonts/font11.fntdata"/><Relationship Id="rId48" Type="http://schemas.openxmlformats.org/officeDocument/2006/relationships/viewProps" Target="viewProps.xml"/><Relationship Id="rId8" Type="http://schemas.openxmlformats.org/officeDocument/2006/relationships/slide" Target="slides/slide4.xml"/><Relationship Id="rId51" Type="http://schemas.microsoft.com/office/2016/11/relationships/changesInfo" Target="changesInfos/changesInfo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font" Target="fonts/font1.fntdata"/><Relationship Id="rId38" Type="http://schemas.openxmlformats.org/officeDocument/2006/relationships/font" Target="fonts/font6.fntdata"/><Relationship Id="rId46" Type="http://schemas.openxmlformats.org/officeDocument/2006/relationships/commentAuthors" Target="commentAuthors.xml"/><Relationship Id="rId20" Type="http://schemas.openxmlformats.org/officeDocument/2006/relationships/slide" Target="slides/slide16.xml"/><Relationship Id="rId41" Type="http://schemas.openxmlformats.org/officeDocument/2006/relationships/font" Target="fonts/font9.fntdata"/><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font" Target="fonts/font4.fntdata"/><Relationship Id="rId49"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meron Midson" userId="S::cameron.midson@wineaustralia.com::510fe36d-201b-4d30-8c49-491c55367456" providerId="AD" clId="Web-{DDE4274F-5720-AA9F-1C43-6D90E4277CCB}"/>
    <pc:docChg chg="modSld">
      <pc:chgData name="Cameron Midson" userId="S::cameron.midson@wineaustralia.com::510fe36d-201b-4d30-8c49-491c55367456" providerId="AD" clId="Web-{DDE4274F-5720-AA9F-1C43-6D90E4277CCB}" dt="2025-03-20T23:38:08.305" v="29"/>
      <pc:docMkLst>
        <pc:docMk/>
      </pc:docMkLst>
      <pc:sldChg chg="addSp delSp modSp">
        <pc:chgData name="Cameron Midson" userId="S::cameron.midson@wineaustralia.com::510fe36d-201b-4d30-8c49-491c55367456" providerId="AD" clId="Web-{DDE4274F-5720-AA9F-1C43-6D90E4277CCB}" dt="2025-03-20T23:38:08.305" v="29"/>
        <pc:sldMkLst>
          <pc:docMk/>
          <pc:sldMk cId="2430725823" sldId="639"/>
        </pc:sldMkLst>
        <pc:picChg chg="del">
          <ac:chgData name="Cameron Midson" userId="S::cameron.midson@wineaustralia.com::510fe36d-201b-4d30-8c49-491c55367456" providerId="AD" clId="Web-{DDE4274F-5720-AA9F-1C43-6D90E4277CCB}" dt="2025-03-20T23:35:31.488" v="0"/>
          <ac:picMkLst>
            <pc:docMk/>
            <pc:sldMk cId="2430725823" sldId="639"/>
            <ac:picMk id="3" creationId="{A15F4CD8-3B08-71A1-2FD4-A7592D7431BD}"/>
          </ac:picMkLst>
        </pc:picChg>
        <pc:picChg chg="add del mod">
          <ac:chgData name="Cameron Midson" userId="S::cameron.midson@wineaustralia.com::510fe36d-201b-4d30-8c49-491c55367456" providerId="AD" clId="Web-{DDE4274F-5720-AA9F-1C43-6D90E4277CCB}" dt="2025-03-20T23:37:44.305" v="25"/>
          <ac:picMkLst>
            <pc:docMk/>
            <pc:sldMk cId="2430725823" sldId="639"/>
            <ac:picMk id="4" creationId="{E52488BB-076E-CFFB-787A-07CDC88CC79C}"/>
          </ac:picMkLst>
        </pc:picChg>
        <pc:picChg chg="add del mod">
          <ac:chgData name="Cameron Midson" userId="S::cameron.midson@wineaustralia.com::510fe36d-201b-4d30-8c49-491c55367456" providerId="AD" clId="Web-{DDE4274F-5720-AA9F-1C43-6D90E4277CCB}" dt="2025-03-20T23:38:08.305" v="29"/>
          <ac:picMkLst>
            <pc:docMk/>
            <pc:sldMk cId="2430725823" sldId="639"/>
            <ac:picMk id="5" creationId="{062D19A7-6BE6-CFA9-55F3-3ED78D58F3E9}"/>
          </ac:picMkLst>
        </pc:picChg>
        <pc:picChg chg="add del mod">
          <ac:chgData name="Cameron Midson" userId="S::cameron.midson@wineaustralia.com::510fe36d-201b-4d30-8c49-491c55367456" providerId="AD" clId="Web-{DDE4274F-5720-AA9F-1C43-6D90E4277CCB}" dt="2025-03-20T23:37:44.305" v="24"/>
          <ac:picMkLst>
            <pc:docMk/>
            <pc:sldMk cId="2430725823" sldId="639"/>
            <ac:picMk id="12" creationId="{4225A109-6A78-2104-CA46-A0C65B547A9C}"/>
          </ac:picMkLst>
        </pc:picChg>
        <pc:picChg chg="add del mod">
          <ac:chgData name="Cameron Midson" userId="S::cameron.midson@wineaustralia.com::510fe36d-201b-4d30-8c49-491c55367456" providerId="AD" clId="Web-{DDE4274F-5720-AA9F-1C43-6D90E4277CCB}" dt="2025-03-20T23:37:45.195" v="26"/>
          <ac:picMkLst>
            <pc:docMk/>
            <pc:sldMk cId="2430725823" sldId="639"/>
            <ac:picMk id="18" creationId="{B7E20B01-EA25-C815-B110-D8F980E354D7}"/>
          </ac:picMkLst>
        </pc:picChg>
        <pc:inkChg chg="add del">
          <ac:chgData name="Cameron Midson" userId="S::cameron.midson@wineaustralia.com::510fe36d-201b-4d30-8c49-491c55367456" providerId="AD" clId="Web-{DDE4274F-5720-AA9F-1C43-6D90E4277CCB}" dt="2025-03-20T23:36:56.303" v="12"/>
          <ac:inkMkLst>
            <pc:docMk/>
            <pc:sldMk cId="2430725823" sldId="639"/>
            <ac:inkMk id="19" creationId="{36077697-0315-27A1-A2A1-91DF47CEF762}"/>
          </ac:inkMkLst>
        </pc:inkChg>
      </pc:sldChg>
    </pc:docChg>
  </pc:docChgLst>
  <pc:docChgLst>
    <pc:chgData name="Cameron Midson" userId="510fe36d-201b-4d30-8c49-491c55367456" providerId="ADAL" clId="{7AC36C0E-CD19-9C41-A0ED-D99679E61FEC}"/>
    <pc:docChg chg="custSel modSld">
      <pc:chgData name="Cameron Midson" userId="510fe36d-201b-4d30-8c49-491c55367456" providerId="ADAL" clId="{7AC36C0E-CD19-9C41-A0ED-D99679E61FEC}" dt="2025-03-20T23:40:58.024" v="10" actId="1076"/>
      <pc:docMkLst>
        <pc:docMk/>
      </pc:docMkLst>
      <pc:sldChg chg="addSp delSp modSp mod">
        <pc:chgData name="Cameron Midson" userId="510fe36d-201b-4d30-8c49-491c55367456" providerId="ADAL" clId="{7AC36C0E-CD19-9C41-A0ED-D99679E61FEC}" dt="2025-03-20T23:40:58.024" v="10" actId="1076"/>
        <pc:sldMkLst>
          <pc:docMk/>
          <pc:sldMk cId="2430725823" sldId="639"/>
        </pc:sldMkLst>
        <pc:picChg chg="add mod">
          <ac:chgData name="Cameron Midson" userId="510fe36d-201b-4d30-8c49-491c55367456" providerId="ADAL" clId="{7AC36C0E-CD19-9C41-A0ED-D99679E61FEC}" dt="2025-03-20T23:40:58.024" v="10" actId="1076"/>
          <ac:picMkLst>
            <pc:docMk/>
            <pc:sldMk cId="2430725823" sldId="639"/>
            <ac:picMk id="4" creationId="{445041DF-267A-902C-CADF-9BBCDC85861D}"/>
          </ac:picMkLst>
        </pc:picChg>
        <pc:picChg chg="del">
          <ac:chgData name="Cameron Midson" userId="510fe36d-201b-4d30-8c49-491c55367456" providerId="ADAL" clId="{7AC36C0E-CD19-9C41-A0ED-D99679E61FEC}" dt="2025-03-20T23:40:46.426" v="7" actId="478"/>
          <ac:picMkLst>
            <pc:docMk/>
            <pc:sldMk cId="2430725823" sldId="639"/>
            <ac:picMk id="30" creationId="{93AD4C16-B642-B188-08FF-2315ECBA0933}"/>
          </ac:picMkLst>
        </pc:picChg>
      </pc:sldChg>
    </pc:docChg>
  </pc:docChgLst>
  <pc:docChgLst>
    <pc:chgData name="Emma Symington" userId="a85d5d76-701e-415b-a297-15fcc699ee67" providerId="ADAL" clId="{36F84505-E311-425B-ADAF-28C5D71A6385}"/>
    <pc:docChg chg="custSel delSld modSld">
      <pc:chgData name="Emma Symington" userId="a85d5d76-701e-415b-a297-15fcc699ee67" providerId="ADAL" clId="{36F84505-E311-425B-ADAF-28C5D71A6385}" dt="2025-03-20T14:47:09.791" v="44" actId="47"/>
      <pc:docMkLst>
        <pc:docMk/>
      </pc:docMkLst>
      <pc:sldChg chg="modSp mod">
        <pc:chgData name="Emma Symington" userId="a85d5d76-701e-415b-a297-15fcc699ee67" providerId="ADAL" clId="{36F84505-E311-425B-ADAF-28C5D71A6385}" dt="2025-03-20T14:42:08.852" v="0" actId="20577"/>
        <pc:sldMkLst>
          <pc:docMk/>
          <pc:sldMk cId="2292070039" sldId="629"/>
        </pc:sldMkLst>
        <pc:spChg chg="mod">
          <ac:chgData name="Emma Symington" userId="a85d5d76-701e-415b-a297-15fcc699ee67" providerId="ADAL" clId="{36F84505-E311-425B-ADAF-28C5D71A6385}" dt="2025-03-20T14:42:08.852" v="0" actId="20577"/>
          <ac:spMkLst>
            <pc:docMk/>
            <pc:sldMk cId="2292070039" sldId="629"/>
            <ac:spMk id="5" creationId="{3B3514E9-4B1D-FE08-B2CF-C9593BC9CC05}"/>
          </ac:spMkLst>
        </pc:spChg>
      </pc:sldChg>
      <pc:sldChg chg="modSp mod">
        <pc:chgData name="Emma Symington" userId="a85d5d76-701e-415b-a297-15fcc699ee67" providerId="ADAL" clId="{36F84505-E311-425B-ADAF-28C5D71A6385}" dt="2025-03-20T14:43:50.025" v="11" actId="20577"/>
        <pc:sldMkLst>
          <pc:docMk/>
          <pc:sldMk cId="2430725823" sldId="639"/>
        </pc:sldMkLst>
        <pc:spChg chg="mod">
          <ac:chgData name="Emma Symington" userId="a85d5d76-701e-415b-a297-15fcc699ee67" providerId="ADAL" clId="{36F84505-E311-425B-ADAF-28C5D71A6385}" dt="2025-03-20T14:43:50.025" v="11" actId="20577"/>
          <ac:spMkLst>
            <pc:docMk/>
            <pc:sldMk cId="2430725823" sldId="639"/>
            <ac:spMk id="9" creationId="{9E8DB106-AC9C-525A-E02C-72C63CCF7FF8}"/>
          </ac:spMkLst>
        </pc:spChg>
      </pc:sldChg>
      <pc:sldChg chg="modSp mod">
        <pc:chgData name="Emma Symington" userId="a85d5d76-701e-415b-a297-15fcc699ee67" providerId="ADAL" clId="{36F84505-E311-425B-ADAF-28C5D71A6385}" dt="2025-03-20T14:45:00.651" v="13" actId="6549"/>
        <pc:sldMkLst>
          <pc:docMk/>
          <pc:sldMk cId="3859178516" sldId="673"/>
        </pc:sldMkLst>
        <pc:spChg chg="mod">
          <ac:chgData name="Emma Symington" userId="a85d5d76-701e-415b-a297-15fcc699ee67" providerId="ADAL" clId="{36F84505-E311-425B-ADAF-28C5D71A6385}" dt="2025-03-20T14:44:43.757" v="12" actId="14100"/>
          <ac:spMkLst>
            <pc:docMk/>
            <pc:sldMk cId="3859178516" sldId="673"/>
            <ac:spMk id="19" creationId="{D1A8A0A2-2C26-976D-AF4E-0E4CCEC9774D}"/>
          </ac:spMkLst>
        </pc:spChg>
        <pc:spChg chg="mod">
          <ac:chgData name="Emma Symington" userId="a85d5d76-701e-415b-a297-15fcc699ee67" providerId="ADAL" clId="{36F84505-E311-425B-ADAF-28C5D71A6385}" dt="2025-03-20T14:45:00.651" v="13" actId="6549"/>
          <ac:spMkLst>
            <pc:docMk/>
            <pc:sldMk cId="3859178516" sldId="673"/>
            <ac:spMk id="30" creationId="{1D9A64CF-2A0D-5430-4DF6-4F6667A60624}"/>
          </ac:spMkLst>
        </pc:spChg>
      </pc:sldChg>
      <pc:sldChg chg="modSp mod">
        <pc:chgData name="Emma Symington" userId="a85d5d76-701e-415b-a297-15fcc699ee67" providerId="ADAL" clId="{36F84505-E311-425B-ADAF-28C5D71A6385}" dt="2025-03-20T14:45:55.738" v="35" actId="20577"/>
        <pc:sldMkLst>
          <pc:docMk/>
          <pc:sldMk cId="373395590" sldId="674"/>
        </pc:sldMkLst>
        <pc:spChg chg="mod">
          <ac:chgData name="Emma Symington" userId="a85d5d76-701e-415b-a297-15fcc699ee67" providerId="ADAL" clId="{36F84505-E311-425B-ADAF-28C5D71A6385}" dt="2025-03-20T14:45:55.738" v="35" actId="20577"/>
          <ac:spMkLst>
            <pc:docMk/>
            <pc:sldMk cId="373395590" sldId="674"/>
            <ac:spMk id="2" creationId="{F9912A1B-9980-E083-63F0-B0213BEA9995}"/>
          </ac:spMkLst>
        </pc:spChg>
      </pc:sldChg>
      <pc:sldChg chg="modSp mod">
        <pc:chgData name="Emma Symington" userId="a85d5d76-701e-415b-a297-15fcc699ee67" providerId="ADAL" clId="{36F84505-E311-425B-ADAF-28C5D71A6385}" dt="2025-03-20T14:46:21.907" v="36" actId="1076"/>
        <pc:sldMkLst>
          <pc:docMk/>
          <pc:sldMk cId="1825617561" sldId="683"/>
        </pc:sldMkLst>
        <pc:spChg chg="mod">
          <ac:chgData name="Emma Symington" userId="a85d5d76-701e-415b-a297-15fcc699ee67" providerId="ADAL" clId="{36F84505-E311-425B-ADAF-28C5D71A6385}" dt="2025-03-20T14:46:21.907" v="36" actId="1076"/>
          <ac:spMkLst>
            <pc:docMk/>
            <pc:sldMk cId="1825617561" sldId="683"/>
            <ac:spMk id="18" creationId="{9BD7AC64-2811-3189-0CBA-9C8D04528450}"/>
          </ac:spMkLst>
        </pc:spChg>
      </pc:sldChg>
      <pc:sldChg chg="del">
        <pc:chgData name="Emma Symington" userId="a85d5d76-701e-415b-a297-15fcc699ee67" providerId="ADAL" clId="{36F84505-E311-425B-ADAF-28C5D71A6385}" dt="2025-03-20T14:47:09.791" v="44" actId="47"/>
        <pc:sldMkLst>
          <pc:docMk/>
          <pc:sldMk cId="1278111556" sldId="684"/>
        </pc:sldMkLst>
      </pc:sldChg>
      <pc:sldChg chg="del">
        <pc:chgData name="Emma Symington" userId="a85d5d76-701e-415b-a297-15fcc699ee67" providerId="ADAL" clId="{36F84505-E311-425B-ADAF-28C5D71A6385}" dt="2025-03-20T14:47:09.791" v="44" actId="47"/>
        <pc:sldMkLst>
          <pc:docMk/>
          <pc:sldMk cId="893336403" sldId="685"/>
        </pc:sldMkLst>
      </pc:sldChg>
      <pc:sldChg chg="del">
        <pc:chgData name="Emma Symington" userId="a85d5d76-701e-415b-a297-15fcc699ee67" providerId="ADAL" clId="{36F84505-E311-425B-ADAF-28C5D71A6385}" dt="2025-03-20T14:47:09.791" v="44" actId="47"/>
        <pc:sldMkLst>
          <pc:docMk/>
          <pc:sldMk cId="366146892" sldId="687"/>
        </pc:sldMkLst>
      </pc:sldChg>
      <pc:sldChg chg="modSp del mod">
        <pc:chgData name="Emma Symington" userId="a85d5d76-701e-415b-a297-15fcc699ee67" providerId="ADAL" clId="{36F84505-E311-425B-ADAF-28C5D71A6385}" dt="2025-03-20T14:47:09.791" v="44" actId="47"/>
        <pc:sldMkLst>
          <pc:docMk/>
          <pc:sldMk cId="2115504934" sldId="688"/>
        </pc:sldMkLst>
        <pc:spChg chg="mod">
          <ac:chgData name="Emma Symington" userId="a85d5d76-701e-415b-a297-15fcc699ee67" providerId="ADAL" clId="{36F84505-E311-425B-ADAF-28C5D71A6385}" dt="2025-03-20T14:46:42.860" v="43" actId="20577"/>
          <ac:spMkLst>
            <pc:docMk/>
            <pc:sldMk cId="2115504934" sldId="688"/>
            <ac:spMk id="4" creationId="{F6F05948-33DB-055B-AE2C-CEF9374E5478}"/>
          </ac:spMkLst>
        </pc:spChg>
      </pc:sldChg>
      <pc:sldChg chg="del">
        <pc:chgData name="Emma Symington" userId="a85d5d76-701e-415b-a297-15fcc699ee67" providerId="ADAL" clId="{36F84505-E311-425B-ADAF-28C5D71A6385}" dt="2025-03-20T14:47:09.791" v="44" actId="47"/>
        <pc:sldMkLst>
          <pc:docMk/>
          <pc:sldMk cId="680878974" sldId="689"/>
        </pc:sldMkLst>
      </pc:sldChg>
      <pc:sldChg chg="modSp mod">
        <pc:chgData name="Emma Symington" userId="a85d5d76-701e-415b-a297-15fcc699ee67" providerId="ADAL" clId="{36F84505-E311-425B-ADAF-28C5D71A6385}" dt="2025-03-20T14:42:40.300" v="2" actId="313"/>
        <pc:sldMkLst>
          <pc:docMk/>
          <pc:sldMk cId="3625520708" sldId="691"/>
        </pc:sldMkLst>
        <pc:spChg chg="mod">
          <ac:chgData name="Emma Symington" userId="a85d5d76-701e-415b-a297-15fcc699ee67" providerId="ADAL" clId="{36F84505-E311-425B-ADAF-28C5D71A6385}" dt="2025-03-20T14:42:40.300" v="2" actId="313"/>
          <ac:spMkLst>
            <pc:docMk/>
            <pc:sldMk cId="3625520708" sldId="691"/>
            <ac:spMk id="8" creationId="{8E8D10AD-62C4-ACDD-167C-B2087407B938}"/>
          </ac:spMkLst>
        </pc:spChg>
      </pc:sldChg>
      <pc:sldChg chg="modSp mod">
        <pc:chgData name="Emma Symington" userId="a85d5d76-701e-415b-a297-15fcc699ee67" providerId="ADAL" clId="{36F84505-E311-425B-ADAF-28C5D71A6385}" dt="2025-03-20T14:43:13.527" v="7" actId="1076"/>
        <pc:sldMkLst>
          <pc:docMk/>
          <pc:sldMk cId="2315836019" sldId="692"/>
        </pc:sldMkLst>
        <pc:spChg chg="mod">
          <ac:chgData name="Emma Symington" userId="a85d5d76-701e-415b-a297-15fcc699ee67" providerId="ADAL" clId="{36F84505-E311-425B-ADAF-28C5D71A6385}" dt="2025-03-20T14:43:13.527" v="7" actId="1076"/>
          <ac:spMkLst>
            <pc:docMk/>
            <pc:sldMk cId="2315836019" sldId="692"/>
            <ac:spMk id="2" creationId="{E6CCF964-3223-D266-71A0-C1DF1CE279F5}"/>
          </ac:spMkLst>
        </pc:spChg>
        <pc:spChg chg="mod">
          <ac:chgData name="Emma Symington" userId="a85d5d76-701e-415b-a297-15fcc699ee67" providerId="ADAL" clId="{36F84505-E311-425B-ADAF-28C5D71A6385}" dt="2025-03-20T14:42:50.108" v="4" actId="20577"/>
          <ac:spMkLst>
            <pc:docMk/>
            <pc:sldMk cId="2315836019" sldId="692"/>
            <ac:spMk id="5" creationId="{A6C77098-743A-5BC6-66DE-DCCCD7B26DDB}"/>
          </ac:spMkLst>
        </pc:spChg>
        <pc:picChg chg="mod">
          <ac:chgData name="Emma Symington" userId="a85d5d76-701e-415b-a297-15fcc699ee67" providerId="ADAL" clId="{36F84505-E311-425B-ADAF-28C5D71A6385}" dt="2025-03-20T14:43:09.622" v="6" actId="1076"/>
          <ac:picMkLst>
            <pc:docMk/>
            <pc:sldMk cId="2315836019" sldId="692"/>
            <ac:picMk id="8" creationId="{88EB8FE4-DEB7-D0F1-F64B-3AC5843C2DD0}"/>
          </ac:picMkLst>
        </pc:picChg>
      </pc:sldChg>
      <pc:sldChg chg="modSp mod">
        <pc:chgData name="Emma Symington" userId="a85d5d76-701e-415b-a297-15fcc699ee67" providerId="ADAL" clId="{36F84505-E311-425B-ADAF-28C5D71A6385}" dt="2025-03-20T14:45:44.443" v="31" actId="20577"/>
        <pc:sldMkLst>
          <pc:docMk/>
          <pc:sldMk cId="2626119019" sldId="695"/>
        </pc:sldMkLst>
        <pc:spChg chg="mod">
          <ac:chgData name="Emma Symington" userId="a85d5d76-701e-415b-a297-15fcc699ee67" providerId="ADAL" clId="{36F84505-E311-425B-ADAF-28C5D71A6385}" dt="2025-03-20T14:45:31.496" v="21" actId="20577"/>
          <ac:spMkLst>
            <pc:docMk/>
            <pc:sldMk cId="2626119019" sldId="695"/>
            <ac:spMk id="4" creationId="{6A53CAD1-41AE-603C-A2AC-6F78511DB248}"/>
          </ac:spMkLst>
        </pc:spChg>
        <pc:spChg chg="mod">
          <ac:chgData name="Emma Symington" userId="a85d5d76-701e-415b-a297-15fcc699ee67" providerId="ADAL" clId="{36F84505-E311-425B-ADAF-28C5D71A6385}" dt="2025-03-20T14:45:44.443" v="31" actId="20577"/>
          <ac:spMkLst>
            <pc:docMk/>
            <pc:sldMk cId="2626119019" sldId="695"/>
            <ac:spMk id="5" creationId="{C478B2E1-CB5C-E487-2C8E-7DC92B488748}"/>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Neue Haas Grotesk Text Pro" panose="020B0504020202020204" pitchFamily="34" charset="77"/>
              </a:defRPr>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Neue Haas Grotesk Text Pro" panose="020B0504020202020204" pitchFamily="34" charset="77"/>
              </a:defRPr>
            </a:lvl1pPr>
          </a:lstStyle>
          <a:p>
            <a:fld id="{A644BF32-4CA8-4343-91C5-94D89E008D3B}" type="datetimeFigureOut">
              <a:rPr lang="en-US" smtClean="0"/>
              <a:pPr/>
              <a:t>7/15/26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Neue Haas Grotesk Text Pro" panose="020B0504020202020204" pitchFamily="34" charset="77"/>
              </a:defRPr>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Neue Haas Grotesk Text Pro" panose="020B0504020202020204" pitchFamily="34" charset="77"/>
              </a:defRPr>
            </a:lvl1pPr>
          </a:lstStyle>
          <a:p>
            <a:fld id="{C8CAF07B-88B1-40ED-9A21-D99161D5F8F5}" type="slidenum">
              <a:rPr lang="en-US" smtClean="0"/>
              <a:pPr/>
              <a:t>‹N°›</a:t>
            </a:fld>
            <a:endParaRPr lang="en-US" dirty="0"/>
          </a:p>
        </p:txBody>
      </p:sp>
    </p:spTree>
    <p:extLst>
      <p:ext uri="{BB962C8B-B14F-4D97-AF65-F5344CB8AC3E}">
        <p14:creationId xmlns:p14="http://schemas.microsoft.com/office/powerpoint/2010/main" val="2246632439"/>
      </p:ext>
    </p:extLst>
  </p:cSld>
  <p:clrMap bg1="lt1" tx1="dk1" bg2="lt2" tx2="dk2" accent1="accent1" accent2="accent2" accent3="accent3" accent4="accent4" accent5="accent5" accent6="accent6" hlink="hlink" folHlink="folHlink"/>
  <p:notesStyle>
    <a:lvl1pPr marL="0" algn="l" defTabSz="914353" rtl="0" eaLnBrk="1" latinLnBrk="0" hangingPunct="1">
      <a:defRPr sz="1199" b="0" i="0" kern="1200">
        <a:solidFill>
          <a:schemeClr val="tx1"/>
        </a:solidFill>
        <a:latin typeface="Neue Haas Grotesk Text Pro" panose="020B0504020202020204" pitchFamily="34" charset="77"/>
        <a:ea typeface="+mn-ea"/>
        <a:cs typeface="+mn-cs"/>
      </a:defRPr>
    </a:lvl1pPr>
    <a:lvl2pPr marL="457176" algn="l" defTabSz="914353" rtl="0" eaLnBrk="1" latinLnBrk="0" hangingPunct="1">
      <a:defRPr sz="1199" b="0" i="0" kern="1200">
        <a:solidFill>
          <a:schemeClr val="tx1"/>
        </a:solidFill>
        <a:latin typeface="Neue Haas Grotesk Text Pro" panose="020B0504020202020204" pitchFamily="34" charset="77"/>
        <a:ea typeface="+mn-ea"/>
        <a:cs typeface="+mn-cs"/>
      </a:defRPr>
    </a:lvl2pPr>
    <a:lvl3pPr marL="914353" algn="l" defTabSz="914353" rtl="0" eaLnBrk="1" latinLnBrk="0" hangingPunct="1">
      <a:defRPr sz="1199" b="0" i="0" kern="1200">
        <a:solidFill>
          <a:schemeClr val="tx1"/>
        </a:solidFill>
        <a:latin typeface="Neue Haas Grotesk Text Pro" panose="020B0504020202020204" pitchFamily="34" charset="77"/>
        <a:ea typeface="+mn-ea"/>
        <a:cs typeface="+mn-cs"/>
      </a:defRPr>
    </a:lvl3pPr>
    <a:lvl4pPr marL="1371529" algn="l" defTabSz="914353" rtl="0" eaLnBrk="1" latinLnBrk="0" hangingPunct="1">
      <a:defRPr sz="1199" b="0" i="0" kern="1200">
        <a:solidFill>
          <a:schemeClr val="tx1"/>
        </a:solidFill>
        <a:latin typeface="Neue Haas Grotesk Text Pro" panose="020B0504020202020204" pitchFamily="34" charset="77"/>
        <a:ea typeface="+mn-ea"/>
        <a:cs typeface="+mn-cs"/>
      </a:defRPr>
    </a:lvl4pPr>
    <a:lvl5pPr marL="1828707" algn="l" defTabSz="914353" rtl="0" eaLnBrk="1" latinLnBrk="0" hangingPunct="1">
      <a:defRPr sz="1199" b="0" i="0" kern="1200">
        <a:solidFill>
          <a:schemeClr val="tx1"/>
        </a:solidFill>
        <a:latin typeface="Neue Haas Grotesk Text Pro" panose="020B0504020202020204" pitchFamily="34" charset="77"/>
        <a:ea typeface="+mn-ea"/>
        <a:cs typeface="+mn-cs"/>
      </a:defRPr>
    </a:lvl5pPr>
    <a:lvl6pPr marL="2285883" algn="l" defTabSz="914353" rtl="0" eaLnBrk="1" latinLnBrk="0" hangingPunct="1">
      <a:defRPr sz="1199" kern="1200">
        <a:solidFill>
          <a:schemeClr val="tx1"/>
        </a:solidFill>
        <a:latin typeface="+mn-lt"/>
        <a:ea typeface="+mn-ea"/>
        <a:cs typeface="+mn-cs"/>
      </a:defRPr>
    </a:lvl6pPr>
    <a:lvl7pPr marL="2743059" algn="l" defTabSz="914353" rtl="0" eaLnBrk="1" latinLnBrk="0" hangingPunct="1">
      <a:defRPr sz="1199" kern="1200">
        <a:solidFill>
          <a:schemeClr val="tx1"/>
        </a:solidFill>
        <a:latin typeface="+mn-lt"/>
        <a:ea typeface="+mn-ea"/>
        <a:cs typeface="+mn-cs"/>
      </a:defRPr>
    </a:lvl7pPr>
    <a:lvl8pPr marL="3200236" algn="l" defTabSz="914353" rtl="0" eaLnBrk="1" latinLnBrk="0" hangingPunct="1">
      <a:defRPr sz="1199" kern="1200">
        <a:solidFill>
          <a:schemeClr val="tx1"/>
        </a:solidFill>
        <a:latin typeface="+mn-lt"/>
        <a:ea typeface="+mn-ea"/>
        <a:cs typeface="+mn-cs"/>
      </a:defRPr>
    </a:lvl8pPr>
    <a:lvl9pPr marL="3657412" algn="l" defTabSz="914353" rtl="0" eaLnBrk="1" latinLnBrk="0" hangingPunct="1">
      <a:defRPr sz="1199"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zh-tw" sz="1200" b="0" i="0" kern="1200" dirty="0">
                <a:solidFill>
                  <a:schemeClr val="tx1"/>
                </a:solidFill>
                <a:effectLst/>
                <a:latin typeface="+mn-lt"/>
                <a:ea typeface="+mn-ea"/>
                <a:cs typeface="+mn-cs"/>
              </a:rPr>
              <a:t>瞭解新一代充滿創意的釀酒師為什麼要再次讓全世界注意到這個不斷進化的澳洲品種。</a:t>
            </a:r>
          </a:p>
          <a:p>
            <a:pPr marL="0" marR="0" lvl="0" indent="0" algn="l" defTabSz="914400" rtl="0" eaLnBrk="1" fontAlgn="auto" latinLnBrk="0" hangingPunct="1">
              <a:lnSpc>
                <a:spcPct val="100000"/>
              </a:lnSpc>
              <a:spcBef>
                <a:spcPct val="0"/>
              </a:spcBef>
              <a:spcAft>
                <a:spcPct val="0"/>
              </a:spcAft>
              <a:buClrTx/>
              <a:buSzTx/>
              <a:buFontTx/>
              <a:buNone/>
              <a:defRPr/>
            </a:pPr>
            <a:r>
              <a:rPr lang="zh-tw" sz="1200" b="0" i="0" kern="1200" dirty="0">
                <a:solidFill>
                  <a:schemeClr val="tx1"/>
                </a:solidFill>
                <a:effectLst/>
                <a:latin typeface="+mn-lt"/>
                <a:ea typeface="+mn-ea"/>
                <a:cs typeface="+mn-cs"/>
              </a:rPr>
              <a:t>這些備忘稿會提供額外的投影片資訊與建議討論重點。</a:t>
            </a:r>
            <a:r>
              <a:rPr lang="zh-tw" sz="1200" kern="1200" dirty="0">
                <a:solidFill>
                  <a:schemeClr val="tx1"/>
                </a:solidFill>
                <a:effectLst/>
                <a:latin typeface="+mn-lt"/>
                <a:ea typeface="+mn-ea"/>
                <a:cs typeface="+mn-cs"/>
              </a:rPr>
              <a:t>若要下載更多主題與資源，包括例如這份總覽的簡報，請造訪www.australianwinediscovered.com</a:t>
            </a:r>
            <a:endParaRPr lang="en-US" dirty="0"/>
          </a:p>
          <a:p>
            <a:pPr rtl="0"/>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a:t>
            </a:fld>
            <a:endParaRPr lang="en-US" dirty="0"/>
          </a:p>
        </p:txBody>
      </p:sp>
    </p:spTree>
    <p:extLst>
      <p:ext uri="{BB962C8B-B14F-4D97-AF65-F5344CB8AC3E}">
        <p14:creationId xmlns:p14="http://schemas.microsoft.com/office/powerpoint/2010/main" val="2687310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zh-tw" sz="1200" b="0" i="0" u="none" strike="noStrike" kern="1200" dirty="0">
                <a:solidFill>
                  <a:schemeClr val="tx1"/>
                </a:solidFill>
                <a:effectLst/>
                <a:latin typeface="+mn-lt"/>
                <a:ea typeface="+mn-ea"/>
                <a:cs typeface="+mn-cs"/>
              </a:rPr>
              <a:t>巴羅莎谷悠久的葡萄種植和釀酒歷史可追溯到 1842 年，這裡是澳洲歷史最悠久的葡萄酒產區之一。 </a:t>
            </a:r>
            <a:endParaRPr lang="en-AU" b="0" dirty="0">
              <a:effectLst/>
            </a:endParaRPr>
          </a:p>
          <a:p>
            <a:pPr rtl="0"/>
            <a:r>
              <a:rPr lang="zh-TW" altLang="en-US" sz="1200" b="0" i="0" u="none" strike="noStrike" kern="1200" dirty="0">
                <a:solidFill>
                  <a:schemeClr val="tx1"/>
                </a:solidFill>
                <a:effectLst/>
                <a:latin typeface="+mn-lt"/>
                <a:ea typeface="+mn-ea"/>
                <a:cs typeface="+mn-cs"/>
              </a:rPr>
              <a:t>希拉滋</a:t>
            </a:r>
            <a:r>
              <a:rPr lang="en-US" altLang="zh-TW" sz="1200" b="0" i="0" u="none" strike="noStrike" kern="1200" dirty="0">
                <a:solidFill>
                  <a:schemeClr val="tx1"/>
                </a:solidFill>
                <a:effectLst/>
                <a:latin typeface="+mn-lt"/>
                <a:ea typeface="+mn-ea"/>
                <a:cs typeface="+mn-cs"/>
              </a:rPr>
              <a:t>/</a:t>
            </a:r>
            <a:r>
              <a:rPr lang="zh-TW" altLang="en-US" sz="1200" b="0" i="0" u="none" strike="noStrike" kern="1200" dirty="0">
                <a:solidFill>
                  <a:schemeClr val="tx1"/>
                </a:solidFill>
                <a:effectLst/>
                <a:latin typeface="+mn-lt"/>
                <a:ea typeface="+mn-ea"/>
                <a:cs typeface="+mn-cs"/>
              </a:rPr>
              <a:t>希哈</a:t>
            </a:r>
            <a:r>
              <a:rPr lang="zh-tw" sz="1200" b="0" i="0" u="none" strike="noStrike" kern="1200" dirty="0">
                <a:solidFill>
                  <a:schemeClr val="tx1"/>
                </a:solidFill>
                <a:effectLst/>
                <a:latin typeface="+mn-lt"/>
                <a:ea typeface="+mn-ea"/>
                <a:cs typeface="+mn-cs"/>
              </a:rPr>
              <a:t>是巴羅莎產區的明星品種，但格那希、慕維得爾（馬塔羅）、麗絲玲與榭密雍同樣擁有釀造出色葡萄酒的悠久、獨特歷史。全球最古老的格那希葡萄園之一就在巴羅莎谷的 Cirillo 酒莊；這些老藤葡萄種植於 1850 年，至今依然能結出果實釀造葡萄酒。 </a:t>
            </a:r>
            <a:endParaRPr lang="en-AU" b="0" dirty="0">
              <a:effectLst/>
            </a:endParaRPr>
          </a:p>
          <a:p>
            <a:pPr rtl="0"/>
            <a:r>
              <a:rPr lang="zh-tw" sz="1200" b="0" i="0" u="none" strike="noStrike" kern="1200" dirty="0">
                <a:solidFill>
                  <a:schemeClr val="tx1"/>
                </a:solidFill>
                <a:effectLst/>
                <a:latin typeface="+mn-lt"/>
                <a:ea typeface="+mn-ea"/>
                <a:cs typeface="+mn-cs"/>
              </a:rPr>
              <a:t>巴羅莎的冬季涼爽濕潤，夏季溫暖而乾燥，擁有最高氣溫、最多的日照天數，而且濕度低、降雨量少。乾燥且陽光普照的白天，加上涼爽的夜晚，能確保葡萄能一致且及時地成熟。 </a:t>
            </a: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16</a:t>
            </a:fld>
            <a:endParaRPr lang="en-US" dirty="0"/>
          </a:p>
        </p:txBody>
      </p:sp>
    </p:spTree>
    <p:extLst>
      <p:ext uri="{BB962C8B-B14F-4D97-AF65-F5344CB8AC3E}">
        <p14:creationId xmlns:p14="http://schemas.microsoft.com/office/powerpoint/2010/main" val="73257855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zh-tw" sz="1200" b="0" i="0" u="none" strike="noStrike" kern="1200" dirty="0">
                <a:solidFill>
                  <a:schemeClr val="tx1"/>
                </a:solidFill>
                <a:effectLst/>
                <a:latin typeface="+mn-lt"/>
                <a:ea typeface="+mn-ea"/>
                <a:cs typeface="+mn-cs"/>
              </a:rPr>
              <a:t>格那希性喜排水良好的土壤與最低限度的生長條件，以產出最佳的顏色和風味，但格那希同時也是適應力較佳的品種，在巴羅莎谷的各種土壤類型上都能生長良好。</a:t>
            </a: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18</a:t>
            </a:fld>
            <a:endParaRPr lang="en-US" dirty="0"/>
          </a:p>
        </p:txBody>
      </p:sp>
    </p:spTree>
    <p:extLst>
      <p:ext uri="{BB962C8B-B14F-4D97-AF65-F5344CB8AC3E}">
        <p14:creationId xmlns:p14="http://schemas.microsoft.com/office/powerpoint/2010/main" val="262192570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19</a:t>
            </a:fld>
            <a:endParaRPr lang="en-US" dirty="0"/>
          </a:p>
        </p:txBody>
      </p:sp>
    </p:spTree>
    <p:extLst>
      <p:ext uri="{BB962C8B-B14F-4D97-AF65-F5344CB8AC3E}">
        <p14:creationId xmlns:p14="http://schemas.microsoft.com/office/powerpoint/2010/main" val="353113941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zh-tw" sz="1200" b="0" i="0" u="none" strike="noStrike" kern="1200" dirty="0">
                <a:solidFill>
                  <a:schemeClr val="tx1"/>
                </a:solidFill>
                <a:effectLst/>
                <a:latin typeface="+mn-lt"/>
                <a:ea typeface="+mn-ea"/>
                <a:cs typeface="+mn-cs"/>
              </a:rPr>
              <a:t>格那希長久以來一直被視為麥克拉倫谷的明星品種。這個產區的知名品種還包括</a:t>
            </a:r>
            <a:r>
              <a:rPr lang="zh-TW" altLang="en-US" sz="1200" b="0" i="0" u="none" strike="noStrike" kern="1200" dirty="0">
                <a:solidFill>
                  <a:schemeClr val="tx1"/>
                </a:solidFill>
                <a:effectLst/>
                <a:latin typeface="+mn-lt"/>
                <a:ea typeface="+mn-ea"/>
                <a:cs typeface="+mn-cs"/>
              </a:rPr>
              <a:t>希拉滋</a:t>
            </a:r>
            <a:r>
              <a:rPr lang="en-US" altLang="zh-TW" sz="1200" b="0" i="0" u="none" strike="noStrike" kern="1200" dirty="0">
                <a:solidFill>
                  <a:schemeClr val="tx1"/>
                </a:solidFill>
                <a:effectLst/>
                <a:latin typeface="+mn-lt"/>
                <a:ea typeface="+mn-ea"/>
                <a:cs typeface="+mn-cs"/>
              </a:rPr>
              <a:t>/</a:t>
            </a:r>
            <a:r>
              <a:rPr lang="zh-TW" altLang="en-US" sz="1200" b="0" i="0" u="none" strike="noStrike" kern="1200" dirty="0">
                <a:solidFill>
                  <a:schemeClr val="tx1"/>
                </a:solidFill>
                <a:effectLst/>
                <a:latin typeface="+mn-lt"/>
                <a:ea typeface="+mn-ea"/>
                <a:cs typeface="+mn-cs"/>
              </a:rPr>
              <a:t>希哈</a:t>
            </a:r>
            <a:r>
              <a:rPr lang="zh-tw" sz="1200" b="0" i="0" u="none" strike="noStrike" kern="1200" dirty="0">
                <a:solidFill>
                  <a:schemeClr val="tx1"/>
                </a:solidFill>
                <a:effectLst/>
                <a:latin typeface="+mn-lt"/>
                <a:ea typeface="+mn-ea"/>
                <a:cs typeface="+mn-cs"/>
              </a:rPr>
              <a:t>、卡本內蘇維翁，以及例如黑達沃拉、菲亞諾和維蒙蒂諾等新興品種。 </a:t>
            </a:r>
            <a:endParaRPr lang="en-AU" b="0" dirty="0">
              <a:effectLst/>
            </a:endParaRPr>
          </a:p>
          <a:p>
            <a:pPr rtl="0"/>
            <a:r>
              <a:rPr lang="zh-tw" sz="1200" b="0" i="0" u="none" strike="noStrike" kern="1200" dirty="0">
                <a:solidFill>
                  <a:schemeClr val="tx1"/>
                </a:solidFill>
                <a:effectLst/>
                <a:latin typeface="+mn-lt"/>
                <a:ea typeface="+mn-ea"/>
                <a:cs typeface="+mn-cs"/>
              </a:rPr>
              <a:t>麥克拉倫谷擁有地中海型氣候，特徵包括夏季溫暖、冬季的氣候溫和、主要是冬季降雨、相對濕度低，以及相對較高的蒸發。不過，鄰近洛菲提山與聖文森特灣，對於讓氣候變得溫和發揮重要作用，並且是造成這裡擁有許多中氣候與微氣候差異的主要原因。在當地，由山坡兩側往下以及從海灣往內吹送的風，讓葡萄藤變得涼爽與乾燥。整個產區出現這樣的氣候變化，意謂著每一小塊土地都會各自釀造截然不同的葡萄酒。</a:t>
            </a:r>
            <a:endParaRPr lang="en-AU" b="0" dirty="0">
              <a:effectLst/>
            </a:endParaRPr>
          </a:p>
          <a:p>
            <a:pPr rtl="0"/>
            <a:br>
              <a:rPr lang="en-AU" dirty="0"/>
            </a:b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20</a:t>
            </a:fld>
            <a:endParaRPr lang="en-US" dirty="0"/>
          </a:p>
        </p:txBody>
      </p:sp>
    </p:spTree>
    <p:extLst>
      <p:ext uri="{BB962C8B-B14F-4D97-AF65-F5344CB8AC3E}">
        <p14:creationId xmlns:p14="http://schemas.microsoft.com/office/powerpoint/2010/main" val="270617071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21</a:t>
            </a:fld>
            <a:endParaRPr lang="en-US" dirty="0"/>
          </a:p>
        </p:txBody>
      </p:sp>
    </p:spTree>
    <p:extLst>
      <p:ext uri="{BB962C8B-B14F-4D97-AF65-F5344CB8AC3E}">
        <p14:creationId xmlns:p14="http://schemas.microsoft.com/office/powerpoint/2010/main" val="274548117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zh-tw" sz="1200" b="0" i="0" u="none" strike="noStrike" kern="1200" dirty="0">
                <a:solidFill>
                  <a:schemeClr val="tx1"/>
                </a:solidFill>
                <a:effectLst/>
                <a:latin typeface="+mn-lt"/>
                <a:ea typeface="+mn-ea"/>
                <a:cs typeface="+mn-cs"/>
              </a:rPr>
              <a:t>建議討論重點： </a:t>
            </a:r>
          </a:p>
          <a:p>
            <a:pPr rtl="0"/>
            <a:r>
              <a:rPr lang="zh-tw" sz="1200" b="0" i="0" u="none" strike="noStrike" kern="1200" dirty="0">
                <a:solidFill>
                  <a:schemeClr val="tx1"/>
                </a:solidFill>
                <a:effectLst/>
                <a:latin typeface="+mn-lt"/>
                <a:ea typeface="+mn-ea"/>
                <a:cs typeface="+mn-cs"/>
              </a:rPr>
              <a:t>儘管南澳洲的格那希備受讚譽，但其實在克萊爾谷、蘭漢溪、希斯寇特以及例如法蘭克河等較涼爽氣候產區也都有栽種格那希。這些產區生產了哪些不同風格？氣候在其中發揮什麼作用？</a:t>
            </a: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22</a:t>
            </a:fld>
            <a:endParaRPr lang="en-US" dirty="0"/>
          </a:p>
        </p:txBody>
      </p:sp>
    </p:spTree>
    <p:extLst>
      <p:ext uri="{BB962C8B-B14F-4D97-AF65-F5344CB8AC3E}">
        <p14:creationId xmlns:p14="http://schemas.microsoft.com/office/powerpoint/2010/main" val="235819125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zh-tw" dirty="0"/>
              <a:t>現在很適合品鑑與討論您選擇的葡萄酒組合。 </a:t>
            </a:r>
          </a:p>
          <a:p>
            <a:pPr rtl="0"/>
            <a:endParaRPr lang="en-US" dirty="0"/>
          </a:p>
          <a:p>
            <a:pPr rtl="0"/>
            <a:r>
              <a:rPr lang="zh-tw" sz="1200" b="0" i="0" u="none" strike="noStrike" kern="1200" dirty="0">
                <a:solidFill>
                  <a:schemeClr val="tx1"/>
                </a:solidFill>
                <a:effectLst/>
                <a:latin typeface="+mn-lt"/>
                <a:ea typeface="+mn-ea"/>
                <a:cs typeface="+mn-cs"/>
              </a:rPr>
              <a:t>格那希有時也被稱為「溫暖氣候產區的黑皮諾」，可用來釀造色淺、芳香、優雅並兼具風味的紅葡萄酒，但具備更清新、有活力的果味與平衡結構。從這個意義上來說，格那希正符合當下的流行趨勢，因為澳洲現在的葡萄酒趨勢正從口感濃稠、厚重、香甜果味的紅葡萄酒，轉變成口感更輕盈、更易飲，且個性更迷人的紅葡萄酒。最後釀造出口感柔順、優雅的紅葡萄酒，不僅非常適合搭配食物也相當易飲。由於釀酒師現已辨識出格那希能釀造優雅紅葡萄酒的特質，因此不太有人會試圖再將格那希釀造成不符合其特性的風格。</a:t>
            </a:r>
            <a:endParaRPr lang="en-AU" b="0" dirty="0">
              <a:effectLst/>
            </a:endParaRPr>
          </a:p>
          <a:p>
            <a:pPr rtl="0"/>
            <a:br>
              <a:rPr lang="en-AU" dirty="0"/>
            </a:b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23</a:t>
            </a:fld>
            <a:endParaRPr lang="en-US" dirty="0"/>
          </a:p>
        </p:txBody>
      </p:sp>
    </p:spTree>
    <p:extLst>
      <p:ext uri="{BB962C8B-B14F-4D97-AF65-F5344CB8AC3E}">
        <p14:creationId xmlns:p14="http://schemas.microsoft.com/office/powerpoint/2010/main" val="96139215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24</a:t>
            </a:fld>
            <a:endParaRPr lang="en-US" dirty="0"/>
          </a:p>
        </p:txBody>
      </p:sp>
    </p:spTree>
    <p:extLst>
      <p:ext uri="{BB962C8B-B14F-4D97-AF65-F5344CB8AC3E}">
        <p14:creationId xmlns:p14="http://schemas.microsoft.com/office/powerpoint/2010/main" val="236470633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zh-TW" sz="1200" u="none" strike="noStrike" dirty="0">
                <a:solidFill>
                  <a:schemeClr val="tx1"/>
                </a:solidFill>
                <a:latin typeface="+mn-lt"/>
              </a:rPr>
              <a:t>如需更多課程訊息、工具與資源，請造訪：www.australianwinediscovered.com。</a:t>
            </a:r>
          </a:p>
          <a:p>
            <a:r>
              <a:rPr lang="zh-TW" sz="1200" dirty="0">
                <a:solidFill>
                  <a:schemeClr val="tx1"/>
                </a:solidFill>
                <a:latin typeface="+mn-lt"/>
              </a:rPr>
              <a:t>如有任何諮詢需求，歡迎 Email 至：discovered@wineaustralia.com。</a:t>
            </a:r>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26</a:t>
            </a:fld>
            <a:endParaRPr lang="en-US" dirty="0"/>
          </a:p>
        </p:txBody>
      </p:sp>
    </p:spTree>
    <p:extLst>
      <p:ext uri="{BB962C8B-B14F-4D97-AF65-F5344CB8AC3E}">
        <p14:creationId xmlns:p14="http://schemas.microsoft.com/office/powerpoint/2010/main" val="19753659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zh-tw" sz="1200" b="0" i="0" u="none" strike="noStrike" kern="1200" dirty="0">
                <a:solidFill>
                  <a:schemeClr val="tx1"/>
                </a:solidFill>
                <a:effectLst/>
                <a:latin typeface="+mn-lt"/>
                <a:ea typeface="+mn-ea"/>
                <a:cs typeface="+mn-cs"/>
              </a:rPr>
              <a:t>現在很適合讓每個人品鑑一款經典的澳洲格那希葡萄酒。在稍後的課程裡會提供完整的品酒機會。</a:t>
            </a:r>
          </a:p>
          <a:p>
            <a:pPr rtl="0"/>
            <a:endParaRPr lang="en-US" dirty="0"/>
          </a:p>
          <a:p>
            <a:pPr rtl="0"/>
            <a:r>
              <a:rPr lang="zh-tw" sz="1200" b="0" i="0" u="none" strike="noStrike" kern="1200" dirty="0">
                <a:solidFill>
                  <a:schemeClr val="tx1"/>
                </a:solidFill>
                <a:effectLst/>
                <a:latin typeface="+mn-lt"/>
                <a:ea typeface="+mn-ea"/>
                <a:cs typeface="+mn-cs"/>
              </a:rPr>
              <a:t>格那希是最早在澳洲種植的葡萄品種之一，特別適合溫暖、乾燥的南澳</a:t>
            </a:r>
            <a:r>
              <a:rPr lang="zh-TW" altLang="en-US" sz="1200" b="0" i="0" u="none" strike="noStrike" kern="1200" dirty="0">
                <a:solidFill>
                  <a:schemeClr val="tx1"/>
                </a:solidFill>
                <a:effectLst/>
                <a:latin typeface="+mn-lt"/>
                <a:ea typeface="+mn-ea"/>
                <a:cs typeface="+mn-cs"/>
              </a:rPr>
              <a:t>州</a:t>
            </a:r>
            <a:r>
              <a:rPr lang="zh-tw" sz="1200" b="0" i="0" u="none" strike="noStrike" kern="1200" dirty="0">
                <a:solidFill>
                  <a:schemeClr val="tx1"/>
                </a:solidFill>
                <a:effectLst/>
                <a:latin typeface="+mn-lt"/>
                <a:ea typeface="+mn-ea"/>
                <a:cs typeface="+mn-cs"/>
              </a:rPr>
              <a:t>氣候。但在早期大多受到忽視，是屬於多用途的葡萄，並且是釀造加烈葡萄酒與傳統混釀的基礎。如今，葡萄種植者已辨識出格那希的美妙之處，能產生成熟、辛香、櫻桃與覆盆子的香氣特性。 </a:t>
            </a:r>
            <a:endParaRPr lang="en-AU" b="0" dirty="0">
              <a:effectLst/>
            </a:endParaRPr>
          </a:p>
          <a:p>
            <a:pPr rtl="0"/>
            <a:br>
              <a:rPr lang="en-AU" dirty="0"/>
            </a:b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3</a:t>
            </a:fld>
            <a:endParaRPr lang="en-US" dirty="0"/>
          </a:p>
        </p:txBody>
      </p:sp>
    </p:spTree>
    <p:extLst>
      <p:ext uri="{BB962C8B-B14F-4D97-AF65-F5344CB8AC3E}">
        <p14:creationId xmlns:p14="http://schemas.microsoft.com/office/powerpoint/2010/main" val="13381527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zh-tw" dirty="0"/>
              <a:t>+ 免費課程：</a:t>
            </a:r>
            <a:r>
              <a:rPr lang="zh-tw" sz="1200" b="0" i="0" u="none" strike="noStrike" kern="1200" dirty="0">
                <a:solidFill>
                  <a:schemeClr val="tx1"/>
                </a:solidFill>
                <a:effectLst/>
                <a:latin typeface="+mn-lt"/>
                <a:ea typeface="+mn-ea"/>
                <a:cs typeface="+mn-cs"/>
              </a:rPr>
              <a:t>澳洲有些珍貴的格那希老藤已超過 150 年。瞭解更多</a:t>
            </a:r>
            <a:r>
              <a:rPr lang="zh-tw" sz="1200" b="0" i="1" u="none" strike="noStrike" kern="1200" dirty="0">
                <a:solidFill>
                  <a:schemeClr val="tx1"/>
                </a:solidFill>
                <a:effectLst/>
                <a:latin typeface="+mn-lt"/>
                <a:ea typeface="+mn-ea"/>
                <a:cs typeface="+mn-cs"/>
              </a:rPr>
              <a:t>澳洲的老藤葡萄</a:t>
            </a:r>
            <a:r>
              <a:rPr lang="zh-tw" sz="1200" b="0" i="0" u="none" strike="noStrike" kern="1200" dirty="0">
                <a:solidFill>
                  <a:schemeClr val="tx1"/>
                </a:solidFill>
                <a:effectLst/>
                <a:latin typeface="+mn-lt"/>
                <a:ea typeface="+mn-ea"/>
                <a:cs typeface="+mn-cs"/>
              </a:rPr>
              <a:t>，請見 www.australianwinediscovered.com</a:t>
            </a:r>
            <a:endParaRPr lang="en-AU" b="0" dirty="0">
              <a:effectLst/>
            </a:endParaRPr>
          </a:p>
          <a:p>
            <a:pPr rtl="0"/>
            <a:br>
              <a:rPr lang="en-AU" dirty="0"/>
            </a:br>
            <a:r>
              <a:rPr lang="zh-tw" sz="1200" b="0" i="0" u="none" strike="noStrike" kern="1200" dirty="0">
                <a:solidFill>
                  <a:schemeClr val="tx1"/>
                </a:solidFill>
                <a:effectLst/>
                <a:latin typeface="+mn-lt"/>
                <a:ea typeface="+mn-ea"/>
                <a:cs typeface="+mn-cs"/>
              </a:rPr>
              <a:t>建議討論重點： </a:t>
            </a:r>
            <a:endParaRPr lang="en-AU" b="0" dirty="0">
              <a:effectLst/>
            </a:endParaRPr>
          </a:p>
          <a:p>
            <a:pPr rtl="0"/>
            <a:r>
              <a:rPr lang="zh-tw" sz="1200" b="0" i="0" u="none" strike="noStrike" kern="1200" dirty="0">
                <a:solidFill>
                  <a:schemeClr val="tx1"/>
                </a:solidFill>
                <a:effectLst/>
                <a:latin typeface="+mn-lt"/>
                <a:ea typeface="+mn-ea"/>
                <a:cs typeface="+mn-cs"/>
              </a:rPr>
              <a:t>老藤葡萄為澳洲格那希帶來哪些特質？</a:t>
            </a:r>
            <a:endParaRPr lang="en-AU" b="0" dirty="0">
              <a:effectLst/>
            </a:endParaRPr>
          </a:p>
          <a:p>
            <a:pPr rtl="0"/>
            <a:br>
              <a:rPr lang="en-AU" dirty="0"/>
            </a:b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7</a:t>
            </a:fld>
            <a:endParaRPr lang="en-US" dirty="0"/>
          </a:p>
        </p:txBody>
      </p:sp>
    </p:spTree>
    <p:extLst>
      <p:ext uri="{BB962C8B-B14F-4D97-AF65-F5344CB8AC3E}">
        <p14:creationId xmlns:p14="http://schemas.microsoft.com/office/powerpoint/2010/main" val="5538314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zh-tw" sz="1200" b="0" i="0" u="none" strike="noStrike" kern="1200" dirty="0">
                <a:solidFill>
                  <a:schemeClr val="tx1"/>
                </a:solidFill>
                <a:effectLst/>
                <a:latin typeface="+mn-lt"/>
                <a:ea typeface="+mn-ea"/>
                <a:cs typeface="+mn-cs"/>
              </a:rPr>
              <a:t>– 在南澳</a:t>
            </a:r>
            <a:r>
              <a:rPr lang="zh-TW" altLang="en-US" sz="1200" b="0" i="0" u="none" strike="noStrike" kern="1200" dirty="0">
                <a:solidFill>
                  <a:schemeClr val="tx1"/>
                </a:solidFill>
                <a:effectLst/>
                <a:latin typeface="+mn-lt"/>
                <a:ea typeface="+mn-ea"/>
                <a:cs typeface="+mn-cs"/>
              </a:rPr>
              <a:t>州</a:t>
            </a:r>
            <a:r>
              <a:rPr lang="zh-tw" sz="1200" b="0" i="0" u="none" strike="noStrike" kern="1200" dirty="0">
                <a:solidFill>
                  <a:schemeClr val="tx1"/>
                </a:solidFill>
                <a:effectLst/>
                <a:latin typeface="+mn-lt"/>
                <a:ea typeface="+mn-ea"/>
                <a:cs typeface="+mn-cs"/>
              </a:rPr>
              <a:t>有許多較古老的格那希葡萄園都未使用藤架系統。這種古老的葡萄藤整</a:t>
            </a:r>
            <a:r>
              <a:rPr lang="zh-TW" altLang="en-US" sz="1200" b="0" i="0" u="none" strike="noStrike" kern="1200" dirty="0">
                <a:solidFill>
                  <a:schemeClr val="tx1"/>
                </a:solidFill>
                <a:effectLst/>
                <a:latin typeface="+mn-lt"/>
                <a:ea typeface="+mn-ea"/>
                <a:cs typeface="+mn-cs"/>
              </a:rPr>
              <a:t>枝</a:t>
            </a:r>
            <a:r>
              <a:rPr lang="zh-tw" sz="1200" b="0" i="0" u="none" strike="noStrike" kern="1200" dirty="0">
                <a:solidFill>
                  <a:schemeClr val="tx1"/>
                </a:solidFill>
                <a:effectLst/>
                <a:latin typeface="+mn-lt"/>
                <a:ea typeface="+mn-ea"/>
                <a:cs typeface="+mn-cs"/>
              </a:rPr>
              <a:t>法會形成高腳杯狀的生長造型。這些葡萄藤通常有直立生長的粗大藤枝，能允許更多的空氣流通和陽光穿透。由於無法使用機械，因此是需要大量人力的工作。 </a:t>
            </a:r>
            <a:endParaRPr lang="en-AU" b="0" dirty="0">
              <a:effectLst/>
            </a:endParaRPr>
          </a:p>
          <a:p>
            <a:pPr rtl="0"/>
            <a:r>
              <a:rPr lang="zh-tw" sz="1200" b="0" i="0" u="none" strike="noStrike" kern="1200" dirty="0">
                <a:solidFill>
                  <a:schemeClr val="tx1"/>
                </a:solidFill>
                <a:effectLst/>
                <a:latin typeface="+mn-lt"/>
                <a:ea typeface="+mn-ea"/>
                <a:cs typeface="+mn-cs"/>
              </a:rPr>
              <a:t>– 生長在淺土上的葡萄園必須灌溉，而許多老</a:t>
            </a:r>
            <a:r>
              <a:rPr lang="zh-TW" altLang="en-US" sz="1200" b="0" i="0" u="none" strike="noStrike" kern="1200" dirty="0">
                <a:solidFill>
                  <a:schemeClr val="tx1"/>
                </a:solidFill>
                <a:effectLst/>
                <a:latin typeface="+mn-lt"/>
                <a:ea typeface="+mn-ea"/>
                <a:cs typeface="+mn-cs"/>
              </a:rPr>
              <a:t>樹</a:t>
            </a:r>
            <a:r>
              <a:rPr lang="zh-tw" sz="1200" b="0" i="0" u="none" strike="noStrike" kern="1200" dirty="0">
                <a:solidFill>
                  <a:schemeClr val="tx1"/>
                </a:solidFill>
                <a:effectLst/>
                <a:latin typeface="+mn-lt"/>
                <a:ea typeface="+mn-ea"/>
                <a:cs typeface="+mn-cs"/>
              </a:rPr>
              <a:t>園，或種植在深層土壤裡的葡萄園是使用</a:t>
            </a:r>
            <a:r>
              <a:rPr lang="zh-TW" altLang="en-US" sz="1200" b="0" i="0" u="none" strike="noStrike" kern="1200" dirty="0">
                <a:solidFill>
                  <a:schemeClr val="tx1"/>
                </a:solidFill>
                <a:effectLst/>
                <a:latin typeface="+mn-lt"/>
                <a:ea typeface="+mn-ea"/>
                <a:cs typeface="+mn-cs"/>
              </a:rPr>
              <a:t>無灌溉</a:t>
            </a:r>
            <a:r>
              <a:rPr lang="zh-tw" sz="1200" b="0" i="0" u="none" strike="noStrike" kern="1200" dirty="0">
                <a:solidFill>
                  <a:schemeClr val="tx1"/>
                </a:solidFill>
                <a:effectLst/>
                <a:latin typeface="+mn-lt"/>
                <a:ea typeface="+mn-ea"/>
                <a:cs typeface="+mn-cs"/>
              </a:rPr>
              <a:t>種植法。一般認為格那希最適合</a:t>
            </a:r>
            <a:r>
              <a:rPr lang="zh-TW" altLang="en-US" sz="1200" b="0" i="0" u="none" strike="noStrike" kern="1200" dirty="0">
                <a:solidFill>
                  <a:schemeClr val="tx1"/>
                </a:solidFill>
                <a:effectLst/>
                <a:latin typeface="+mn-lt"/>
                <a:ea typeface="+mn-ea"/>
                <a:cs typeface="+mn-cs"/>
              </a:rPr>
              <a:t>無灌溉</a:t>
            </a:r>
            <a:r>
              <a:rPr lang="zh-tw" sz="1200" b="0" i="0" u="none" strike="noStrike" kern="1200" dirty="0">
                <a:solidFill>
                  <a:schemeClr val="tx1"/>
                </a:solidFill>
                <a:effectLst/>
                <a:latin typeface="+mn-lt"/>
                <a:ea typeface="+mn-ea"/>
                <a:cs typeface="+mn-cs"/>
              </a:rPr>
              <a:t>種植法，而且在惡劣的環境條件下也能生長得很好，對風和乾旱都有很高的耐受性。由於生長環境不利（無灌溉、嚴格剪枝、炎熱天氣），因此產量很低，卻能釀造出複雜且充滿個性的葡萄酒。如果大量澆</a:t>
            </a:r>
            <a:r>
              <a:rPr lang="zh-TW" altLang="en-US" sz="1200" b="0" i="0" u="none" strike="noStrike" kern="1200" dirty="0">
                <a:solidFill>
                  <a:schemeClr val="tx1"/>
                </a:solidFill>
                <a:effectLst/>
                <a:latin typeface="+mn-lt"/>
                <a:ea typeface="+mn-ea"/>
                <a:cs typeface="+mn-cs"/>
              </a:rPr>
              <a:t>水</a:t>
            </a:r>
            <a:r>
              <a:rPr lang="zh-tw" sz="1200" b="0" i="0" u="none" strike="noStrike" kern="1200" dirty="0">
                <a:solidFill>
                  <a:schemeClr val="tx1"/>
                </a:solidFill>
                <a:effectLst/>
                <a:latin typeface="+mn-lt"/>
                <a:ea typeface="+mn-ea"/>
                <a:cs typeface="+mn-cs"/>
              </a:rPr>
              <a:t>，讓格那希盡情生長，釀造出的紅葡萄酒會帶有果醬風味且結構輕薄，近似粉紅葡萄酒。 </a:t>
            </a:r>
            <a:endParaRPr lang="en-AU" b="0" dirty="0">
              <a:effectLst/>
            </a:endParaRPr>
          </a:p>
          <a:p>
            <a:pPr rtl="0"/>
            <a:r>
              <a:rPr lang="zh-tw" sz="1200" b="0" i="0" u="none" strike="noStrike" kern="1200" dirty="0">
                <a:solidFill>
                  <a:schemeClr val="tx1"/>
                </a:solidFill>
                <a:effectLst/>
                <a:latin typeface="+mn-lt"/>
                <a:ea typeface="+mn-ea"/>
                <a:cs typeface="+mn-cs"/>
              </a:rPr>
              <a:t>– 產量控制對葡萄酒品質有重大的影響力。 </a:t>
            </a:r>
            <a:endParaRPr lang="en-AU" b="0" dirty="0">
              <a:effectLst/>
            </a:endParaRPr>
          </a:p>
          <a:p>
            <a:pPr rtl="0"/>
            <a:r>
              <a:rPr lang="zh-tw" sz="1200" b="0" i="0" u="none" strike="noStrike" kern="1200" dirty="0">
                <a:solidFill>
                  <a:schemeClr val="tx1"/>
                </a:solidFill>
                <a:effectLst/>
                <a:latin typeface="+mn-lt"/>
                <a:ea typeface="+mn-ea"/>
                <a:cs typeface="+mn-cs"/>
              </a:rPr>
              <a:t>– 格那希需要很長的生長季，且習慣上是最晚收成的葡萄品種之一，但現在有許多釀酒師會選擇提早收成。在葡萄成熟過程中，糖份會增加，酸度會下降。 </a:t>
            </a:r>
            <a:endParaRPr lang="en-AU" b="0" dirty="0">
              <a:effectLst/>
            </a:endParaRPr>
          </a:p>
          <a:p>
            <a:pPr rtl="0"/>
            <a:br>
              <a:rPr lang="en-AU" b="0" dirty="0">
                <a:effectLst/>
              </a:rPr>
            </a:br>
            <a:r>
              <a:rPr lang="zh-tw" sz="1200" b="0" i="0" u="none" strike="noStrike" kern="1200" dirty="0">
                <a:solidFill>
                  <a:schemeClr val="tx1"/>
                </a:solidFill>
                <a:effectLst/>
                <a:latin typeface="+mn-lt"/>
                <a:ea typeface="+mn-ea"/>
                <a:cs typeface="+mn-cs"/>
              </a:rPr>
              <a:t>建議討論重點：  </a:t>
            </a:r>
            <a:endParaRPr lang="en-AU" b="0" dirty="0">
              <a:effectLst/>
            </a:endParaRPr>
          </a:p>
          <a:p>
            <a:pPr rtl="0"/>
            <a:r>
              <a:rPr lang="zh-tw" sz="1200" b="0" i="0" u="none" strike="noStrike" kern="1200" dirty="0">
                <a:solidFill>
                  <a:schemeClr val="tx1"/>
                </a:solidFill>
                <a:effectLst/>
                <a:latin typeface="+mn-lt"/>
                <a:ea typeface="+mn-ea"/>
                <a:cs typeface="+mn-cs"/>
              </a:rPr>
              <a:t>良好的葡萄栽培管理對葡萄酒的品質至關重要。因此對最終完成的葡萄酒具有更大影響力的是什麼，是葡萄園和葡萄藤的品質，或釀酒師？</a:t>
            </a:r>
            <a:endParaRPr lang="en-AU" b="0" dirty="0">
              <a:effectLst/>
            </a:endParaRPr>
          </a:p>
          <a:p>
            <a:pPr rtl="0"/>
            <a:br>
              <a:rPr lang="en-AU" dirty="0"/>
            </a:b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9</a:t>
            </a:fld>
            <a:endParaRPr lang="en-US" dirty="0"/>
          </a:p>
        </p:txBody>
      </p:sp>
    </p:spTree>
    <p:extLst>
      <p:ext uri="{BB962C8B-B14F-4D97-AF65-F5344CB8AC3E}">
        <p14:creationId xmlns:p14="http://schemas.microsoft.com/office/powerpoint/2010/main" val="27178956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zh-tw" sz="1200" b="0" i="0" u="none" strike="noStrike" kern="1200" dirty="0">
                <a:solidFill>
                  <a:schemeClr val="tx1"/>
                </a:solidFill>
                <a:effectLst/>
                <a:latin typeface="+mn-lt"/>
                <a:ea typeface="+mn-ea"/>
                <a:cs typeface="+mn-cs"/>
              </a:rPr>
              <a:t>– </a:t>
            </a:r>
            <a:r>
              <a:rPr lang="zh-TW" altLang="en-US" sz="1200" b="1" i="0" u="none" strike="noStrike" kern="1200" dirty="0">
                <a:solidFill>
                  <a:schemeClr val="tx1"/>
                </a:solidFill>
                <a:effectLst/>
                <a:latin typeface="+mn-lt"/>
                <a:ea typeface="+mn-ea"/>
                <a:cs typeface="+mn-cs"/>
              </a:rPr>
              <a:t>無破皮</a:t>
            </a:r>
            <a:r>
              <a:rPr lang="zh-tw" sz="1200" b="1" i="0" u="none" strike="noStrike" kern="1200" dirty="0">
                <a:solidFill>
                  <a:schemeClr val="tx1"/>
                </a:solidFill>
                <a:effectLst/>
                <a:latin typeface="+mn-lt"/>
                <a:ea typeface="+mn-ea"/>
                <a:cs typeface="+mn-cs"/>
              </a:rPr>
              <a:t>發酵：</a:t>
            </a:r>
            <a:r>
              <a:rPr lang="zh-tw" sz="1200" b="0" i="0" u="none" strike="noStrike" kern="1200" dirty="0">
                <a:solidFill>
                  <a:schemeClr val="tx1"/>
                </a:solidFill>
                <a:effectLst/>
                <a:latin typeface="+mn-lt"/>
                <a:ea typeface="+mn-ea"/>
                <a:cs typeface="+mn-cs"/>
              </a:rPr>
              <a:t>相對於在發酵前先</a:t>
            </a:r>
            <a:r>
              <a:rPr lang="zh-TW" altLang="en-US" sz="1200" b="0" i="0" u="none" strike="noStrike" kern="1200" dirty="0">
                <a:solidFill>
                  <a:schemeClr val="tx1"/>
                </a:solidFill>
                <a:effectLst/>
                <a:latin typeface="+mn-lt"/>
                <a:ea typeface="+mn-ea"/>
                <a:cs typeface="+mn-cs"/>
              </a:rPr>
              <a:t>破皮擠出果肉</a:t>
            </a:r>
            <a:r>
              <a:rPr lang="zh-tw" sz="1200" b="0" i="0" u="none" strike="noStrike" kern="1200" dirty="0">
                <a:solidFill>
                  <a:schemeClr val="tx1"/>
                </a:solidFill>
                <a:effectLst/>
                <a:latin typeface="+mn-lt"/>
                <a:ea typeface="+mn-ea"/>
                <a:cs typeface="+mn-cs"/>
              </a:rPr>
              <a:t>，這是</a:t>
            </a:r>
            <a:r>
              <a:rPr lang="zh-TW" altLang="en-US" sz="1200" b="0" i="0" u="none" strike="noStrike" kern="1200" dirty="0">
                <a:solidFill>
                  <a:schemeClr val="tx1"/>
                </a:solidFill>
                <a:effectLst/>
                <a:latin typeface="+mn-lt"/>
                <a:ea typeface="+mn-ea"/>
                <a:cs typeface="+mn-cs"/>
              </a:rPr>
              <a:t>保留部分</a:t>
            </a:r>
            <a:r>
              <a:rPr lang="zh-tw" sz="1200" b="0" i="0" u="none" strike="noStrike" kern="1200" dirty="0">
                <a:solidFill>
                  <a:schemeClr val="tx1"/>
                </a:solidFill>
                <a:effectLst/>
                <a:latin typeface="+mn-lt"/>
                <a:ea typeface="+mn-ea"/>
                <a:cs typeface="+mn-cs"/>
              </a:rPr>
              <a:t>整串葡萄</a:t>
            </a:r>
            <a:r>
              <a:rPr lang="zh-TW" altLang="en-US" sz="1200" b="0" i="0" u="none" strike="noStrike" kern="1200" dirty="0">
                <a:solidFill>
                  <a:schemeClr val="tx1"/>
                </a:solidFill>
                <a:effectLst/>
                <a:latin typeface="+mn-lt"/>
                <a:ea typeface="+mn-ea"/>
                <a:cs typeface="+mn-cs"/>
              </a:rPr>
              <a:t>去梗後不破皮保持果粒完整</a:t>
            </a:r>
            <a:r>
              <a:rPr lang="zh-tw" sz="1200" b="0" i="0" u="none" strike="noStrike" kern="1200" dirty="0">
                <a:solidFill>
                  <a:schemeClr val="tx1"/>
                </a:solidFill>
                <a:effectLst/>
                <a:latin typeface="+mn-lt"/>
                <a:ea typeface="+mn-ea"/>
                <a:cs typeface="+mn-cs"/>
              </a:rPr>
              <a:t>，接著再於發酵過程中加入</a:t>
            </a:r>
            <a:r>
              <a:rPr lang="zh-TW" altLang="en-US" sz="1200" b="0" i="0" u="none" strike="noStrike" kern="1200" dirty="0">
                <a:solidFill>
                  <a:schemeClr val="tx1"/>
                </a:solidFill>
                <a:effectLst/>
                <a:latin typeface="+mn-lt"/>
                <a:ea typeface="+mn-ea"/>
                <a:cs typeface="+mn-cs"/>
              </a:rPr>
              <a:t>酒槽</a:t>
            </a:r>
            <a:r>
              <a:rPr lang="zh-tw" sz="1200" b="0" i="0" u="none" strike="noStrike" kern="1200" dirty="0">
                <a:solidFill>
                  <a:schemeClr val="tx1"/>
                </a:solidFill>
                <a:effectLst/>
                <a:latin typeface="+mn-lt"/>
                <a:ea typeface="+mn-ea"/>
                <a:cs typeface="+mn-cs"/>
              </a:rPr>
              <a:t>。這樣能幫助延緩單寧物質的萃取，並增加更濃郁的果實風味。 </a:t>
            </a:r>
            <a:endParaRPr lang="en-AU" b="0" dirty="0">
              <a:effectLst/>
            </a:endParaRPr>
          </a:p>
          <a:p>
            <a:pPr marL="0" marR="0" lvl="0" indent="0" algn="l" defTabSz="914400" rtl="0" eaLnBrk="1" fontAlgn="auto" latinLnBrk="0" hangingPunct="1">
              <a:lnSpc>
                <a:spcPct val="100000"/>
              </a:lnSpc>
              <a:spcBef>
                <a:spcPct val="0"/>
              </a:spcBef>
              <a:spcAft>
                <a:spcPct val="0"/>
              </a:spcAft>
              <a:buClrTx/>
              <a:buSzTx/>
              <a:buFontTx/>
              <a:buNone/>
              <a:defRPr/>
            </a:pPr>
            <a:r>
              <a:rPr lang="zh-tw" sz="1200" b="0" i="0" u="none" strike="noStrike" kern="1200" dirty="0">
                <a:solidFill>
                  <a:schemeClr val="tx1"/>
                </a:solidFill>
                <a:effectLst/>
                <a:latin typeface="+mn-lt"/>
                <a:ea typeface="+mn-ea"/>
                <a:cs typeface="+mn-cs"/>
              </a:rPr>
              <a:t>–</a:t>
            </a:r>
            <a:r>
              <a:rPr lang="zh-TW" altLang="en-US" sz="1200" b="1" dirty="0"/>
              <a:t>添加果</a:t>
            </a:r>
            <a:r>
              <a:rPr lang="zh-tw" altLang="zh-TW" sz="1200" b="1" dirty="0"/>
              <a:t>梗</a:t>
            </a:r>
            <a:r>
              <a:rPr lang="zh-tw" sz="1200" b="1" i="0" u="none" strike="noStrike" kern="1200" dirty="0">
                <a:solidFill>
                  <a:schemeClr val="tx1"/>
                </a:solidFill>
                <a:effectLst/>
                <a:latin typeface="+mn-lt"/>
                <a:ea typeface="+mn-ea"/>
                <a:cs typeface="+mn-cs"/>
              </a:rPr>
              <a:t>：</a:t>
            </a:r>
            <a:r>
              <a:rPr lang="zh-tw" sz="1200" b="0" i="0" u="none" strike="noStrike" kern="1200" dirty="0">
                <a:solidFill>
                  <a:schemeClr val="tx1"/>
                </a:solidFill>
                <a:effectLst/>
                <a:latin typeface="+mn-lt"/>
                <a:ea typeface="+mn-ea"/>
                <a:cs typeface="+mn-cs"/>
              </a:rPr>
              <a:t>在使用去梗果實開始的發酵中將果梗加入，以提升最後釀製葡萄酒的香氣與質地。 </a:t>
            </a:r>
            <a:endParaRPr lang="en-AU" b="0" dirty="0">
              <a:effectLst/>
            </a:endParaRPr>
          </a:p>
          <a:p>
            <a:pPr rtl="0"/>
            <a:r>
              <a:rPr lang="zh-tw" sz="1200" b="0" i="0" u="none" strike="noStrike" kern="1200" dirty="0">
                <a:solidFill>
                  <a:schemeClr val="tx1"/>
                </a:solidFill>
                <a:effectLst/>
                <a:latin typeface="+mn-lt"/>
                <a:ea typeface="+mn-ea"/>
                <a:cs typeface="+mn-cs"/>
              </a:rPr>
              <a:t>– </a:t>
            </a:r>
            <a:r>
              <a:rPr lang="zh-tw" sz="1200" b="1" i="0" u="none" strike="noStrike" kern="1200" dirty="0">
                <a:solidFill>
                  <a:schemeClr val="tx1"/>
                </a:solidFill>
                <a:effectLst/>
                <a:latin typeface="+mn-lt"/>
                <a:ea typeface="+mn-ea"/>
                <a:cs typeface="+mn-cs"/>
              </a:rPr>
              <a:t>整</a:t>
            </a:r>
            <a:r>
              <a:rPr lang="zh-TW" altLang="en-US" sz="1200" b="1" i="0" u="none" strike="noStrike" kern="1200" dirty="0">
                <a:solidFill>
                  <a:schemeClr val="tx1"/>
                </a:solidFill>
                <a:effectLst/>
                <a:latin typeface="+mn-lt"/>
                <a:ea typeface="+mn-ea"/>
                <a:cs typeface="+mn-cs"/>
              </a:rPr>
              <a:t>串葡萄</a:t>
            </a:r>
            <a:r>
              <a:rPr lang="zh-tw" sz="1200" b="1" i="0" u="none" strike="noStrike" kern="1200" dirty="0">
                <a:solidFill>
                  <a:schemeClr val="tx1"/>
                </a:solidFill>
                <a:effectLst/>
                <a:latin typeface="+mn-lt"/>
                <a:ea typeface="+mn-ea"/>
                <a:cs typeface="+mn-cs"/>
              </a:rPr>
              <a:t>發酵：</a:t>
            </a:r>
            <a:r>
              <a:rPr lang="zh-tw" sz="1200" b="0" i="0" u="none" strike="noStrike" kern="1200" dirty="0">
                <a:solidFill>
                  <a:schemeClr val="tx1"/>
                </a:solidFill>
                <a:effectLst/>
                <a:latin typeface="+mn-lt"/>
                <a:ea typeface="+mn-ea"/>
                <a:cs typeface="+mn-cs"/>
              </a:rPr>
              <a:t>保留果實上的果梗，這樣會產生更高的單寧含量。通常會運用在風格較輕盈的紅葡萄酒，能提升香氣，讓葡萄酒的單寧結構更明顯，提供更出色的陳年潛力。 </a:t>
            </a: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10</a:t>
            </a:fld>
            <a:endParaRPr lang="en-US" dirty="0"/>
          </a:p>
        </p:txBody>
      </p:sp>
    </p:spTree>
    <p:extLst>
      <p:ext uri="{BB962C8B-B14F-4D97-AF65-F5344CB8AC3E}">
        <p14:creationId xmlns:p14="http://schemas.microsoft.com/office/powerpoint/2010/main" val="188423660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zh-tw" sz="1200" b="0" i="0" u="none" strike="noStrike" kern="1200" dirty="0">
                <a:solidFill>
                  <a:schemeClr val="tx1"/>
                </a:solidFill>
                <a:effectLst/>
                <a:latin typeface="+mn-lt"/>
                <a:ea typeface="+mn-ea"/>
                <a:cs typeface="+mn-cs"/>
              </a:rPr>
              <a:t>– </a:t>
            </a:r>
            <a:r>
              <a:rPr lang="zh-tw" sz="1200" b="1" i="0" u="none" strike="noStrike" kern="1200" dirty="0">
                <a:solidFill>
                  <a:schemeClr val="tx1"/>
                </a:solidFill>
                <a:effectLst/>
                <a:latin typeface="+mn-lt"/>
                <a:ea typeface="+mn-ea"/>
                <a:cs typeface="+mn-cs"/>
              </a:rPr>
              <a:t>二氧化碳浸漬法：</a:t>
            </a:r>
            <a:r>
              <a:rPr lang="zh-tw" sz="1200" b="0" i="0" u="none" strike="noStrike" kern="1200" dirty="0">
                <a:solidFill>
                  <a:schemeClr val="tx1"/>
                </a:solidFill>
                <a:effectLst/>
                <a:latin typeface="+mn-lt"/>
                <a:ea typeface="+mn-ea"/>
                <a:cs typeface="+mn-cs"/>
              </a:rPr>
              <a:t>二氧化碳浸漬法基本上就是果內發酵。從整串帶梗而且未破皮的葡萄開始進行發酵。在厭氧環境中，例如裝滿二氧化碳的大桶，葡萄就會開始在果實內部發酵（使用自身蘊含的酶）。這個過程會持續進行到酒精度達到約 2% 為止。之後葡萄會裂開，葡萄皮上的酵母就會展開正常的酒精發酵。二氧化碳浸漬法會賦予葡萄酒獨特的特性，進而釀造出果味濃郁的風格。 </a:t>
            </a:r>
            <a:endParaRPr lang="en-AU" b="0" dirty="0">
              <a:effectLst/>
            </a:endParaRPr>
          </a:p>
          <a:p>
            <a:pPr rtl="0"/>
            <a:r>
              <a:rPr lang="zh-tw" sz="1200" b="0" i="0" u="none" strike="noStrike" kern="1200" dirty="0">
                <a:solidFill>
                  <a:schemeClr val="tx1"/>
                </a:solidFill>
                <a:effectLst/>
                <a:latin typeface="+mn-lt"/>
                <a:ea typeface="+mn-ea"/>
                <a:cs typeface="+mn-cs"/>
              </a:rPr>
              <a:t>– </a:t>
            </a:r>
            <a:r>
              <a:rPr lang="zh-tw" sz="1200" b="1" i="0" u="none" strike="noStrike" kern="1200" dirty="0">
                <a:solidFill>
                  <a:schemeClr val="tx1"/>
                </a:solidFill>
                <a:effectLst/>
                <a:latin typeface="+mn-lt"/>
                <a:ea typeface="+mn-ea"/>
                <a:cs typeface="+mn-cs"/>
              </a:rPr>
              <a:t>發酵後浸漬／延長</a:t>
            </a:r>
            <a:r>
              <a:rPr lang="zh-TW" altLang="en-US" sz="1200" b="1" i="0" u="none" strike="noStrike" kern="1200" dirty="0">
                <a:solidFill>
                  <a:schemeClr val="tx1"/>
                </a:solidFill>
                <a:effectLst/>
                <a:latin typeface="+mn-lt"/>
                <a:ea typeface="+mn-ea"/>
                <a:cs typeface="+mn-cs"/>
              </a:rPr>
              <a:t>浸皮</a:t>
            </a:r>
            <a:r>
              <a:rPr lang="zh-tw" sz="1200" b="1" i="0" u="none" strike="noStrike" kern="1200" dirty="0">
                <a:solidFill>
                  <a:schemeClr val="tx1"/>
                </a:solidFill>
                <a:effectLst/>
                <a:latin typeface="+mn-lt"/>
                <a:ea typeface="+mn-ea"/>
                <a:cs typeface="+mn-cs"/>
              </a:rPr>
              <a:t>：</a:t>
            </a:r>
            <a:r>
              <a:rPr lang="zh-tw" sz="1200" b="0" i="0" u="none" strike="noStrike" kern="1200" dirty="0">
                <a:solidFill>
                  <a:schemeClr val="tx1"/>
                </a:solidFill>
                <a:effectLst/>
                <a:latin typeface="+mn-lt"/>
                <a:ea typeface="+mn-ea"/>
                <a:cs typeface="+mn-cs"/>
              </a:rPr>
              <a:t>延長浸漬時間（10-40 天）能帶來絲滑的質地和更美</a:t>
            </a:r>
            <a:r>
              <a:rPr lang="zh-TW" altLang="en-US" sz="1200" b="0" i="0" u="none" strike="noStrike" kern="1200" dirty="0">
                <a:solidFill>
                  <a:schemeClr val="tx1"/>
                </a:solidFill>
                <a:effectLst/>
                <a:latin typeface="+mn-lt"/>
                <a:ea typeface="+mn-ea"/>
                <a:cs typeface="+mn-cs"/>
              </a:rPr>
              <a:t>味的口感</a:t>
            </a:r>
            <a:r>
              <a:rPr lang="zh-tw" sz="1200" b="0" i="0" u="none" strike="noStrike" kern="1200" dirty="0">
                <a:solidFill>
                  <a:schemeClr val="tx1"/>
                </a:solidFill>
                <a:effectLst/>
                <a:latin typeface="+mn-lt"/>
                <a:ea typeface="+mn-ea"/>
                <a:cs typeface="+mn-cs"/>
              </a:rPr>
              <a:t>。 </a:t>
            </a:r>
            <a:endParaRPr lang="en-AU" b="0" dirty="0">
              <a:effectLst/>
            </a:endParaRPr>
          </a:p>
          <a:p>
            <a:pPr rtl="0"/>
            <a:r>
              <a:rPr lang="zh-tw" sz="1200" b="0" i="0" u="none" strike="noStrike" kern="1200" dirty="0">
                <a:solidFill>
                  <a:schemeClr val="tx1"/>
                </a:solidFill>
                <a:effectLst/>
                <a:latin typeface="+mn-lt"/>
                <a:ea typeface="+mn-ea"/>
                <a:cs typeface="+mn-cs"/>
              </a:rPr>
              <a:t>– </a:t>
            </a:r>
            <a:r>
              <a:rPr lang="zh-tw" sz="1200" b="1" i="0" u="none" strike="noStrike" kern="1200" dirty="0">
                <a:solidFill>
                  <a:schemeClr val="tx1"/>
                </a:solidFill>
                <a:effectLst/>
                <a:latin typeface="+mn-lt"/>
                <a:ea typeface="+mn-ea"/>
                <a:cs typeface="+mn-cs"/>
              </a:rPr>
              <a:t>不鏽鋼槽：</a:t>
            </a:r>
            <a:r>
              <a:rPr lang="zh-tw" sz="1200" b="0" i="0" u="none" strike="noStrike" kern="1200" dirty="0">
                <a:solidFill>
                  <a:schemeClr val="tx1"/>
                </a:solidFill>
                <a:effectLst/>
                <a:latin typeface="+mn-lt"/>
                <a:ea typeface="+mn-ea"/>
                <a:cs typeface="+mn-cs"/>
              </a:rPr>
              <a:t>只有產量最低、最緊實的格那希能使用橡木桶，因此許多釀酒廠都會選擇不鏽鋼或大型的舊（中性）木桶。 </a:t>
            </a:r>
            <a:endParaRPr lang="en-AU" b="0" dirty="0">
              <a:effectLst/>
            </a:endParaRPr>
          </a:p>
          <a:p>
            <a:pPr rtl="0"/>
            <a:r>
              <a:rPr lang="zh-tw" sz="1200" b="0" i="0" u="none" strike="noStrike" kern="1200" dirty="0">
                <a:solidFill>
                  <a:schemeClr val="tx1"/>
                </a:solidFill>
                <a:effectLst/>
                <a:latin typeface="+mn-lt"/>
                <a:ea typeface="+mn-ea"/>
                <a:cs typeface="+mn-cs"/>
              </a:rPr>
              <a:t>– </a:t>
            </a:r>
            <a:r>
              <a:rPr lang="zh-tw" sz="1200" b="1" i="0" u="none" strike="noStrike" kern="1200" dirty="0">
                <a:solidFill>
                  <a:schemeClr val="tx1"/>
                </a:solidFill>
                <a:effectLst/>
                <a:latin typeface="+mn-lt"/>
                <a:ea typeface="+mn-ea"/>
                <a:cs typeface="+mn-cs"/>
              </a:rPr>
              <a:t>熟成：</a:t>
            </a:r>
            <a:r>
              <a:rPr lang="zh-tw" sz="1200" b="0" i="0" u="none" strike="noStrike" kern="1200" dirty="0">
                <a:solidFill>
                  <a:schemeClr val="tx1"/>
                </a:solidFill>
                <a:effectLst/>
                <a:latin typeface="+mn-lt"/>
                <a:ea typeface="+mn-ea"/>
                <a:cs typeface="+mn-cs"/>
              </a:rPr>
              <a:t>格那希很適合在大型橡木桶或舊橡木桶中熟成，能釀造出充滿活力的優雅葡萄酒，非常易飲，而且很容易搭配各式各樣美食。橡木桶讓葡萄酒能夠呼吸，因此能釀造出更順滑，沒有過重橡木味的葡萄酒。舊橡木桶能為陳年後的格那希葡萄酒提供更柔和的單寧結構。 </a:t>
            </a:r>
            <a:endParaRPr lang="en-AU" b="0" dirty="0">
              <a:effectLst/>
            </a:endParaRPr>
          </a:p>
          <a:p>
            <a:pPr rtl="0"/>
            <a:r>
              <a:rPr lang="zh-tw" sz="1200" b="0" i="0" u="none" strike="noStrike" kern="1200" dirty="0">
                <a:solidFill>
                  <a:schemeClr val="tx1"/>
                </a:solidFill>
                <a:effectLst/>
                <a:latin typeface="+mn-lt"/>
                <a:ea typeface="+mn-ea"/>
                <a:cs typeface="+mn-cs"/>
              </a:rPr>
              <a:t>– </a:t>
            </a:r>
            <a:r>
              <a:rPr lang="zh-tw" sz="1200" b="1" i="0" u="none" strike="noStrike" kern="1200" dirty="0">
                <a:solidFill>
                  <a:schemeClr val="tx1"/>
                </a:solidFill>
                <a:effectLst/>
                <a:latin typeface="+mn-lt"/>
                <a:ea typeface="+mn-ea"/>
                <a:cs typeface="+mn-cs"/>
              </a:rPr>
              <a:t>裝瓶與陳年：</a:t>
            </a:r>
            <a:r>
              <a:rPr lang="zh-tw" sz="1200" b="0" i="0" u="none" strike="noStrike" kern="1200" dirty="0">
                <a:solidFill>
                  <a:schemeClr val="tx1"/>
                </a:solidFill>
                <a:effectLst/>
                <a:latin typeface="+mn-lt"/>
                <a:ea typeface="+mn-ea"/>
                <a:cs typeface="+mn-cs"/>
              </a:rPr>
              <a:t>大部分澳洲格那希都使用螺旋蓋封瓶。陳年潛力會隨著不同的風格而改變。有些葡萄酒是為了在年輕時（2-5 年）飲而釀造，但能窖藏 10 年以上的較優質格那希酒款也很常見。</a:t>
            </a:r>
          </a:p>
          <a:p>
            <a:pPr rtl="0"/>
            <a:endParaRPr lang="en-AU" sz="1200" b="0" i="0" u="none" strike="noStrike" kern="1200" dirty="0">
              <a:solidFill>
                <a:schemeClr val="tx1"/>
              </a:solidFill>
              <a:effectLst/>
              <a:latin typeface="+mn-lt"/>
              <a:ea typeface="+mn-ea"/>
              <a:cs typeface="+mn-cs"/>
            </a:endParaRPr>
          </a:p>
          <a:p>
            <a:pPr rtl="0"/>
            <a:r>
              <a:rPr lang="zh-tw" sz="1200" b="0" i="0" u="none" strike="noStrike" kern="1200" dirty="0">
                <a:solidFill>
                  <a:schemeClr val="tx1"/>
                </a:solidFill>
                <a:effectLst/>
                <a:latin typeface="+mn-lt"/>
                <a:ea typeface="+mn-ea"/>
                <a:cs typeface="+mn-cs"/>
              </a:rPr>
              <a:t>建議討論重點：  </a:t>
            </a:r>
            <a:endParaRPr lang="en-AU" b="0" dirty="0">
              <a:effectLst/>
            </a:endParaRPr>
          </a:p>
          <a:p>
            <a:pPr rtl="0"/>
            <a:r>
              <a:rPr lang="zh-tw" sz="1200" b="0" i="0" u="none" strike="noStrike" kern="1200" dirty="0">
                <a:solidFill>
                  <a:schemeClr val="tx1"/>
                </a:solidFill>
                <a:effectLst/>
                <a:latin typeface="+mn-lt"/>
                <a:ea typeface="+mn-ea"/>
                <a:cs typeface="+mn-cs"/>
              </a:rPr>
              <a:t>– 為什麼格那希在釀造過程中通常會避免使用橡木桶？在什麼情況下會使用橡木桶提升格那希的風味？</a:t>
            </a:r>
            <a:endParaRPr lang="en-AU" b="0" dirty="0">
              <a:effectLst/>
            </a:endParaRPr>
          </a:p>
          <a:p>
            <a:pPr rtl="0"/>
            <a:r>
              <a:rPr lang="zh-tw" sz="1200" b="0" i="0" u="none" strike="noStrike" kern="1200" dirty="0">
                <a:solidFill>
                  <a:schemeClr val="tx1"/>
                </a:solidFill>
                <a:effectLst/>
                <a:latin typeface="+mn-lt"/>
                <a:ea typeface="+mn-ea"/>
                <a:cs typeface="+mn-cs"/>
              </a:rPr>
              <a:t>– 在創造不同的格那希風格上，葡萄品質和釀造方式伴演什麼樣的角色？</a:t>
            </a:r>
            <a:endParaRPr lang="en-AU" b="0" dirty="0">
              <a:effectLst/>
            </a:endParaRPr>
          </a:p>
          <a:p>
            <a:pPr rtl="0"/>
            <a:br>
              <a:rPr lang="en-AU" dirty="0"/>
            </a:b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11</a:t>
            </a:fld>
            <a:endParaRPr lang="en-US" dirty="0"/>
          </a:p>
        </p:txBody>
      </p:sp>
    </p:spTree>
    <p:extLst>
      <p:ext uri="{BB962C8B-B14F-4D97-AF65-F5344CB8AC3E}">
        <p14:creationId xmlns:p14="http://schemas.microsoft.com/office/powerpoint/2010/main" val="34283494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zh-tw" sz="1200" b="0" i="0" u="none" strike="noStrike" kern="1200" dirty="0">
                <a:solidFill>
                  <a:schemeClr val="tx1"/>
                </a:solidFill>
                <a:effectLst/>
                <a:latin typeface="+mn-lt"/>
                <a:ea typeface="+mn-ea"/>
                <a:cs typeface="+mn-cs"/>
              </a:rPr>
              <a:t>如果使用的葡萄不是酸度適中且有濃郁風味，格那希葡萄酒的</a:t>
            </a:r>
            <a:r>
              <a:rPr lang="zh-TW" altLang="en-US" sz="1200" b="0" i="0" u="none" strike="noStrike" kern="1200" dirty="0">
                <a:solidFill>
                  <a:schemeClr val="tx1"/>
                </a:solidFill>
                <a:effectLst/>
                <a:latin typeface="+mn-lt"/>
                <a:ea typeface="+mn-ea"/>
                <a:cs typeface="+mn-cs"/>
              </a:rPr>
              <a:t>高</a:t>
            </a:r>
            <a:r>
              <a:rPr lang="zh-tw" sz="1200" b="0" i="0" u="none" strike="noStrike" kern="1200" dirty="0">
                <a:solidFill>
                  <a:schemeClr val="tx1"/>
                </a:solidFill>
                <a:effectLst/>
                <a:latin typeface="+mn-lt"/>
                <a:ea typeface="+mn-ea"/>
                <a:cs typeface="+mn-cs"/>
              </a:rPr>
              <a:t>酒精度往往會變得太過尖</a:t>
            </a:r>
            <a:r>
              <a:rPr lang="zh-TW" altLang="en-US" sz="1200" b="0" i="0" u="none" strike="noStrike" kern="1200" dirty="0">
                <a:solidFill>
                  <a:schemeClr val="tx1"/>
                </a:solidFill>
                <a:effectLst/>
                <a:latin typeface="+mn-lt"/>
                <a:ea typeface="+mn-ea"/>
                <a:cs typeface="+mn-cs"/>
              </a:rPr>
              <a:t>銳</a:t>
            </a:r>
            <a:r>
              <a:rPr lang="zh-tw" sz="1200" b="0" i="0" u="none" strike="noStrike" kern="1200" dirty="0">
                <a:solidFill>
                  <a:schemeClr val="tx1"/>
                </a:solidFill>
                <a:effectLst/>
                <a:latin typeface="+mn-lt"/>
                <a:ea typeface="+mn-ea"/>
                <a:cs typeface="+mn-cs"/>
              </a:rPr>
              <a:t>，葡萄酒也會因為缺少陳年潛力而提早衰老。透過將格那希與</a:t>
            </a:r>
            <a:r>
              <a:rPr lang="zh-TW" altLang="en-US" sz="1200" b="0" i="0" u="none" strike="noStrike" kern="1200" dirty="0">
                <a:solidFill>
                  <a:schemeClr val="tx1"/>
                </a:solidFill>
                <a:effectLst/>
                <a:latin typeface="+mn-lt"/>
                <a:ea typeface="+mn-ea"/>
                <a:cs typeface="+mn-cs"/>
              </a:rPr>
              <a:t>希拉滋</a:t>
            </a:r>
            <a:r>
              <a:rPr lang="en-US" altLang="zh-TW" sz="1200" b="0" i="0" u="none" strike="noStrike" kern="1200" dirty="0">
                <a:solidFill>
                  <a:schemeClr val="tx1"/>
                </a:solidFill>
                <a:effectLst/>
                <a:latin typeface="+mn-lt"/>
                <a:ea typeface="+mn-ea"/>
                <a:cs typeface="+mn-cs"/>
              </a:rPr>
              <a:t>/</a:t>
            </a:r>
            <a:r>
              <a:rPr lang="zh-TW" altLang="en-US" sz="1200" b="0" i="0" u="none" strike="noStrike" kern="1200" dirty="0">
                <a:solidFill>
                  <a:schemeClr val="tx1"/>
                </a:solidFill>
                <a:effectLst/>
                <a:latin typeface="+mn-lt"/>
                <a:ea typeface="+mn-ea"/>
                <a:cs typeface="+mn-cs"/>
              </a:rPr>
              <a:t>希哈</a:t>
            </a:r>
            <a:r>
              <a:rPr lang="zh-tw" sz="1200" b="0" i="0" u="none" strike="noStrike" kern="1200" dirty="0">
                <a:solidFill>
                  <a:schemeClr val="tx1"/>
                </a:solidFill>
                <a:effectLst/>
                <a:latin typeface="+mn-lt"/>
                <a:ea typeface="+mn-ea"/>
                <a:cs typeface="+mn-cs"/>
              </a:rPr>
              <a:t>、馬塔羅（慕維得爾）混釀，就能提高葡萄酒的自然酸度，延長陳年潛力，以及釀造出更平衡的葡萄酒。</a:t>
            </a:r>
            <a:endParaRPr lang="en-AU" b="0" dirty="0">
              <a:effectLst/>
            </a:endParaRPr>
          </a:p>
          <a:p>
            <a:pPr rtl="0"/>
            <a:endParaRPr lang="en-AU" dirty="0"/>
          </a:p>
          <a:p>
            <a:pPr rtl="0"/>
            <a:r>
              <a:rPr lang="zh-tw" sz="1200" b="0" i="0" u="none" strike="noStrike" kern="1200" dirty="0">
                <a:solidFill>
                  <a:schemeClr val="tx1"/>
                </a:solidFill>
                <a:effectLst/>
                <a:latin typeface="+mn-lt"/>
                <a:ea typeface="+mn-ea"/>
                <a:cs typeface="+mn-cs"/>
              </a:rPr>
              <a:t>建議討論重點：  </a:t>
            </a:r>
            <a:endParaRPr lang="en-AU" b="0" dirty="0">
              <a:effectLst/>
            </a:endParaRPr>
          </a:p>
          <a:p>
            <a:pPr rtl="0"/>
            <a:r>
              <a:rPr lang="zh-tw" sz="1200" b="0" i="0" u="none" strike="noStrike" kern="1200" dirty="0">
                <a:solidFill>
                  <a:schemeClr val="tx1"/>
                </a:solidFill>
                <a:effectLst/>
                <a:latin typeface="+mn-lt"/>
                <a:ea typeface="+mn-ea"/>
                <a:cs typeface="+mn-cs"/>
              </a:rPr>
              <a:t>– 混釀為什麼是釀酒時重要一部分？</a:t>
            </a:r>
            <a:endParaRPr lang="en-AU" b="0" dirty="0">
              <a:effectLst/>
            </a:endParaRPr>
          </a:p>
          <a:p>
            <a:pPr rtl="0"/>
            <a:r>
              <a:rPr lang="zh-tw" sz="1200" b="0" i="0" u="none" strike="noStrike" kern="1200" dirty="0">
                <a:solidFill>
                  <a:schemeClr val="tx1"/>
                </a:solidFill>
                <a:effectLst/>
                <a:latin typeface="+mn-lt"/>
                <a:ea typeface="+mn-ea"/>
                <a:cs typeface="+mn-cs"/>
              </a:rPr>
              <a:t>– 與其他葡萄品種相比，格那希能為紅葡萄酒混釀增添什麼特質？</a:t>
            </a:r>
            <a:endParaRPr lang="en-AU" b="0" dirty="0">
              <a:effectLst/>
            </a:endParaRPr>
          </a:p>
          <a:p>
            <a:pPr rtl="0"/>
            <a:r>
              <a:rPr lang="zh-tw" sz="1200" b="0" i="0" u="none" strike="noStrike" kern="1200" dirty="0">
                <a:solidFill>
                  <a:schemeClr val="tx1"/>
                </a:solidFill>
                <a:effectLst/>
                <a:latin typeface="+mn-lt"/>
                <a:ea typeface="+mn-ea"/>
                <a:cs typeface="+mn-cs"/>
              </a:rPr>
              <a:t>– 格那希如何對澳洲葡萄酒混釀的興起產生影響？</a:t>
            </a:r>
            <a:endParaRPr lang="en-AU" b="0" dirty="0">
              <a:effectLst/>
            </a:endParaRPr>
          </a:p>
          <a:p>
            <a:pPr rtl="0"/>
            <a:br>
              <a:rPr lang="en-AU" b="0" dirty="0">
                <a:effectLst/>
              </a:rPr>
            </a:br>
            <a:br>
              <a:rPr lang="en-AU" dirty="0"/>
            </a:b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13</a:t>
            </a:fld>
            <a:endParaRPr lang="en-US" dirty="0"/>
          </a:p>
        </p:txBody>
      </p:sp>
    </p:spTree>
    <p:extLst>
      <p:ext uri="{BB962C8B-B14F-4D97-AF65-F5344CB8AC3E}">
        <p14:creationId xmlns:p14="http://schemas.microsoft.com/office/powerpoint/2010/main" val="19304562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zh-tw" sz="1200" b="0" i="0" u="none" strike="noStrike" kern="1200" dirty="0">
                <a:solidFill>
                  <a:schemeClr val="tx1"/>
                </a:solidFill>
                <a:effectLst/>
                <a:latin typeface="+mn-lt"/>
                <a:ea typeface="+mn-ea"/>
                <a:cs typeface="+mn-cs"/>
              </a:rPr>
              <a:t>格那希是喜歡溫暖氣候的葡萄品種，並會隨著葡萄藤年份增加而逐漸改良，因此澳洲的兩個最古老產區，巴羅莎谷與麥克拉倫谷能生產一些最出色的格那希。這兩個產區都鄰近南澳洲的首府阿德萊德；關於哪個產區能一貫地釀造最出色葡萄酒會是一場激烈辯論！</a:t>
            </a:r>
            <a:endParaRPr lang="en-AU" b="0" dirty="0">
              <a:effectLst/>
            </a:endParaRPr>
          </a:p>
          <a:p>
            <a:pPr marL="0" marR="0" lvl="0" indent="0" algn="l" defTabSz="914400" rtl="0" eaLnBrk="1" fontAlgn="auto" latinLnBrk="0" hangingPunct="1">
              <a:lnSpc>
                <a:spcPct val="100000"/>
              </a:lnSpc>
              <a:spcBef>
                <a:spcPct val="0"/>
              </a:spcBef>
              <a:spcAft>
                <a:spcPct val="0"/>
              </a:spcAft>
              <a:buClrTx/>
              <a:buSzTx/>
              <a:buFontTx/>
              <a:buNone/>
              <a:defRPr/>
            </a:pPr>
            <a:br>
              <a:rPr lang="en-AU" dirty="0"/>
            </a:br>
            <a:r>
              <a:rPr lang="zh-tw" sz="1200" b="0" i="0" u="none" strike="noStrike" kern="1200" dirty="0">
                <a:solidFill>
                  <a:schemeClr val="tx1"/>
                </a:solidFill>
                <a:effectLst/>
                <a:latin typeface="+mn-lt"/>
                <a:ea typeface="+mn-ea"/>
                <a:cs typeface="+mn-cs"/>
              </a:rPr>
              <a:t>+ 免費課程：關於更多的</a:t>
            </a:r>
            <a:r>
              <a:rPr lang="zh-tw" sz="1200" kern="1200" dirty="0">
                <a:solidFill>
                  <a:schemeClr val="tx1"/>
                </a:solidFill>
                <a:effectLst/>
                <a:latin typeface="+mn-lt"/>
                <a:ea typeface="+mn-ea"/>
                <a:cs typeface="+mn-cs"/>
              </a:rPr>
              <a:t>澳洲最知名產區資訊，請見 www.australianwinediscovered.com</a:t>
            </a:r>
            <a:endParaRPr lang="en-AU" sz="1200" kern="1200" dirty="0">
              <a:solidFill>
                <a:schemeClr val="tx1"/>
              </a:solidFill>
              <a:effectLst/>
              <a:latin typeface="+mn-lt"/>
              <a:ea typeface="+mn-ea"/>
              <a:cs typeface="+mn-cs"/>
            </a:endParaRPr>
          </a:p>
          <a:p>
            <a:pPr rtl="0"/>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14</a:t>
            </a:fld>
            <a:endParaRPr lang="en-US" dirty="0"/>
          </a:p>
        </p:txBody>
      </p:sp>
    </p:spTree>
    <p:extLst>
      <p:ext uri="{BB962C8B-B14F-4D97-AF65-F5344CB8AC3E}">
        <p14:creationId xmlns:p14="http://schemas.microsoft.com/office/powerpoint/2010/main" val="149418706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15</a:t>
            </a:fld>
            <a:endParaRPr lang="en-US" dirty="0"/>
          </a:p>
        </p:txBody>
      </p:sp>
    </p:spTree>
    <p:extLst>
      <p:ext uri="{BB962C8B-B14F-4D97-AF65-F5344CB8AC3E}">
        <p14:creationId xmlns:p14="http://schemas.microsoft.com/office/powerpoint/2010/main" val="333718690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svg"/><Relationship Id="rId1" Type="http://schemas.openxmlformats.org/officeDocument/2006/relationships/slideMaster" Target="../slideMasters/slideMaster1.xml"/><Relationship Id="rId4" Type="http://schemas.openxmlformats.org/officeDocument/2006/relationships/image" Target="../media/image5.sv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svg"/><Relationship Id="rId1" Type="http://schemas.openxmlformats.org/officeDocument/2006/relationships/slideMaster" Target="../slideMasters/slideMaster1.xml"/><Relationship Id="rId4" Type="http://schemas.openxmlformats.org/officeDocument/2006/relationships/image" Target="../media/image5.sv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cool">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658813" y="2595220"/>
            <a:ext cx="10975975" cy="428466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sp>
        <p:nvSpPr>
          <p:cNvPr id="12" name="Text Placeholder 11">
            <a:extLst>
              <a:ext uri="{FF2B5EF4-FFF2-40B4-BE49-F238E27FC236}">
                <a16:creationId xmlns:a16="http://schemas.microsoft.com/office/drawing/2014/main" id="{59F80134-43BD-B065-562C-51001B95FA27}"/>
              </a:ext>
            </a:extLst>
          </p:cNvPr>
          <p:cNvSpPr>
            <a:spLocks noGrp="1"/>
          </p:cNvSpPr>
          <p:nvPr>
            <p:ph type="body" sz="quarter" idx="10" hasCustomPrompt="1"/>
          </p:nvPr>
        </p:nvSpPr>
        <p:spPr>
          <a:xfrm>
            <a:off x="593733" y="1582597"/>
            <a:ext cx="11041110" cy="990300"/>
          </a:xfrm>
        </p:spPr>
        <p:txBody>
          <a:bodyPr/>
          <a:lstStyle>
            <a:lvl1pPr marL="0" indent="0" algn="l" defTabSz="914353" rtl="0" eaLnBrk="1" latinLnBrk="0" hangingPunct="1">
              <a:lnSpc>
                <a:spcPct val="82000"/>
              </a:lnSpc>
              <a:buNone/>
              <a:defRPr lang="en-GB" sz="6000" b="0" i="0" kern="1200" smtClean="0">
                <a:solidFill>
                  <a:schemeClr val="accent3"/>
                </a:solidFill>
                <a:latin typeface="Neue Haas Grotesk Text Pro" panose="020B0504020202020204" pitchFamily="34" charset="77"/>
                <a:ea typeface="Microsoft JhengHei" panose="020B0604030504040204" pitchFamily="34" charset="-12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CLICK TO EDIT MASTER TEXT STYLE</a:t>
            </a:r>
          </a:p>
        </p:txBody>
      </p:sp>
    </p:spTree>
    <p:extLst>
      <p:ext uri="{BB962C8B-B14F-4D97-AF65-F5344CB8AC3E}">
        <p14:creationId xmlns:p14="http://schemas.microsoft.com/office/powerpoint/2010/main" val="3260254201"/>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ext Right - Small title on White Background">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456363" y="611991"/>
            <a:ext cx="4829691" cy="785732"/>
          </a:xfrm>
        </p:spPr>
        <p:txBody>
          <a:bodyPr anchor="b"/>
          <a:lstStyle>
            <a:lvl1pPr>
              <a:lnSpc>
                <a:spcPct val="82000"/>
              </a:lnSpc>
              <a:defRPr sz="3200" b="0" i="0">
                <a:solidFill>
                  <a:schemeClr val="tx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6456363" y="3491218"/>
            <a:ext cx="4829691" cy="2846525"/>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172740F4-95EE-1A0E-2830-7BA7F7EA406F}"/>
              </a:ext>
            </a:extLst>
          </p:cNvPr>
          <p:cNvSpPr>
            <a:spLocks noGrp="1"/>
          </p:cNvSpPr>
          <p:nvPr>
            <p:ph type="body" sz="quarter" idx="13" hasCustomPrompt="1"/>
          </p:nvPr>
        </p:nvSpPr>
        <p:spPr>
          <a:xfrm>
            <a:off x="6456363" y="1479855"/>
            <a:ext cx="5340350" cy="1325563"/>
          </a:xfrm>
        </p:spPr>
        <p:txBody>
          <a:bodyPr/>
          <a:lstStyle>
            <a:lvl1pPr marL="0" indent="0">
              <a:lnSpc>
                <a:spcPct val="82000"/>
              </a:lnSpc>
              <a:buFontTx/>
              <a:buNone/>
              <a:defRPr sz="5440" b="0" i="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2219899511"/>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Text Left - Blk Background">
    <p:bg>
      <p:bgPr>
        <a:solidFill>
          <a:schemeClr val="tx1"/>
        </a:solidFill>
        <a:effectLst/>
      </p:bgPr>
    </p:bg>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30419" y="584200"/>
            <a:ext cx="4829691" cy="785732"/>
          </a:xfrm>
        </p:spPr>
        <p:txBody>
          <a:bodyPr anchor="b"/>
          <a:lstStyle>
            <a:lvl1pPr>
              <a:lnSpc>
                <a:spcPct val="82000"/>
              </a:lnSpc>
              <a:defRPr sz="3200" b="0" i="0">
                <a:solidFill>
                  <a:schemeClr val="bg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630419" y="3463427"/>
            <a:ext cx="4829691" cy="2846525"/>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A75A5A85-FFD2-4B7C-2E12-0B47EB9412F8}"/>
              </a:ext>
            </a:extLst>
          </p:cNvPr>
          <p:cNvSpPr>
            <a:spLocks noGrp="1"/>
          </p:cNvSpPr>
          <p:nvPr>
            <p:ph type="body" sz="quarter" idx="13" hasCustomPrompt="1"/>
          </p:nvPr>
        </p:nvSpPr>
        <p:spPr>
          <a:xfrm>
            <a:off x="623888" y="1452064"/>
            <a:ext cx="5340350" cy="1325563"/>
          </a:xfrm>
        </p:spPr>
        <p:txBody>
          <a:bodyPr/>
          <a:lstStyle>
            <a:lvl1pPr marL="0" indent="0">
              <a:lnSpc>
                <a:spcPct val="82000"/>
              </a:lnSpc>
              <a:buFontTx/>
              <a:buNone/>
              <a:defRPr sz="5440" b="0" i="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54382663"/>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_Text Right - Blk Background">
    <p:bg>
      <p:bgPr>
        <a:solidFill>
          <a:schemeClr val="tx1"/>
        </a:solidFill>
        <a:effectLst/>
      </p:bgPr>
    </p:bg>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0" y="388842"/>
            <a:ext cx="6096000" cy="6083199"/>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456363" y="592898"/>
            <a:ext cx="4829691" cy="785732"/>
          </a:xfrm>
        </p:spPr>
        <p:txBody>
          <a:bodyPr anchor="b"/>
          <a:lstStyle>
            <a:lvl1pPr>
              <a:lnSpc>
                <a:spcPct val="82000"/>
              </a:lnSpc>
              <a:defRPr sz="3200" b="0" i="0">
                <a:solidFill>
                  <a:schemeClr val="bg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6456363" y="3472125"/>
            <a:ext cx="4829691" cy="2846525"/>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A07CDF38-66FC-83A8-05FA-27AB6E20AFAB}"/>
              </a:ext>
            </a:extLst>
          </p:cNvPr>
          <p:cNvSpPr>
            <a:spLocks noGrp="1"/>
          </p:cNvSpPr>
          <p:nvPr>
            <p:ph type="body" sz="quarter" idx="13" hasCustomPrompt="1"/>
          </p:nvPr>
        </p:nvSpPr>
        <p:spPr>
          <a:xfrm>
            <a:off x="6456363" y="1460762"/>
            <a:ext cx="5340350" cy="1325563"/>
          </a:xfrm>
        </p:spPr>
        <p:txBody>
          <a:bodyPr/>
          <a:lstStyle>
            <a:lvl1pPr marL="0" indent="0">
              <a:lnSpc>
                <a:spcPct val="82000"/>
              </a:lnSpc>
              <a:buFontTx/>
              <a:buNone/>
              <a:defRPr sz="5440" b="0" i="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3092765699"/>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meline Start">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6DCCE697-4019-BB04-2E3D-B591954C0E92}"/>
              </a:ext>
            </a:extLst>
          </p:cNvPr>
          <p:cNvCxnSpPr/>
          <p:nvPr userDrawn="1"/>
        </p:nvCxnSpPr>
        <p:spPr>
          <a:xfrm>
            <a:off x="1635760" y="3429000"/>
            <a:ext cx="10556240"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Oval 9">
            <a:extLst>
              <a:ext uri="{FF2B5EF4-FFF2-40B4-BE49-F238E27FC236}">
                <a16:creationId xmlns:a16="http://schemas.microsoft.com/office/drawing/2014/main" id="{D87C4ADD-0043-2691-F0F9-61E2A9C9E55B}"/>
              </a:ext>
            </a:extLst>
          </p:cNvPr>
          <p:cNvSpPr/>
          <p:nvPr userDrawn="1"/>
        </p:nvSpPr>
        <p:spPr>
          <a:xfrm>
            <a:off x="145576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11" name="Oval 10">
            <a:extLst>
              <a:ext uri="{FF2B5EF4-FFF2-40B4-BE49-F238E27FC236}">
                <a16:creationId xmlns:a16="http://schemas.microsoft.com/office/drawing/2014/main" id="{EB4AC40A-15C3-618A-87BF-95DE760CCE3E}"/>
              </a:ext>
            </a:extLst>
          </p:cNvPr>
          <p:cNvSpPr/>
          <p:nvPr userDrawn="1"/>
        </p:nvSpPr>
        <p:spPr>
          <a:xfrm>
            <a:off x="3869787"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12" name="Oval 11">
            <a:extLst>
              <a:ext uri="{FF2B5EF4-FFF2-40B4-BE49-F238E27FC236}">
                <a16:creationId xmlns:a16="http://schemas.microsoft.com/office/drawing/2014/main" id="{AF6F7BB9-9DEF-7131-D02D-4E4EE44CC42D}"/>
              </a:ext>
            </a:extLst>
          </p:cNvPr>
          <p:cNvSpPr/>
          <p:nvPr userDrawn="1"/>
        </p:nvSpPr>
        <p:spPr>
          <a:xfrm>
            <a:off x="915350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14" name="Picture Placeholder 13">
            <a:extLst>
              <a:ext uri="{FF2B5EF4-FFF2-40B4-BE49-F238E27FC236}">
                <a16:creationId xmlns:a16="http://schemas.microsoft.com/office/drawing/2014/main" id="{A8945C62-1796-2F24-FF4B-EE658021C83A}"/>
              </a:ext>
            </a:extLst>
          </p:cNvPr>
          <p:cNvSpPr>
            <a:spLocks noGrp="1"/>
          </p:cNvSpPr>
          <p:nvPr>
            <p:ph type="pic" sz="quarter" idx="12"/>
          </p:nvPr>
        </p:nvSpPr>
        <p:spPr>
          <a:xfrm>
            <a:off x="8595360" y="339046"/>
            <a:ext cx="3596640" cy="2713065"/>
          </a:xfrm>
        </p:spPr>
        <p:txBody>
          <a:bodyPr/>
          <a:lstStyle>
            <a:lvl1pPr marL="0" indent="0">
              <a:buFont typeface="Arial" panose="020B0604020202020204" pitchFamily="34" charset="0"/>
              <a:buNone/>
              <a:defRPr b="0" i="0"/>
            </a:lvl1pPr>
          </a:lstStyle>
          <a:p>
            <a:endParaRPr lang="en-US" dirty="0"/>
          </a:p>
        </p:txBody>
      </p:sp>
      <p:sp>
        <p:nvSpPr>
          <p:cNvPr id="2" name="Title 1">
            <a:extLst>
              <a:ext uri="{FF2B5EF4-FFF2-40B4-BE49-F238E27FC236}">
                <a16:creationId xmlns:a16="http://schemas.microsoft.com/office/drawing/2014/main" id="{FA8C56E1-4F7A-0A2A-BC11-63617FE632F7}"/>
              </a:ext>
            </a:extLst>
          </p:cNvPr>
          <p:cNvSpPr>
            <a:spLocks noGrp="1"/>
          </p:cNvSpPr>
          <p:nvPr>
            <p:ph type="title" hasCustomPrompt="1"/>
          </p:nvPr>
        </p:nvSpPr>
        <p:spPr>
          <a:xfrm>
            <a:off x="673234" y="3808638"/>
            <a:ext cx="2382787" cy="662774"/>
          </a:xfrm>
        </p:spPr>
        <p:txBody>
          <a:bodyPr anchor="b"/>
          <a:lstStyle>
            <a:lvl1pPr>
              <a:defRPr sz="2400" b="0" i="0" cap="none">
                <a:solidFill>
                  <a:schemeClr val="accent1"/>
                </a:solidFill>
                <a:latin typeface="Neue Haas Grotesk Text Pro" panose="020B0504020202020204" pitchFamily="34" charset="77"/>
              </a:defRPr>
            </a:lvl1pPr>
          </a:lstStyle>
          <a:p>
            <a:r>
              <a:rPr lang="en-US" dirty="0"/>
              <a:t>Click to edit title style</a:t>
            </a:r>
            <a:endParaRPr lang="en-AU" dirty="0"/>
          </a:p>
        </p:txBody>
      </p:sp>
      <p:sp>
        <p:nvSpPr>
          <p:cNvPr id="4" name="Text Placeholder 4">
            <a:extLst>
              <a:ext uri="{FF2B5EF4-FFF2-40B4-BE49-F238E27FC236}">
                <a16:creationId xmlns:a16="http://schemas.microsoft.com/office/drawing/2014/main" id="{6B6B924D-09BD-C049-692A-382067D57BF1}"/>
              </a:ext>
            </a:extLst>
          </p:cNvPr>
          <p:cNvSpPr>
            <a:spLocks noGrp="1"/>
          </p:cNvSpPr>
          <p:nvPr>
            <p:ph type="body" sz="quarter" idx="10" hasCustomPrompt="1"/>
          </p:nvPr>
        </p:nvSpPr>
        <p:spPr>
          <a:xfrm>
            <a:off x="673234" y="4471419"/>
            <a:ext cx="2976345" cy="1461301"/>
          </a:xfrm>
        </p:spPr>
        <p:txBody>
          <a:bodyPr/>
          <a:lstStyle>
            <a:lvl1pPr marL="0" indent="0">
              <a:buClr>
                <a:schemeClr val="accent1"/>
              </a:buClr>
              <a:buNone/>
              <a:defRPr sz="1600" b="0" i="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5" name="Text Placeholder 4">
            <a:extLst>
              <a:ext uri="{FF2B5EF4-FFF2-40B4-BE49-F238E27FC236}">
                <a16:creationId xmlns:a16="http://schemas.microsoft.com/office/drawing/2014/main" id="{0476778D-80A8-6E67-51B8-8202C91D7334}"/>
              </a:ext>
            </a:extLst>
          </p:cNvPr>
          <p:cNvSpPr>
            <a:spLocks noGrp="1"/>
          </p:cNvSpPr>
          <p:nvPr>
            <p:ph type="body" sz="quarter" idx="15" hasCustomPrompt="1"/>
          </p:nvPr>
        </p:nvSpPr>
        <p:spPr>
          <a:xfrm>
            <a:off x="3778423" y="4450342"/>
            <a:ext cx="2976345" cy="1461301"/>
          </a:xfrm>
        </p:spPr>
        <p:txBody>
          <a:bodyPr/>
          <a:lstStyle>
            <a:lvl1pPr marL="0" indent="0">
              <a:buClr>
                <a:schemeClr val="accent1"/>
              </a:buClr>
              <a:buNone/>
              <a:defRPr sz="1600" b="0" i="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7" name="Text Placeholder 16">
            <a:extLst>
              <a:ext uri="{FF2B5EF4-FFF2-40B4-BE49-F238E27FC236}">
                <a16:creationId xmlns:a16="http://schemas.microsoft.com/office/drawing/2014/main" id="{1F3B1517-037A-CABC-600A-81C653629898}"/>
              </a:ext>
            </a:extLst>
          </p:cNvPr>
          <p:cNvSpPr>
            <a:spLocks noGrp="1"/>
          </p:cNvSpPr>
          <p:nvPr>
            <p:ph type="body" sz="quarter" idx="16" hasCustomPrompt="1"/>
          </p:nvPr>
        </p:nvSpPr>
        <p:spPr>
          <a:xfrm>
            <a:off x="3778423" y="3787568"/>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19" name="Text Placeholder 4">
            <a:extLst>
              <a:ext uri="{FF2B5EF4-FFF2-40B4-BE49-F238E27FC236}">
                <a16:creationId xmlns:a16="http://schemas.microsoft.com/office/drawing/2014/main" id="{D0DE6B5C-AB13-E31D-BBDE-6A49803A97B7}"/>
              </a:ext>
            </a:extLst>
          </p:cNvPr>
          <p:cNvSpPr>
            <a:spLocks noGrp="1"/>
          </p:cNvSpPr>
          <p:nvPr>
            <p:ph type="body" sz="quarter" idx="17" hasCustomPrompt="1"/>
          </p:nvPr>
        </p:nvSpPr>
        <p:spPr>
          <a:xfrm>
            <a:off x="7159685" y="4489741"/>
            <a:ext cx="2976345" cy="1461301"/>
          </a:xfrm>
        </p:spPr>
        <p:txBody>
          <a:bodyPr/>
          <a:lstStyle>
            <a:lvl1pPr marL="0" indent="0">
              <a:buClr>
                <a:schemeClr val="accent1"/>
              </a:buClr>
              <a:buNone/>
              <a:defRPr sz="1600" b="0" i="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0" name="Text Placeholder 16">
            <a:extLst>
              <a:ext uri="{FF2B5EF4-FFF2-40B4-BE49-F238E27FC236}">
                <a16:creationId xmlns:a16="http://schemas.microsoft.com/office/drawing/2014/main" id="{32B70C8F-877E-2EF4-BE2E-17F10CB37EE7}"/>
              </a:ext>
            </a:extLst>
          </p:cNvPr>
          <p:cNvSpPr>
            <a:spLocks noGrp="1"/>
          </p:cNvSpPr>
          <p:nvPr>
            <p:ph type="body" sz="quarter" idx="18" hasCustomPrompt="1"/>
          </p:nvPr>
        </p:nvSpPr>
        <p:spPr>
          <a:xfrm>
            <a:off x="7148800" y="3805890"/>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8" name="Text Placeholder 4">
            <a:extLst>
              <a:ext uri="{FF2B5EF4-FFF2-40B4-BE49-F238E27FC236}">
                <a16:creationId xmlns:a16="http://schemas.microsoft.com/office/drawing/2014/main" id="{EFC2E36E-1B11-BBAF-0888-5579301BA825}"/>
              </a:ext>
            </a:extLst>
          </p:cNvPr>
          <p:cNvSpPr>
            <a:spLocks noGrp="1"/>
          </p:cNvSpPr>
          <p:nvPr>
            <p:ph type="body" sz="quarter" idx="13" hasCustomPrompt="1"/>
          </p:nvPr>
        </p:nvSpPr>
        <p:spPr>
          <a:xfrm>
            <a:off x="623888" y="1513497"/>
            <a:ext cx="4657498" cy="1325563"/>
          </a:xfrm>
        </p:spPr>
        <p:txBody>
          <a:bodyPr/>
          <a:lstStyle>
            <a:lvl1pPr marL="0" indent="0">
              <a:lnSpc>
                <a:spcPct val="82000"/>
              </a:lnSpc>
              <a:buFontTx/>
              <a:buNone/>
              <a:defRPr sz="4000" b="0" i="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
        <p:nvSpPr>
          <p:cNvPr id="16" name="Text Placeholder 15">
            <a:extLst>
              <a:ext uri="{FF2B5EF4-FFF2-40B4-BE49-F238E27FC236}">
                <a16:creationId xmlns:a16="http://schemas.microsoft.com/office/drawing/2014/main" id="{54DFE537-DE09-1E8E-465D-07F0751EACEF}"/>
              </a:ext>
            </a:extLst>
          </p:cNvPr>
          <p:cNvSpPr>
            <a:spLocks noGrp="1"/>
          </p:cNvSpPr>
          <p:nvPr>
            <p:ph type="body" sz="quarter" idx="19"/>
          </p:nvPr>
        </p:nvSpPr>
        <p:spPr>
          <a:xfrm>
            <a:off x="623344" y="512087"/>
            <a:ext cx="4298950" cy="903287"/>
          </a:xfrm>
        </p:spPr>
        <p:txBody>
          <a:bodyPr anchor="b"/>
          <a:lstStyle>
            <a:lvl1pPr marL="0" indent="0">
              <a:lnSpc>
                <a:spcPct val="82000"/>
              </a:lnSpc>
              <a:buFontTx/>
              <a:buNone/>
              <a:defRPr sz="3200" b="0" i="0"/>
            </a:lvl1pPr>
            <a:lvl2pPr>
              <a:defRPr sz="3200"/>
            </a:lvl2pPr>
            <a:lvl3pPr>
              <a:defRPr sz="3200"/>
            </a:lvl3pPr>
            <a:lvl4pPr>
              <a:defRPr sz="3200"/>
            </a:lvl4pPr>
            <a:lvl5pPr>
              <a:defRPr sz="3200"/>
            </a:lvl5pPr>
          </a:lstStyle>
          <a:p>
            <a:pPr lvl="0"/>
            <a:r>
              <a:rPr lang="en-GB" dirty="0"/>
              <a:t>Click to edit Master text styles</a:t>
            </a:r>
            <a:endParaRPr lang="en-US" dirty="0"/>
          </a:p>
        </p:txBody>
      </p:sp>
      <p:sp>
        <p:nvSpPr>
          <p:cNvPr id="5" name="Oval 4">
            <a:extLst>
              <a:ext uri="{FF2B5EF4-FFF2-40B4-BE49-F238E27FC236}">
                <a16:creationId xmlns:a16="http://schemas.microsoft.com/office/drawing/2014/main" id="{5374FAAD-5095-C5A5-E939-1BE433E1BB94}"/>
              </a:ext>
            </a:extLst>
          </p:cNvPr>
          <p:cNvSpPr/>
          <p:nvPr userDrawn="1"/>
        </p:nvSpPr>
        <p:spPr>
          <a:xfrm>
            <a:off x="7159685"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Tree>
    <p:extLst>
      <p:ext uri="{BB962C8B-B14F-4D97-AF65-F5344CB8AC3E}">
        <p14:creationId xmlns:p14="http://schemas.microsoft.com/office/powerpoint/2010/main" val="3400445684"/>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econd Timeline">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C0868E5D-82E4-9ED7-FE3C-F18B54D61FC0}"/>
              </a:ext>
            </a:extLst>
          </p:cNvPr>
          <p:cNvCxnSpPr>
            <a:cxnSpLocks/>
          </p:cNvCxnSpPr>
          <p:nvPr userDrawn="1"/>
        </p:nvCxnSpPr>
        <p:spPr>
          <a:xfrm>
            <a:off x="0" y="3429000"/>
            <a:ext cx="12192000"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Oval 4">
            <a:extLst>
              <a:ext uri="{FF2B5EF4-FFF2-40B4-BE49-F238E27FC236}">
                <a16:creationId xmlns:a16="http://schemas.microsoft.com/office/drawing/2014/main" id="{E52DBE86-4A40-5227-0298-A75B20F94D49}"/>
              </a:ext>
            </a:extLst>
          </p:cNvPr>
          <p:cNvSpPr/>
          <p:nvPr userDrawn="1"/>
        </p:nvSpPr>
        <p:spPr>
          <a:xfrm>
            <a:off x="145576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438FBB87-CB17-3FE8-2B96-3D05DFD2FB85}"/>
              </a:ext>
            </a:extLst>
          </p:cNvPr>
          <p:cNvSpPr/>
          <p:nvPr userDrawn="1"/>
        </p:nvSpPr>
        <p:spPr>
          <a:xfrm>
            <a:off x="3976197"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3B9587D6-9686-9FBB-0765-D619A1CBCFB4}"/>
              </a:ext>
            </a:extLst>
          </p:cNvPr>
          <p:cNvSpPr/>
          <p:nvPr userDrawn="1"/>
        </p:nvSpPr>
        <p:spPr>
          <a:xfrm>
            <a:off x="9500166"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icture Placeholder 13">
            <a:extLst>
              <a:ext uri="{FF2B5EF4-FFF2-40B4-BE49-F238E27FC236}">
                <a16:creationId xmlns:a16="http://schemas.microsoft.com/office/drawing/2014/main" id="{03802818-56CD-1263-E46F-6DAEB21B1E72}"/>
              </a:ext>
            </a:extLst>
          </p:cNvPr>
          <p:cNvSpPr>
            <a:spLocks noGrp="1"/>
          </p:cNvSpPr>
          <p:nvPr>
            <p:ph type="pic" sz="quarter" idx="12"/>
          </p:nvPr>
        </p:nvSpPr>
        <p:spPr>
          <a:xfrm>
            <a:off x="9055768" y="3808638"/>
            <a:ext cx="3136232" cy="2800350"/>
          </a:xfrm>
        </p:spPr>
        <p:txBody>
          <a:bodyPr/>
          <a:lstStyle>
            <a:lvl1pPr marL="0" indent="0">
              <a:buFont typeface="Arial" panose="020B0604020202020204" pitchFamily="34" charset="0"/>
              <a:buNone/>
              <a:defRPr b="0" i="0"/>
            </a:lvl1pPr>
          </a:lstStyle>
          <a:p>
            <a:endParaRPr lang="en-US" dirty="0"/>
          </a:p>
        </p:txBody>
      </p:sp>
      <p:sp>
        <p:nvSpPr>
          <p:cNvPr id="9" name="Oval 8">
            <a:extLst>
              <a:ext uri="{FF2B5EF4-FFF2-40B4-BE49-F238E27FC236}">
                <a16:creationId xmlns:a16="http://schemas.microsoft.com/office/drawing/2014/main" id="{4F11D5CE-BFFC-40BB-DD44-37BC844B666B}"/>
              </a:ext>
            </a:extLst>
          </p:cNvPr>
          <p:cNvSpPr/>
          <p:nvPr userDrawn="1"/>
        </p:nvSpPr>
        <p:spPr>
          <a:xfrm>
            <a:off x="6587661"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4">
            <a:extLst>
              <a:ext uri="{FF2B5EF4-FFF2-40B4-BE49-F238E27FC236}">
                <a16:creationId xmlns:a16="http://schemas.microsoft.com/office/drawing/2014/main" id="{AE79F6EA-A770-C59B-E674-5D7C2420E2BD}"/>
              </a:ext>
            </a:extLst>
          </p:cNvPr>
          <p:cNvSpPr>
            <a:spLocks noGrp="1"/>
          </p:cNvSpPr>
          <p:nvPr>
            <p:ph type="body" sz="quarter" idx="17" hasCustomPrompt="1"/>
          </p:nvPr>
        </p:nvSpPr>
        <p:spPr>
          <a:xfrm>
            <a:off x="692828" y="4471419"/>
            <a:ext cx="2976345" cy="1461301"/>
          </a:xfrm>
        </p:spPr>
        <p:txBody>
          <a:bodyPr/>
          <a:lstStyle>
            <a:lvl1pPr marL="0" indent="0">
              <a:buClr>
                <a:schemeClr val="accent1"/>
              </a:buClr>
              <a:buNone/>
              <a:defRPr sz="1600" b="0" i="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7" name="Text Placeholder 16">
            <a:extLst>
              <a:ext uri="{FF2B5EF4-FFF2-40B4-BE49-F238E27FC236}">
                <a16:creationId xmlns:a16="http://schemas.microsoft.com/office/drawing/2014/main" id="{EC05A9C7-ACEE-CBE6-410B-463E8B19C264}"/>
              </a:ext>
            </a:extLst>
          </p:cNvPr>
          <p:cNvSpPr>
            <a:spLocks noGrp="1"/>
          </p:cNvSpPr>
          <p:nvPr>
            <p:ph type="body" sz="quarter" idx="18" hasCustomPrompt="1"/>
          </p:nvPr>
        </p:nvSpPr>
        <p:spPr>
          <a:xfrm>
            <a:off x="681943" y="3787568"/>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18" name="Text Placeholder 4">
            <a:extLst>
              <a:ext uri="{FF2B5EF4-FFF2-40B4-BE49-F238E27FC236}">
                <a16:creationId xmlns:a16="http://schemas.microsoft.com/office/drawing/2014/main" id="{1D01EE4A-6707-AC5C-282A-6CAD0444217D}"/>
              </a:ext>
            </a:extLst>
          </p:cNvPr>
          <p:cNvSpPr>
            <a:spLocks noGrp="1"/>
          </p:cNvSpPr>
          <p:nvPr>
            <p:ph type="body" sz="quarter" idx="19" hasCustomPrompt="1"/>
          </p:nvPr>
        </p:nvSpPr>
        <p:spPr>
          <a:xfrm>
            <a:off x="5793874" y="4471419"/>
            <a:ext cx="2976345" cy="1461301"/>
          </a:xfrm>
        </p:spPr>
        <p:txBody>
          <a:bodyPr/>
          <a:lstStyle>
            <a:lvl1pPr marL="0" indent="0">
              <a:buClr>
                <a:schemeClr val="accent1"/>
              </a:buClr>
              <a:buNone/>
              <a:defRPr sz="1600" b="0" i="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9" name="Text Placeholder 16">
            <a:extLst>
              <a:ext uri="{FF2B5EF4-FFF2-40B4-BE49-F238E27FC236}">
                <a16:creationId xmlns:a16="http://schemas.microsoft.com/office/drawing/2014/main" id="{56AACFBB-ADA6-52A8-6760-35A7AA5BD4AC}"/>
              </a:ext>
            </a:extLst>
          </p:cNvPr>
          <p:cNvSpPr>
            <a:spLocks noGrp="1"/>
          </p:cNvSpPr>
          <p:nvPr>
            <p:ph type="body" sz="quarter" idx="20" hasCustomPrompt="1"/>
          </p:nvPr>
        </p:nvSpPr>
        <p:spPr>
          <a:xfrm>
            <a:off x="5782989" y="3787568"/>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20" name="Text Placeholder 4">
            <a:extLst>
              <a:ext uri="{FF2B5EF4-FFF2-40B4-BE49-F238E27FC236}">
                <a16:creationId xmlns:a16="http://schemas.microsoft.com/office/drawing/2014/main" id="{46E2BF96-0406-EAAA-D55F-95A98B3106AE}"/>
              </a:ext>
            </a:extLst>
          </p:cNvPr>
          <p:cNvSpPr>
            <a:spLocks noGrp="1"/>
          </p:cNvSpPr>
          <p:nvPr>
            <p:ph type="body" sz="quarter" idx="21" hasCustomPrompt="1"/>
          </p:nvPr>
        </p:nvSpPr>
        <p:spPr>
          <a:xfrm>
            <a:off x="2927062" y="1715156"/>
            <a:ext cx="2976345" cy="1461301"/>
          </a:xfrm>
        </p:spPr>
        <p:txBody>
          <a:bodyPr/>
          <a:lstStyle>
            <a:lvl1pPr marL="0" indent="0">
              <a:buClr>
                <a:schemeClr val="accent1"/>
              </a:buClr>
              <a:buNone/>
              <a:defRPr sz="1600" b="0" i="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1" name="Text Placeholder 16">
            <a:extLst>
              <a:ext uri="{FF2B5EF4-FFF2-40B4-BE49-F238E27FC236}">
                <a16:creationId xmlns:a16="http://schemas.microsoft.com/office/drawing/2014/main" id="{A6CE443F-B368-5A4E-D780-4F510384DB9B}"/>
              </a:ext>
            </a:extLst>
          </p:cNvPr>
          <p:cNvSpPr>
            <a:spLocks noGrp="1"/>
          </p:cNvSpPr>
          <p:nvPr>
            <p:ph type="body" sz="quarter" idx="22" hasCustomPrompt="1"/>
          </p:nvPr>
        </p:nvSpPr>
        <p:spPr>
          <a:xfrm>
            <a:off x="2916177" y="1031305"/>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22" name="Text Placeholder 4">
            <a:extLst>
              <a:ext uri="{FF2B5EF4-FFF2-40B4-BE49-F238E27FC236}">
                <a16:creationId xmlns:a16="http://schemas.microsoft.com/office/drawing/2014/main" id="{2F8AC8E5-6849-85F5-13DE-6C2E5A553787}"/>
              </a:ext>
            </a:extLst>
          </p:cNvPr>
          <p:cNvSpPr>
            <a:spLocks noGrp="1"/>
          </p:cNvSpPr>
          <p:nvPr>
            <p:ph type="body" sz="quarter" idx="23" hasCustomPrompt="1"/>
          </p:nvPr>
        </p:nvSpPr>
        <p:spPr>
          <a:xfrm>
            <a:off x="8413462" y="1715156"/>
            <a:ext cx="2976345" cy="1461301"/>
          </a:xfrm>
        </p:spPr>
        <p:txBody>
          <a:bodyPr/>
          <a:lstStyle>
            <a:lvl1pPr marL="0" indent="0">
              <a:buClr>
                <a:schemeClr val="accent1"/>
              </a:buClr>
              <a:buNone/>
              <a:defRPr sz="1600" b="0" i="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3" name="Text Placeholder 16">
            <a:extLst>
              <a:ext uri="{FF2B5EF4-FFF2-40B4-BE49-F238E27FC236}">
                <a16:creationId xmlns:a16="http://schemas.microsoft.com/office/drawing/2014/main" id="{582CF7E7-143F-3302-1448-523D8DD7199D}"/>
              </a:ext>
            </a:extLst>
          </p:cNvPr>
          <p:cNvSpPr>
            <a:spLocks noGrp="1"/>
          </p:cNvSpPr>
          <p:nvPr>
            <p:ph type="body" sz="quarter" idx="24" hasCustomPrompt="1"/>
          </p:nvPr>
        </p:nvSpPr>
        <p:spPr>
          <a:xfrm>
            <a:off x="8402577" y="1031305"/>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Tree>
    <p:extLst>
      <p:ext uri="{BB962C8B-B14F-4D97-AF65-F5344CB8AC3E}">
        <p14:creationId xmlns:p14="http://schemas.microsoft.com/office/powerpoint/2010/main" val="3840181151"/>
      </p:ext>
    </p:extLst>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Second Timeline">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C0868E5D-82E4-9ED7-FE3C-F18B54D61FC0}"/>
              </a:ext>
            </a:extLst>
          </p:cNvPr>
          <p:cNvCxnSpPr>
            <a:cxnSpLocks/>
            <a:endCxn id="3" idx="1"/>
          </p:cNvCxnSpPr>
          <p:nvPr userDrawn="1"/>
        </p:nvCxnSpPr>
        <p:spPr>
          <a:xfrm>
            <a:off x="-68734" y="3429000"/>
            <a:ext cx="9644648" cy="47"/>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Oval 4">
            <a:extLst>
              <a:ext uri="{FF2B5EF4-FFF2-40B4-BE49-F238E27FC236}">
                <a16:creationId xmlns:a16="http://schemas.microsoft.com/office/drawing/2014/main" id="{E52DBE86-4A40-5227-0298-A75B20F94D49}"/>
              </a:ext>
            </a:extLst>
          </p:cNvPr>
          <p:cNvSpPr/>
          <p:nvPr userDrawn="1"/>
        </p:nvSpPr>
        <p:spPr>
          <a:xfrm>
            <a:off x="145576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438FBB87-CB17-3FE8-2B96-3D05DFD2FB85}"/>
              </a:ext>
            </a:extLst>
          </p:cNvPr>
          <p:cNvSpPr/>
          <p:nvPr userDrawn="1"/>
        </p:nvSpPr>
        <p:spPr>
          <a:xfrm>
            <a:off x="3976197"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icture Placeholder 13">
            <a:extLst>
              <a:ext uri="{FF2B5EF4-FFF2-40B4-BE49-F238E27FC236}">
                <a16:creationId xmlns:a16="http://schemas.microsoft.com/office/drawing/2014/main" id="{03802818-56CD-1263-E46F-6DAEB21B1E72}"/>
              </a:ext>
            </a:extLst>
          </p:cNvPr>
          <p:cNvSpPr>
            <a:spLocks noGrp="1"/>
          </p:cNvSpPr>
          <p:nvPr>
            <p:ph type="pic" sz="quarter" idx="12"/>
          </p:nvPr>
        </p:nvSpPr>
        <p:spPr>
          <a:xfrm>
            <a:off x="8802028" y="368300"/>
            <a:ext cx="3389971" cy="2122139"/>
          </a:xfrm>
        </p:spPr>
        <p:txBody>
          <a:bodyPr/>
          <a:lstStyle>
            <a:lvl1pPr marL="0" indent="0">
              <a:buFont typeface="Arial" panose="020B0604020202020204" pitchFamily="34" charset="0"/>
              <a:buNone/>
              <a:defRPr b="0" i="0"/>
            </a:lvl1pPr>
          </a:lstStyle>
          <a:p>
            <a:endParaRPr lang="en-US" dirty="0"/>
          </a:p>
        </p:txBody>
      </p:sp>
      <p:sp>
        <p:nvSpPr>
          <p:cNvPr id="16" name="Text Placeholder 4">
            <a:extLst>
              <a:ext uri="{FF2B5EF4-FFF2-40B4-BE49-F238E27FC236}">
                <a16:creationId xmlns:a16="http://schemas.microsoft.com/office/drawing/2014/main" id="{AE79F6EA-A770-C59B-E674-5D7C2420E2BD}"/>
              </a:ext>
            </a:extLst>
          </p:cNvPr>
          <p:cNvSpPr>
            <a:spLocks noGrp="1"/>
          </p:cNvSpPr>
          <p:nvPr>
            <p:ph type="body" sz="quarter" idx="17" hasCustomPrompt="1"/>
          </p:nvPr>
        </p:nvSpPr>
        <p:spPr>
          <a:xfrm>
            <a:off x="692828" y="4471419"/>
            <a:ext cx="2976345" cy="1461301"/>
          </a:xfrm>
        </p:spPr>
        <p:txBody>
          <a:bodyPr/>
          <a:lstStyle>
            <a:lvl1pPr marL="0" indent="0">
              <a:buClr>
                <a:schemeClr val="accent1"/>
              </a:buClr>
              <a:buNone/>
              <a:defRPr sz="1600" b="0" i="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7" name="Text Placeholder 16">
            <a:extLst>
              <a:ext uri="{FF2B5EF4-FFF2-40B4-BE49-F238E27FC236}">
                <a16:creationId xmlns:a16="http://schemas.microsoft.com/office/drawing/2014/main" id="{EC05A9C7-ACEE-CBE6-410B-463E8B19C264}"/>
              </a:ext>
            </a:extLst>
          </p:cNvPr>
          <p:cNvSpPr>
            <a:spLocks noGrp="1"/>
          </p:cNvSpPr>
          <p:nvPr>
            <p:ph type="body" sz="quarter" idx="18" hasCustomPrompt="1"/>
          </p:nvPr>
        </p:nvSpPr>
        <p:spPr>
          <a:xfrm>
            <a:off x="681943" y="3787568"/>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20" name="Text Placeholder 4">
            <a:extLst>
              <a:ext uri="{FF2B5EF4-FFF2-40B4-BE49-F238E27FC236}">
                <a16:creationId xmlns:a16="http://schemas.microsoft.com/office/drawing/2014/main" id="{46E2BF96-0406-EAAA-D55F-95A98B3106AE}"/>
              </a:ext>
            </a:extLst>
          </p:cNvPr>
          <p:cNvSpPr>
            <a:spLocks noGrp="1"/>
          </p:cNvSpPr>
          <p:nvPr>
            <p:ph type="body" sz="quarter" idx="21" hasCustomPrompt="1"/>
          </p:nvPr>
        </p:nvSpPr>
        <p:spPr>
          <a:xfrm>
            <a:off x="2927062" y="1715156"/>
            <a:ext cx="2976345" cy="1461301"/>
          </a:xfrm>
        </p:spPr>
        <p:txBody>
          <a:bodyPr/>
          <a:lstStyle>
            <a:lvl1pPr marL="0" indent="0">
              <a:buClr>
                <a:schemeClr val="accent1"/>
              </a:buClr>
              <a:buNone/>
              <a:defRPr sz="1600" b="0" i="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1" name="Text Placeholder 16">
            <a:extLst>
              <a:ext uri="{FF2B5EF4-FFF2-40B4-BE49-F238E27FC236}">
                <a16:creationId xmlns:a16="http://schemas.microsoft.com/office/drawing/2014/main" id="{A6CE443F-B368-5A4E-D780-4F510384DB9B}"/>
              </a:ext>
            </a:extLst>
          </p:cNvPr>
          <p:cNvSpPr>
            <a:spLocks noGrp="1"/>
          </p:cNvSpPr>
          <p:nvPr>
            <p:ph type="body" sz="quarter" idx="22" hasCustomPrompt="1"/>
          </p:nvPr>
        </p:nvSpPr>
        <p:spPr>
          <a:xfrm>
            <a:off x="2916177" y="1031305"/>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3" name="Right Arrow 2">
            <a:extLst>
              <a:ext uri="{FF2B5EF4-FFF2-40B4-BE49-F238E27FC236}">
                <a16:creationId xmlns:a16="http://schemas.microsoft.com/office/drawing/2014/main" id="{D2A29356-8631-1532-1ED5-5F3A9C6EB4C0}"/>
              </a:ext>
            </a:extLst>
          </p:cNvPr>
          <p:cNvSpPr/>
          <p:nvPr userDrawn="1"/>
        </p:nvSpPr>
        <p:spPr>
          <a:xfrm>
            <a:off x="9575914" y="3302000"/>
            <a:ext cx="1625776" cy="254094"/>
          </a:xfrm>
          <a:prstGeom prst="rightArrow">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1133F661-7C92-5FD2-F976-1809BB48DFD0}"/>
              </a:ext>
            </a:extLst>
          </p:cNvPr>
          <p:cNvSpPr/>
          <p:nvPr userDrawn="1"/>
        </p:nvSpPr>
        <p:spPr>
          <a:xfrm>
            <a:off x="6411826"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6395E754-F066-E20D-5AB6-707A12C8D09E}"/>
              </a:ext>
            </a:extLst>
          </p:cNvPr>
          <p:cNvSpPr/>
          <p:nvPr userDrawn="1"/>
        </p:nvSpPr>
        <p:spPr>
          <a:xfrm>
            <a:off x="8938895"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16182002"/>
      </p:ext>
    </p:extLst>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plit Content 1">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85073EE5-3428-4180-EEFF-EE47B2B4D96F}"/>
              </a:ext>
            </a:extLst>
          </p:cNvPr>
          <p:cNvSpPr>
            <a:spLocks noGrp="1"/>
          </p:cNvSpPr>
          <p:nvPr>
            <p:ph type="pic" sz="quarter" idx="13"/>
          </p:nvPr>
        </p:nvSpPr>
        <p:spPr>
          <a:xfrm>
            <a:off x="0" y="3609474"/>
            <a:ext cx="6096000" cy="2919663"/>
          </a:xfrm>
        </p:spPr>
        <p:txBody>
          <a:bodyPr/>
          <a:lstStyle>
            <a:lvl1pPr marL="0" indent="0">
              <a:buNone/>
              <a:defRPr b="0" i="0"/>
            </a:lvl1pPr>
          </a:lstStyle>
          <a:p>
            <a:endParaRPr lang="en-US" dirty="0"/>
          </a:p>
        </p:txBody>
      </p:sp>
      <p:sp>
        <p:nvSpPr>
          <p:cNvPr id="3" name="Title 1">
            <a:extLst>
              <a:ext uri="{FF2B5EF4-FFF2-40B4-BE49-F238E27FC236}">
                <a16:creationId xmlns:a16="http://schemas.microsoft.com/office/drawing/2014/main" id="{AF9CD240-89C9-6F67-0293-E4735C3325F3}"/>
              </a:ext>
            </a:extLst>
          </p:cNvPr>
          <p:cNvSpPr>
            <a:spLocks noGrp="1"/>
          </p:cNvSpPr>
          <p:nvPr>
            <p:ph type="title"/>
          </p:nvPr>
        </p:nvSpPr>
        <p:spPr>
          <a:xfrm>
            <a:off x="623888" y="1788694"/>
            <a:ext cx="5334275" cy="820910"/>
          </a:xfrm>
        </p:spPr>
        <p:txBody>
          <a:bodyPr anchor="b"/>
          <a:lstStyle>
            <a:lvl1pPr>
              <a:defRPr b="0" i="0">
                <a:solidFill>
                  <a:schemeClr val="tx1"/>
                </a:solidFill>
              </a:defRPr>
            </a:lvl1pPr>
          </a:lstStyle>
          <a:p>
            <a:r>
              <a:rPr lang="en-US" dirty="0"/>
              <a:t>Click to edit Master title style</a:t>
            </a:r>
            <a:endParaRPr lang="en-AU" dirty="0"/>
          </a:p>
        </p:txBody>
      </p:sp>
      <p:sp>
        <p:nvSpPr>
          <p:cNvPr id="4" name="Text Placeholder 4">
            <a:extLst>
              <a:ext uri="{FF2B5EF4-FFF2-40B4-BE49-F238E27FC236}">
                <a16:creationId xmlns:a16="http://schemas.microsoft.com/office/drawing/2014/main" id="{07C108B5-9EC0-EFB0-13AA-E0F24A78D465}"/>
              </a:ext>
            </a:extLst>
          </p:cNvPr>
          <p:cNvSpPr>
            <a:spLocks noGrp="1"/>
          </p:cNvSpPr>
          <p:nvPr>
            <p:ph type="body" sz="quarter" idx="11" hasCustomPrompt="1"/>
          </p:nvPr>
        </p:nvSpPr>
        <p:spPr>
          <a:xfrm>
            <a:off x="623888" y="2609604"/>
            <a:ext cx="4929297" cy="1225103"/>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5" name="Picture Placeholder 6">
            <a:extLst>
              <a:ext uri="{FF2B5EF4-FFF2-40B4-BE49-F238E27FC236}">
                <a16:creationId xmlns:a16="http://schemas.microsoft.com/office/drawing/2014/main" id="{B580F0EA-12DF-314A-0AA0-1614ABC7E64F}"/>
              </a:ext>
            </a:extLst>
          </p:cNvPr>
          <p:cNvSpPr>
            <a:spLocks noGrp="1"/>
          </p:cNvSpPr>
          <p:nvPr>
            <p:ph type="pic" sz="quarter" idx="14"/>
          </p:nvPr>
        </p:nvSpPr>
        <p:spPr>
          <a:xfrm>
            <a:off x="6087979" y="328863"/>
            <a:ext cx="6096000" cy="2919663"/>
          </a:xfrm>
        </p:spPr>
        <p:txBody>
          <a:bodyPr/>
          <a:lstStyle>
            <a:lvl1pPr marL="0" indent="0">
              <a:buNone/>
              <a:defRPr b="0" i="0"/>
            </a:lvl1pPr>
          </a:lstStyle>
          <a:p>
            <a:endParaRPr lang="en-US" dirty="0"/>
          </a:p>
        </p:txBody>
      </p:sp>
      <p:sp>
        <p:nvSpPr>
          <p:cNvPr id="8" name="Text Placeholder 4">
            <a:extLst>
              <a:ext uri="{FF2B5EF4-FFF2-40B4-BE49-F238E27FC236}">
                <a16:creationId xmlns:a16="http://schemas.microsoft.com/office/drawing/2014/main" id="{9D512458-DB29-70F7-7134-052611D2B9E3}"/>
              </a:ext>
            </a:extLst>
          </p:cNvPr>
          <p:cNvSpPr>
            <a:spLocks noGrp="1"/>
          </p:cNvSpPr>
          <p:nvPr>
            <p:ph type="body" sz="quarter" idx="15" hasCustomPrompt="1"/>
          </p:nvPr>
        </p:nvSpPr>
        <p:spPr>
          <a:xfrm>
            <a:off x="6420492" y="5543717"/>
            <a:ext cx="4929297" cy="1225103"/>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10" name="Text Placeholder 9">
            <a:extLst>
              <a:ext uri="{FF2B5EF4-FFF2-40B4-BE49-F238E27FC236}">
                <a16:creationId xmlns:a16="http://schemas.microsoft.com/office/drawing/2014/main" id="{AAF3D2BF-5EA6-8B0E-C22D-C744A6F347CE}"/>
              </a:ext>
            </a:extLst>
          </p:cNvPr>
          <p:cNvSpPr>
            <a:spLocks noGrp="1"/>
          </p:cNvSpPr>
          <p:nvPr>
            <p:ph type="body" sz="quarter" idx="16" hasCustomPrompt="1"/>
          </p:nvPr>
        </p:nvSpPr>
        <p:spPr>
          <a:xfrm>
            <a:off x="6420492" y="3429000"/>
            <a:ext cx="5473058" cy="2038350"/>
          </a:xfrm>
        </p:spPr>
        <p:txBody>
          <a:bodyPr anchor="b"/>
          <a:lstStyle>
            <a:lvl1pPr marL="0" indent="0">
              <a:lnSpc>
                <a:spcPct val="82000"/>
              </a:lnSpc>
              <a:buFontTx/>
              <a:buNone/>
              <a:defRPr sz="5440" b="0" i="0"/>
            </a:lvl1pPr>
          </a:lstStyle>
          <a:p>
            <a:pPr lvl="0"/>
            <a:r>
              <a:rPr lang="en-US" dirty="0"/>
              <a:t>CLICK TO EDIT MASTER TITLE STYLE</a:t>
            </a:r>
          </a:p>
        </p:txBody>
      </p:sp>
    </p:spTree>
    <p:extLst>
      <p:ext uri="{BB962C8B-B14F-4D97-AF65-F5344CB8AC3E}">
        <p14:creationId xmlns:p14="http://schemas.microsoft.com/office/powerpoint/2010/main" val="1402641830"/>
      </p:ext>
    </p:extLst>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Thank you cool">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0" y="0"/>
            <a:ext cx="12191999" cy="6858000"/>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658368" y="6301151"/>
            <a:ext cx="2822695" cy="123397"/>
          </a:xfrm>
          <a:prstGeom prst="rect">
            <a:avLst/>
          </a:prstGeom>
        </p:spPr>
      </p:pic>
      <p:sp>
        <p:nvSpPr>
          <p:cNvPr id="12" name="Text Placeholder 11">
            <a:extLst>
              <a:ext uri="{FF2B5EF4-FFF2-40B4-BE49-F238E27FC236}">
                <a16:creationId xmlns:a16="http://schemas.microsoft.com/office/drawing/2014/main" id="{59F80134-43BD-B065-562C-51001B95FA27}"/>
              </a:ext>
            </a:extLst>
          </p:cNvPr>
          <p:cNvSpPr>
            <a:spLocks noGrp="1"/>
          </p:cNvSpPr>
          <p:nvPr>
            <p:ph type="body" sz="quarter" idx="10" hasCustomPrompt="1"/>
          </p:nvPr>
        </p:nvSpPr>
        <p:spPr>
          <a:xfrm>
            <a:off x="1" y="2761692"/>
            <a:ext cx="12191998" cy="990300"/>
          </a:xfrm>
        </p:spPr>
        <p:txBody>
          <a:bodyPr/>
          <a:lstStyle>
            <a:lvl1pPr marL="0" indent="0" algn="ctr" defTabSz="914353" rtl="0" eaLnBrk="1" latinLnBrk="0" hangingPunct="1">
              <a:lnSpc>
                <a:spcPct val="82000"/>
              </a:lnSpc>
              <a:buNone/>
              <a:defRPr lang="en-GB" sz="6000" b="0" i="0" kern="1200" smtClean="0">
                <a:solidFill>
                  <a:schemeClr val="accent3"/>
                </a:solidFill>
                <a:latin typeface="Neue Haas Grotesk Text Pro" panose="020B0504020202020204" pitchFamily="34" charset="77"/>
                <a:ea typeface="Microsoft JhengHei" panose="020B0604030504040204" pitchFamily="34" charset="-12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THANK YOU</a:t>
            </a: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93733" y="493138"/>
            <a:ext cx="2333737" cy="765384"/>
          </a:xfrm>
          <a:prstGeom prst="rect">
            <a:avLst/>
          </a:prstGeom>
        </p:spPr>
      </p:pic>
    </p:spTree>
    <p:extLst>
      <p:ext uri="{BB962C8B-B14F-4D97-AF65-F5344CB8AC3E}">
        <p14:creationId xmlns:p14="http://schemas.microsoft.com/office/powerpoint/2010/main" val="178117694"/>
      </p:ext>
    </p:extLst>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_Thank You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0" y="0"/>
            <a:ext cx="12191999" cy="687988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sp>
        <p:nvSpPr>
          <p:cNvPr id="3" name="Text Placeholder 11">
            <a:extLst>
              <a:ext uri="{FF2B5EF4-FFF2-40B4-BE49-F238E27FC236}">
                <a16:creationId xmlns:a16="http://schemas.microsoft.com/office/drawing/2014/main" id="{0ECCE387-4173-9E0F-F2C4-6028F58AF039}"/>
              </a:ext>
            </a:extLst>
          </p:cNvPr>
          <p:cNvSpPr>
            <a:spLocks noGrp="1"/>
          </p:cNvSpPr>
          <p:nvPr>
            <p:ph type="body" sz="quarter" idx="10" hasCustomPrompt="1"/>
          </p:nvPr>
        </p:nvSpPr>
        <p:spPr>
          <a:xfrm>
            <a:off x="1" y="2761692"/>
            <a:ext cx="12191998" cy="990300"/>
          </a:xfrm>
        </p:spPr>
        <p:txBody>
          <a:bodyPr/>
          <a:lstStyle>
            <a:lvl1pPr marL="0" indent="0" algn="ctr" defTabSz="914353" rtl="0" eaLnBrk="1" latinLnBrk="0" hangingPunct="1">
              <a:lnSpc>
                <a:spcPct val="82000"/>
              </a:lnSpc>
              <a:buNone/>
              <a:defRPr lang="en-GB" sz="6000" b="0" i="0" kern="1200" smtClean="0">
                <a:solidFill>
                  <a:schemeClr val="accent5"/>
                </a:solidFill>
                <a:latin typeface="Neue Haas Grotesk Text Pro" panose="020B0504020202020204" pitchFamily="34" charset="77"/>
                <a:ea typeface="Microsoft JhengHei" panose="020B0604030504040204" pitchFamily="34" charset="-12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THANK YOU</a:t>
            </a:r>
          </a:p>
        </p:txBody>
      </p:sp>
    </p:spTree>
    <p:extLst>
      <p:ext uri="{BB962C8B-B14F-4D97-AF65-F5344CB8AC3E}">
        <p14:creationId xmlns:p14="http://schemas.microsoft.com/office/powerpoint/2010/main" val="135598292"/>
      </p:ext>
    </p:extLst>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3_Thank You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0" y="0"/>
            <a:ext cx="12191999" cy="6858000"/>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solidFill>
                <a:schemeClr val="accent5"/>
              </a:solidFill>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pic>
        <p:nvPicPr>
          <p:cNvPr id="4" name="Graphic 3">
            <a:extLst>
              <a:ext uri="{FF2B5EF4-FFF2-40B4-BE49-F238E27FC236}">
                <a16:creationId xmlns:a16="http://schemas.microsoft.com/office/drawing/2014/main" id="{A6136049-EFA7-F405-74C6-72FC07DC2CE8}"/>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610243" y="6317194"/>
            <a:ext cx="2822695" cy="123397"/>
          </a:xfrm>
          <a:prstGeom prst="rect">
            <a:avLst/>
          </a:prstGeom>
        </p:spPr>
      </p:pic>
      <p:sp>
        <p:nvSpPr>
          <p:cNvPr id="3" name="Text Placeholder 11">
            <a:extLst>
              <a:ext uri="{FF2B5EF4-FFF2-40B4-BE49-F238E27FC236}">
                <a16:creationId xmlns:a16="http://schemas.microsoft.com/office/drawing/2014/main" id="{876E5A77-F048-FCB3-F187-B09143BE4E48}"/>
              </a:ext>
            </a:extLst>
          </p:cNvPr>
          <p:cNvSpPr>
            <a:spLocks noGrp="1"/>
          </p:cNvSpPr>
          <p:nvPr>
            <p:ph type="body" sz="quarter" idx="10" hasCustomPrompt="1"/>
          </p:nvPr>
        </p:nvSpPr>
        <p:spPr>
          <a:xfrm>
            <a:off x="1" y="2761692"/>
            <a:ext cx="12191998" cy="990300"/>
          </a:xfrm>
        </p:spPr>
        <p:txBody>
          <a:bodyPr/>
          <a:lstStyle>
            <a:lvl1pPr marL="0" indent="0" algn="ctr" defTabSz="914353" rtl="0" eaLnBrk="1" latinLnBrk="0" hangingPunct="1">
              <a:lnSpc>
                <a:spcPct val="82000"/>
              </a:lnSpc>
              <a:buNone/>
              <a:defRPr lang="en-GB" sz="6000" b="0" i="0" kern="1200" smtClean="0">
                <a:solidFill>
                  <a:schemeClr val="accent1"/>
                </a:solidFill>
                <a:latin typeface="Neue Haas Grotesk Text Pro" panose="020B0504020202020204" pitchFamily="34" charset="77"/>
                <a:ea typeface="Microsoft JhengHei" panose="020B0604030504040204" pitchFamily="34" charset="-12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THANK YOU</a:t>
            </a:r>
          </a:p>
        </p:txBody>
      </p:sp>
    </p:spTree>
    <p:extLst>
      <p:ext uri="{BB962C8B-B14F-4D97-AF65-F5344CB8AC3E}">
        <p14:creationId xmlns:p14="http://schemas.microsoft.com/office/powerpoint/2010/main" val="1918598596"/>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658813" y="2595220"/>
            <a:ext cx="10975975" cy="428466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sp>
        <p:nvSpPr>
          <p:cNvPr id="2" name="Text Placeholder 11">
            <a:extLst>
              <a:ext uri="{FF2B5EF4-FFF2-40B4-BE49-F238E27FC236}">
                <a16:creationId xmlns:a16="http://schemas.microsoft.com/office/drawing/2014/main" id="{C333BC92-FCDE-8462-6F85-43C9CCB90968}"/>
              </a:ext>
            </a:extLst>
          </p:cNvPr>
          <p:cNvSpPr>
            <a:spLocks noGrp="1"/>
          </p:cNvSpPr>
          <p:nvPr>
            <p:ph type="body" sz="quarter" idx="10" hasCustomPrompt="1"/>
          </p:nvPr>
        </p:nvSpPr>
        <p:spPr>
          <a:xfrm>
            <a:off x="593733" y="1582597"/>
            <a:ext cx="11041110" cy="990300"/>
          </a:xfrm>
        </p:spPr>
        <p:txBody>
          <a:bodyPr/>
          <a:lstStyle>
            <a:lvl1pPr marL="0" indent="0" algn="l" defTabSz="914353" rtl="0" eaLnBrk="1" latinLnBrk="0" hangingPunct="1">
              <a:lnSpc>
                <a:spcPct val="82000"/>
              </a:lnSpc>
              <a:buNone/>
              <a:defRPr lang="en-GB" sz="6000" b="0" i="0" kern="1200" smtClean="0">
                <a:solidFill>
                  <a:schemeClr val="accent5"/>
                </a:solidFill>
                <a:latin typeface="Neue Haas Grotesk Text Pro" panose="020B0504020202020204" pitchFamily="34" charset="77"/>
                <a:ea typeface="Microsoft JhengHei" panose="020B0604030504040204" pitchFamily="34" charset="-12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CLICK TO EDIT MASTER TEXT STYLE</a:t>
            </a:r>
          </a:p>
        </p:txBody>
      </p:sp>
    </p:spTree>
    <p:extLst>
      <p:ext uri="{BB962C8B-B14F-4D97-AF65-F5344CB8AC3E}">
        <p14:creationId xmlns:p14="http://schemas.microsoft.com/office/powerpoint/2010/main" val="3722644859"/>
      </p:ext>
    </p:extLst>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asting Cool">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D8AA01C7-FC11-4894-9BC5-76ECB5904818}"/>
              </a:ext>
            </a:extLst>
          </p:cNvPr>
          <p:cNvSpPr txBox="1"/>
          <p:nvPr userDrawn="1"/>
        </p:nvSpPr>
        <p:spPr>
          <a:xfrm>
            <a:off x="535644" y="6111908"/>
            <a:ext cx="2103695" cy="330760"/>
          </a:xfrm>
          <a:prstGeom prst="rect">
            <a:avLst/>
          </a:prstGeom>
        </p:spPr>
        <p:txBody>
          <a:bodyPr vert="horz" wrap="square" lIns="0" tIns="11521" rIns="0" bIns="0" rtlCol="0">
            <a:spAutoFit/>
          </a:bodyPr>
          <a:lstStyle>
            <a:lvl1pPr algn="l" defTabSz="1007943"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a:lnSpc>
                <a:spcPct val="75000"/>
              </a:lnSpc>
              <a:spcBef>
                <a:spcPct val="0"/>
              </a:spcBef>
            </a:pPr>
            <a:r>
              <a:rPr lang="en-AU" sz="2722" b="0" i="0" dirty="0">
                <a:solidFill>
                  <a:schemeClr val="bg1"/>
                </a:solidFill>
                <a:latin typeface="Neue Haas Grotesk Text Pro" panose="020B0504020202020204" pitchFamily="34" charset="77"/>
              </a:rPr>
              <a:t>TASTING</a:t>
            </a:r>
          </a:p>
        </p:txBody>
      </p:sp>
      <p:sp>
        <p:nvSpPr>
          <p:cNvPr id="3" name="TextBox 2">
            <a:extLst>
              <a:ext uri="{FF2B5EF4-FFF2-40B4-BE49-F238E27FC236}">
                <a16:creationId xmlns:a16="http://schemas.microsoft.com/office/drawing/2014/main" id="{291E09F4-7558-25BA-F68E-D3CF62E7383E}"/>
              </a:ext>
            </a:extLst>
          </p:cNvPr>
          <p:cNvSpPr txBox="1"/>
          <p:nvPr userDrawn="1"/>
        </p:nvSpPr>
        <p:spPr>
          <a:xfrm>
            <a:off x="1243391" y="5448116"/>
            <a:ext cx="2738086" cy="461665"/>
          </a:xfrm>
          <a:prstGeom prst="rect">
            <a:avLst/>
          </a:prstGeom>
          <a:noFill/>
        </p:spPr>
        <p:txBody>
          <a:bodyPr wrap="square" rtlCol="0">
            <a:spAutoFit/>
          </a:bodyPr>
          <a:lstStyle/>
          <a:p>
            <a:r>
              <a:rPr lang="en-US" sz="2400" b="0" i="0" dirty="0">
                <a:solidFill>
                  <a:schemeClr val="bg2"/>
                </a:solidFill>
                <a:latin typeface="Neue Haas Grotesk Text Pro" panose="020B0504020202020204" pitchFamily="34" charset="77"/>
                <a:ea typeface="Microsoft JhengHei" panose="020B0604030504040204" pitchFamily="34" charset="-120"/>
                <a:cs typeface="Inter Display" panose="02000503000000020004" pitchFamily="2" charset="0"/>
              </a:rPr>
              <a:t>TASTING</a:t>
            </a:r>
          </a:p>
        </p:txBody>
      </p:sp>
      <p:sp>
        <p:nvSpPr>
          <p:cNvPr id="4" name="Freeform 3">
            <a:extLst>
              <a:ext uri="{FF2B5EF4-FFF2-40B4-BE49-F238E27FC236}">
                <a16:creationId xmlns:a16="http://schemas.microsoft.com/office/drawing/2014/main" id="{15A3BF27-D1A8-E18A-79B3-53F2BFAE9EBD}"/>
              </a:ext>
            </a:extLst>
          </p:cNvPr>
          <p:cNvSpPr/>
          <p:nvPr userDrawn="1"/>
        </p:nvSpPr>
        <p:spPr>
          <a:xfrm rot="5400000" flipH="1">
            <a:off x="-2941519" y="2905793"/>
            <a:ext cx="6884880" cy="1046413"/>
          </a:xfrm>
          <a:custGeom>
            <a:avLst/>
            <a:gdLst>
              <a:gd name="connsiteX0" fmla="*/ 12240 w 10692940"/>
              <a:gd name="connsiteY0" fmla="*/ 46235 h 1079748"/>
              <a:gd name="connsiteX1" fmla="*/ 0 w 10692940"/>
              <a:gd name="connsiteY1" fmla="*/ 1079748 h 1079748"/>
              <a:gd name="connsiteX2" fmla="*/ 10670641 w 10692940"/>
              <a:gd name="connsiteY2" fmla="*/ 1057284 h 1079748"/>
              <a:gd name="connsiteX3" fmla="*/ 10692940 w 10692940"/>
              <a:gd name="connsiteY3" fmla="*/ 603963 h 1079748"/>
              <a:gd name="connsiteX4" fmla="*/ 5788282 w 10692940"/>
              <a:gd name="connsiteY4" fmla="*/ 498721 h 1079748"/>
              <a:gd name="connsiteX5" fmla="*/ 12240 w 10692940"/>
              <a:gd name="connsiteY5" fmla="*/ 46235 h 1079748"/>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692940" h="1079748">
                <a:moveTo>
                  <a:pt x="12240" y="46235"/>
                </a:moveTo>
                <a:lnTo>
                  <a:pt x="0" y="1079748"/>
                </a:lnTo>
                <a:lnTo>
                  <a:pt x="10670641" y="1057284"/>
                </a:lnTo>
                <a:lnTo>
                  <a:pt x="10692940" y="603963"/>
                </a:lnTo>
                <a:cubicBezTo>
                  <a:pt x="10120510" y="688217"/>
                  <a:pt x="7656910" y="816366"/>
                  <a:pt x="5788282" y="498721"/>
                </a:cubicBezTo>
                <a:cubicBezTo>
                  <a:pt x="3919654" y="181076"/>
                  <a:pt x="2316450" y="-117243"/>
                  <a:pt x="12240" y="46235"/>
                </a:cubicBez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5" name="Graphic 4">
            <a:extLst>
              <a:ext uri="{FF2B5EF4-FFF2-40B4-BE49-F238E27FC236}">
                <a16:creationId xmlns:a16="http://schemas.microsoft.com/office/drawing/2014/main" id="{968F5E33-F5F2-1765-B4DF-BBE89D010E4B}"/>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676029" y="515358"/>
            <a:ext cx="1936405" cy="635073"/>
          </a:xfrm>
          <a:prstGeom prst="rect">
            <a:avLst/>
          </a:prstGeom>
        </p:spPr>
      </p:pic>
      <p:pic>
        <p:nvPicPr>
          <p:cNvPr id="6" name="Graphic 5">
            <a:extLst>
              <a:ext uri="{FF2B5EF4-FFF2-40B4-BE49-F238E27FC236}">
                <a16:creationId xmlns:a16="http://schemas.microsoft.com/office/drawing/2014/main" id="{A9EE3C19-6C15-B2A0-3B9B-325692318953}"/>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368241" y="6000910"/>
            <a:ext cx="1244193" cy="488790"/>
          </a:xfrm>
          <a:prstGeom prst="rect">
            <a:avLst/>
          </a:prstGeom>
        </p:spPr>
      </p:pic>
      <p:sp>
        <p:nvSpPr>
          <p:cNvPr id="7" name="Holder 2">
            <a:extLst>
              <a:ext uri="{FF2B5EF4-FFF2-40B4-BE49-F238E27FC236}">
                <a16:creationId xmlns:a16="http://schemas.microsoft.com/office/drawing/2014/main" id="{AD885E53-C41B-F11B-B131-8EDF072CFDFA}"/>
              </a:ext>
            </a:extLst>
          </p:cNvPr>
          <p:cNvSpPr>
            <a:spLocks noGrp="1"/>
          </p:cNvSpPr>
          <p:nvPr>
            <p:ph type="title" hasCustomPrompt="1"/>
          </p:nvPr>
        </p:nvSpPr>
        <p:spPr>
          <a:xfrm>
            <a:off x="3474720" y="515357"/>
            <a:ext cx="6226704" cy="1042381"/>
          </a:xfrm>
        </p:spPr>
        <p:txBody>
          <a:bodyPr lIns="0" tIns="0" rIns="0" bIns="0" anchor="t" anchorCtr="0"/>
          <a:lstStyle>
            <a:lvl1pPr>
              <a:lnSpc>
                <a:spcPct val="100000"/>
              </a:lnSpc>
              <a:defRPr sz="2177" b="0" i="0" cap="none" baseline="0">
                <a:solidFill>
                  <a:schemeClr val="accent2"/>
                </a:solidFill>
                <a:latin typeface="Neue Haas Grotesk Text Pro" panose="020B0504020202020204" pitchFamily="34" charset="77"/>
                <a:ea typeface="Microsoft JhengHei" panose="020B0604030504040204" pitchFamily="34" charset="-120"/>
                <a:cs typeface="Inter Display" panose="02000503000000020004" pitchFamily="2" charset="0"/>
              </a:defRPr>
            </a:lvl1pPr>
          </a:lstStyle>
          <a:p>
            <a:r>
              <a:rPr lang="en-AU" dirty="0"/>
              <a:t>Click to add wine name</a:t>
            </a:r>
          </a:p>
        </p:txBody>
      </p:sp>
      <p:sp>
        <p:nvSpPr>
          <p:cNvPr id="8" name="Holder 3">
            <a:extLst>
              <a:ext uri="{FF2B5EF4-FFF2-40B4-BE49-F238E27FC236}">
                <a16:creationId xmlns:a16="http://schemas.microsoft.com/office/drawing/2014/main" id="{351102E3-2CC2-21FF-A51A-EB3EF6E69F9B}"/>
              </a:ext>
            </a:extLst>
          </p:cNvPr>
          <p:cNvSpPr>
            <a:spLocks noGrp="1"/>
          </p:cNvSpPr>
          <p:nvPr>
            <p:ph type="body" idx="10" hasCustomPrompt="1"/>
          </p:nvPr>
        </p:nvSpPr>
        <p:spPr>
          <a:xfrm>
            <a:off x="3474720" y="1480192"/>
            <a:ext cx="6226704" cy="246221"/>
          </a:xfrm>
        </p:spPr>
        <p:txBody>
          <a:bodyPr lIns="0" tIns="0" rIns="0" bIns="0"/>
          <a:lstStyle>
            <a:lvl1pPr marL="0" indent="0">
              <a:buNone/>
              <a:defRPr sz="1634" b="0" i="0">
                <a:solidFill>
                  <a:schemeClr val="tx1"/>
                </a:solidFill>
                <a:latin typeface="Neue Haas Grotesk Text Pro" panose="020B0504020202020204" pitchFamily="34" charset="77"/>
                <a:ea typeface="Microsoft JhengHei" panose="020B0604030504040204" pitchFamily="34" charset="-120"/>
                <a:cs typeface="Inter Display" panose="02000503000000020004" pitchFamily="2" charset="0"/>
              </a:defRPr>
            </a:lvl1pPr>
          </a:lstStyle>
          <a:p>
            <a:r>
              <a:rPr lang="en-AU" dirty="0"/>
              <a:t>Click to add location</a:t>
            </a:r>
          </a:p>
        </p:txBody>
      </p:sp>
      <p:sp>
        <p:nvSpPr>
          <p:cNvPr id="9" name="Holder 3">
            <a:extLst>
              <a:ext uri="{FF2B5EF4-FFF2-40B4-BE49-F238E27FC236}">
                <a16:creationId xmlns:a16="http://schemas.microsoft.com/office/drawing/2014/main" id="{8D47485D-2ECB-6F8E-DCF4-3A1A422E143E}"/>
              </a:ext>
            </a:extLst>
          </p:cNvPr>
          <p:cNvSpPr>
            <a:spLocks noGrp="1"/>
          </p:cNvSpPr>
          <p:nvPr>
            <p:ph type="body" idx="11"/>
          </p:nvPr>
        </p:nvSpPr>
        <p:spPr>
          <a:xfrm>
            <a:off x="3474722" y="2084832"/>
            <a:ext cx="6226704" cy="4434500"/>
          </a:xfrm>
        </p:spPr>
        <p:txBody>
          <a:bodyPr lIns="0" tIns="0" rIns="0" bIns="0"/>
          <a:lstStyle>
            <a:lvl1pPr marL="0" indent="0">
              <a:buNone/>
              <a:defRPr sz="1452" b="0" i="0">
                <a:solidFill>
                  <a:schemeClr val="tx1"/>
                </a:solidFill>
                <a:latin typeface="Neue Haas Grotesk Text Pro" panose="020B0504020202020204" pitchFamily="34" charset="77"/>
                <a:ea typeface="Microsoft JhengHei" panose="020B0604030504040204" pitchFamily="34" charset="-120"/>
                <a:cs typeface="Inter Display" panose="02000503000000020004" pitchFamily="2" charset="0"/>
              </a:defRPr>
            </a:lvl1pPr>
          </a:lstStyle>
          <a:p>
            <a:endParaRPr lang="en-AU" dirty="0"/>
          </a:p>
        </p:txBody>
      </p:sp>
    </p:spTree>
    <p:extLst>
      <p:ext uri="{BB962C8B-B14F-4D97-AF65-F5344CB8AC3E}">
        <p14:creationId xmlns:p14="http://schemas.microsoft.com/office/powerpoint/2010/main" val="1423936349"/>
      </p:ext>
    </p:extLst>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asting Warm">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D8AA01C7-FC11-4894-9BC5-76ECB5904818}"/>
              </a:ext>
            </a:extLst>
          </p:cNvPr>
          <p:cNvSpPr txBox="1"/>
          <p:nvPr userDrawn="1"/>
        </p:nvSpPr>
        <p:spPr>
          <a:xfrm>
            <a:off x="535644" y="6111908"/>
            <a:ext cx="2103695" cy="330760"/>
          </a:xfrm>
          <a:prstGeom prst="rect">
            <a:avLst/>
          </a:prstGeom>
        </p:spPr>
        <p:txBody>
          <a:bodyPr vert="horz" wrap="square" lIns="0" tIns="11521" rIns="0" bIns="0" rtlCol="0">
            <a:spAutoFit/>
          </a:bodyPr>
          <a:lstStyle>
            <a:lvl1pPr algn="l" defTabSz="1007943"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a:lnSpc>
                <a:spcPct val="75000"/>
              </a:lnSpc>
              <a:spcBef>
                <a:spcPct val="0"/>
              </a:spcBef>
            </a:pPr>
            <a:r>
              <a:rPr lang="en-AU" sz="2722" b="0" i="0" dirty="0">
                <a:solidFill>
                  <a:schemeClr val="bg1"/>
                </a:solidFill>
                <a:latin typeface="Microsoft JhengHei" panose="020B0604030504040204" pitchFamily="34" charset="-120"/>
              </a:rPr>
              <a:t>TASTING</a:t>
            </a:r>
          </a:p>
        </p:txBody>
      </p:sp>
      <p:sp>
        <p:nvSpPr>
          <p:cNvPr id="3" name="TextBox 2">
            <a:extLst>
              <a:ext uri="{FF2B5EF4-FFF2-40B4-BE49-F238E27FC236}">
                <a16:creationId xmlns:a16="http://schemas.microsoft.com/office/drawing/2014/main" id="{291E09F4-7558-25BA-F68E-D3CF62E7383E}"/>
              </a:ext>
            </a:extLst>
          </p:cNvPr>
          <p:cNvSpPr txBox="1"/>
          <p:nvPr userDrawn="1"/>
        </p:nvSpPr>
        <p:spPr>
          <a:xfrm>
            <a:off x="1243391" y="5448116"/>
            <a:ext cx="2738086" cy="461665"/>
          </a:xfrm>
          <a:prstGeom prst="rect">
            <a:avLst/>
          </a:prstGeom>
          <a:noFill/>
        </p:spPr>
        <p:txBody>
          <a:bodyPr wrap="square" rtlCol="0">
            <a:spAutoFit/>
          </a:bodyPr>
          <a:lstStyle/>
          <a:p>
            <a:r>
              <a:rPr lang="en-US" sz="2400" b="0" i="0" dirty="0">
                <a:solidFill>
                  <a:schemeClr val="accent5"/>
                </a:solidFill>
                <a:latin typeface="+mj-lt"/>
                <a:ea typeface="Microsoft JhengHei" panose="020B0604030504040204" pitchFamily="34" charset="-120"/>
                <a:cs typeface="Inter Display" panose="02000503000000020004" pitchFamily="2" charset="0"/>
              </a:rPr>
              <a:t>TASTING</a:t>
            </a:r>
          </a:p>
        </p:txBody>
      </p:sp>
      <p:sp>
        <p:nvSpPr>
          <p:cNvPr id="4" name="Freeform 3">
            <a:extLst>
              <a:ext uri="{FF2B5EF4-FFF2-40B4-BE49-F238E27FC236}">
                <a16:creationId xmlns:a16="http://schemas.microsoft.com/office/drawing/2014/main" id="{15A3BF27-D1A8-E18A-79B3-53F2BFAE9EBD}"/>
              </a:ext>
            </a:extLst>
          </p:cNvPr>
          <p:cNvSpPr/>
          <p:nvPr userDrawn="1"/>
        </p:nvSpPr>
        <p:spPr>
          <a:xfrm rot="5400000" flipH="1">
            <a:off x="-2941519" y="2905793"/>
            <a:ext cx="6884880" cy="1046413"/>
          </a:xfrm>
          <a:custGeom>
            <a:avLst/>
            <a:gdLst>
              <a:gd name="connsiteX0" fmla="*/ 12240 w 10692940"/>
              <a:gd name="connsiteY0" fmla="*/ 46235 h 1079748"/>
              <a:gd name="connsiteX1" fmla="*/ 0 w 10692940"/>
              <a:gd name="connsiteY1" fmla="*/ 1079748 h 1079748"/>
              <a:gd name="connsiteX2" fmla="*/ 10670641 w 10692940"/>
              <a:gd name="connsiteY2" fmla="*/ 1057284 h 1079748"/>
              <a:gd name="connsiteX3" fmla="*/ 10692940 w 10692940"/>
              <a:gd name="connsiteY3" fmla="*/ 603963 h 1079748"/>
              <a:gd name="connsiteX4" fmla="*/ 5788282 w 10692940"/>
              <a:gd name="connsiteY4" fmla="*/ 498721 h 1079748"/>
              <a:gd name="connsiteX5" fmla="*/ 12240 w 10692940"/>
              <a:gd name="connsiteY5" fmla="*/ 46235 h 1079748"/>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692940" h="1079748">
                <a:moveTo>
                  <a:pt x="12240" y="46235"/>
                </a:moveTo>
                <a:lnTo>
                  <a:pt x="0" y="1079748"/>
                </a:lnTo>
                <a:lnTo>
                  <a:pt x="10670641" y="1057284"/>
                </a:lnTo>
                <a:lnTo>
                  <a:pt x="10692940" y="603963"/>
                </a:lnTo>
                <a:cubicBezTo>
                  <a:pt x="10120510" y="688217"/>
                  <a:pt x="7656910" y="816366"/>
                  <a:pt x="5788282" y="498721"/>
                </a:cubicBezTo>
                <a:cubicBezTo>
                  <a:pt x="3919654" y="181076"/>
                  <a:pt x="2316450" y="-117243"/>
                  <a:pt x="12240" y="46235"/>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a:p>
        </p:txBody>
      </p:sp>
      <p:pic>
        <p:nvPicPr>
          <p:cNvPr id="5" name="Graphic 4">
            <a:extLst>
              <a:ext uri="{FF2B5EF4-FFF2-40B4-BE49-F238E27FC236}">
                <a16:creationId xmlns:a16="http://schemas.microsoft.com/office/drawing/2014/main" id="{968F5E33-F5F2-1765-B4DF-BBE89D010E4B}"/>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676029" y="515358"/>
            <a:ext cx="1936405" cy="635073"/>
          </a:xfrm>
          <a:prstGeom prst="rect">
            <a:avLst/>
          </a:prstGeom>
        </p:spPr>
      </p:pic>
      <p:pic>
        <p:nvPicPr>
          <p:cNvPr id="6" name="Graphic 5">
            <a:extLst>
              <a:ext uri="{FF2B5EF4-FFF2-40B4-BE49-F238E27FC236}">
                <a16:creationId xmlns:a16="http://schemas.microsoft.com/office/drawing/2014/main" id="{A9EE3C19-6C15-B2A0-3B9B-325692318953}"/>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368241" y="6000910"/>
            <a:ext cx="1244193" cy="488790"/>
          </a:xfrm>
          <a:prstGeom prst="rect">
            <a:avLst/>
          </a:prstGeom>
        </p:spPr>
      </p:pic>
      <p:sp>
        <p:nvSpPr>
          <p:cNvPr id="7" name="Holder 2">
            <a:extLst>
              <a:ext uri="{FF2B5EF4-FFF2-40B4-BE49-F238E27FC236}">
                <a16:creationId xmlns:a16="http://schemas.microsoft.com/office/drawing/2014/main" id="{AD885E53-C41B-F11B-B131-8EDF072CFDFA}"/>
              </a:ext>
            </a:extLst>
          </p:cNvPr>
          <p:cNvSpPr>
            <a:spLocks noGrp="1"/>
          </p:cNvSpPr>
          <p:nvPr>
            <p:ph type="title" hasCustomPrompt="1"/>
          </p:nvPr>
        </p:nvSpPr>
        <p:spPr>
          <a:xfrm>
            <a:off x="3474720" y="515357"/>
            <a:ext cx="6226704" cy="1042381"/>
          </a:xfrm>
        </p:spPr>
        <p:txBody>
          <a:bodyPr lIns="0" tIns="0" rIns="0" bIns="0" anchor="t" anchorCtr="0"/>
          <a:lstStyle>
            <a:lvl1pPr>
              <a:lnSpc>
                <a:spcPct val="100000"/>
              </a:lnSpc>
              <a:defRPr sz="2177" b="0" i="0" cap="none" baseline="0">
                <a:solidFill>
                  <a:schemeClr val="accent1"/>
                </a:solidFill>
                <a:latin typeface="+mj-lt"/>
                <a:ea typeface="Microsoft JhengHei" panose="020B0604030504040204" pitchFamily="34" charset="-120"/>
                <a:cs typeface="Inter Display" panose="02000503000000020004" pitchFamily="2" charset="0"/>
              </a:defRPr>
            </a:lvl1pPr>
          </a:lstStyle>
          <a:p>
            <a:r>
              <a:rPr lang="en-AU" dirty="0"/>
              <a:t>Click to add wine name</a:t>
            </a:r>
          </a:p>
        </p:txBody>
      </p:sp>
      <p:sp>
        <p:nvSpPr>
          <p:cNvPr id="8" name="Holder 3">
            <a:extLst>
              <a:ext uri="{FF2B5EF4-FFF2-40B4-BE49-F238E27FC236}">
                <a16:creationId xmlns:a16="http://schemas.microsoft.com/office/drawing/2014/main" id="{351102E3-2CC2-21FF-A51A-EB3EF6E69F9B}"/>
              </a:ext>
            </a:extLst>
          </p:cNvPr>
          <p:cNvSpPr>
            <a:spLocks noGrp="1"/>
          </p:cNvSpPr>
          <p:nvPr>
            <p:ph type="body" idx="10" hasCustomPrompt="1"/>
          </p:nvPr>
        </p:nvSpPr>
        <p:spPr>
          <a:xfrm>
            <a:off x="3474720" y="1480192"/>
            <a:ext cx="6226704" cy="246221"/>
          </a:xfrm>
        </p:spPr>
        <p:txBody>
          <a:bodyPr lIns="0" tIns="0" rIns="0" bIns="0"/>
          <a:lstStyle>
            <a:lvl1pPr marL="0" indent="0">
              <a:buNone/>
              <a:defRPr sz="1634" b="0" i="0">
                <a:solidFill>
                  <a:schemeClr val="tx1"/>
                </a:solidFill>
                <a:latin typeface="Neue Haas Grotesk Text Pro" panose="020B0504020202020204" pitchFamily="34" charset="77"/>
                <a:ea typeface="Microsoft JhengHei" panose="020B0604030504040204" pitchFamily="34" charset="-120"/>
                <a:cs typeface="Inter Display" panose="02000503000000020004" pitchFamily="2" charset="0"/>
              </a:defRPr>
            </a:lvl1pPr>
          </a:lstStyle>
          <a:p>
            <a:r>
              <a:rPr lang="en-AU" dirty="0"/>
              <a:t>Click to add location</a:t>
            </a:r>
          </a:p>
        </p:txBody>
      </p:sp>
      <p:sp>
        <p:nvSpPr>
          <p:cNvPr id="9" name="Holder 3">
            <a:extLst>
              <a:ext uri="{FF2B5EF4-FFF2-40B4-BE49-F238E27FC236}">
                <a16:creationId xmlns:a16="http://schemas.microsoft.com/office/drawing/2014/main" id="{8D47485D-2ECB-6F8E-DCF4-3A1A422E143E}"/>
              </a:ext>
            </a:extLst>
          </p:cNvPr>
          <p:cNvSpPr>
            <a:spLocks noGrp="1"/>
          </p:cNvSpPr>
          <p:nvPr>
            <p:ph type="body" idx="11"/>
          </p:nvPr>
        </p:nvSpPr>
        <p:spPr>
          <a:xfrm>
            <a:off x="3474722" y="2084832"/>
            <a:ext cx="6226704" cy="4434500"/>
          </a:xfrm>
        </p:spPr>
        <p:txBody>
          <a:bodyPr lIns="0" tIns="0" rIns="0" bIns="0"/>
          <a:lstStyle>
            <a:lvl1pPr marL="0" indent="0">
              <a:buNone/>
              <a:defRPr sz="1452" b="0" i="0">
                <a:solidFill>
                  <a:schemeClr val="tx1"/>
                </a:solidFill>
                <a:latin typeface="Neue Haas Grotesk Text Pro" panose="020B0504020202020204" pitchFamily="34" charset="77"/>
                <a:ea typeface="Microsoft JhengHei" panose="020B0604030504040204" pitchFamily="34" charset="-120"/>
                <a:cs typeface="Inter Display" panose="02000503000000020004" pitchFamily="2" charset="0"/>
              </a:defRPr>
            </a:lvl1pPr>
          </a:lstStyle>
          <a:p>
            <a:endParaRPr lang="en-AU" dirty="0"/>
          </a:p>
        </p:txBody>
      </p:sp>
    </p:spTree>
    <p:extLst>
      <p:ext uri="{BB962C8B-B14F-4D97-AF65-F5344CB8AC3E}">
        <p14:creationId xmlns:p14="http://schemas.microsoft.com/office/powerpoint/2010/main" val="1073255892"/>
      </p:ext>
    </p:extLst>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411904595"/>
      </p:ext>
    </p:extLst>
  </p:cSld>
  <p:clrMapOvr>
    <a:masterClrMapping/>
  </p:clrMapOv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_Image lef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1"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2" name="Title 1">
            <a:extLst>
              <a:ext uri="{FF2B5EF4-FFF2-40B4-BE49-F238E27FC236}">
                <a16:creationId xmlns:a16="http://schemas.microsoft.com/office/drawing/2014/main" id="{DDD710B8-9164-41B4-8DAE-ED192B72A716}"/>
              </a:ext>
            </a:extLst>
          </p:cNvPr>
          <p:cNvSpPr>
            <a:spLocks noGrp="1"/>
          </p:cNvSpPr>
          <p:nvPr>
            <p:ph type="title"/>
          </p:nvPr>
        </p:nvSpPr>
        <p:spPr>
          <a:xfrm>
            <a:off x="6456363" y="584200"/>
            <a:ext cx="6158452" cy="1325562"/>
          </a:xfrm>
        </p:spPr>
        <p:txBody>
          <a:bodyPr/>
          <a:lstStyle>
            <a:lvl1pPr>
              <a:defRPr sz="5440" b="0" i="0">
                <a:solidFill>
                  <a:schemeClr val="tx1"/>
                </a:solidFill>
              </a:defRPr>
            </a:lvl1pPr>
          </a:lstStyle>
          <a:p>
            <a:r>
              <a:rPr lang="en-US" dirty="0"/>
              <a:t>Click to edit Master title style</a:t>
            </a:r>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456363" y="2518443"/>
            <a:ext cx="4829691" cy="1530521"/>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EE31E3C0-4540-7C4D-8378-FEAE6073CA6B}"/>
              </a:ext>
            </a:extLst>
          </p:cNvPr>
          <p:cNvSpPr>
            <a:spLocks noGrp="1"/>
          </p:cNvSpPr>
          <p:nvPr>
            <p:ph type="body" sz="quarter" idx="12" hasCustomPrompt="1"/>
          </p:nvPr>
        </p:nvSpPr>
        <p:spPr>
          <a:xfrm>
            <a:off x="6456363" y="4154737"/>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Tree>
    <p:extLst>
      <p:ext uri="{BB962C8B-B14F-4D97-AF65-F5344CB8AC3E}">
        <p14:creationId xmlns:p14="http://schemas.microsoft.com/office/powerpoint/2010/main" val="4071658346"/>
      </p:ext>
    </p:extLst>
  </p:cSld>
  <p:clrMapOvr>
    <a:masterClrMapping/>
  </p:clrMapOvr>
  <p:transition/>
  <p:extLst>
    <p:ext uri="{DCECCB84-F9BA-43D5-87BE-67443E8EF086}">
      <p15:sldGuideLst xmlns:p15="http://schemas.microsoft.com/office/powerpoint/2012/main">
        <p15:guide id="1" pos="393">
          <p15:clr>
            <a:srgbClr val="000000"/>
          </p15:clr>
        </p15:guide>
        <p15:guide id="2" orient="horz" pos="368">
          <p15:clr>
            <a:srgbClr val="000000"/>
          </p15:clr>
        </p15:guide>
        <p15:guide id="4" pos="4067">
          <p15:clr>
            <a:srgbClr val="00000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DD8FB6-8ACF-DF6D-EB79-207CCA01416F}"/>
              </a:ext>
            </a:extLst>
          </p:cNvPr>
          <p:cNvSpPr>
            <a:spLocks noGrp="1"/>
          </p:cNvSpPr>
          <p:nvPr>
            <p:ph type="title"/>
          </p:nvPr>
        </p:nvSpPr>
        <p:spPr/>
        <p:txBody>
          <a:bodyPr/>
          <a:lstStyle>
            <a:lvl1pPr>
              <a:defRPr b="0" i="0"/>
            </a:lvl1p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A8BCFD86-18E3-510D-7574-B45CCD538AD0}"/>
              </a:ext>
            </a:extLst>
          </p:cNvPr>
          <p:cNvSpPr>
            <a:spLocks noGrp="1"/>
          </p:cNvSpPr>
          <p:nvPr>
            <p:ph idx="1"/>
          </p:nvPr>
        </p:nvSpPr>
        <p:spPr/>
        <p:txBody>
          <a:bodyPr/>
          <a:lstStyle>
            <a:lvl1pPr>
              <a:defRPr b="0" i="0"/>
            </a:lvl1pPr>
            <a:lvl2pPr>
              <a:defRPr b="0" i="0"/>
            </a:lvl2pPr>
            <a:lvl3pPr>
              <a:defRPr b="0" i="0"/>
            </a:lvl3pPr>
            <a:lvl4pPr>
              <a:defRPr b="0" i="0"/>
            </a:lvl4pPr>
            <a:lvl5pPr>
              <a:defRPr b="0" i="0"/>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Date Placeholder 3">
            <a:extLst>
              <a:ext uri="{FF2B5EF4-FFF2-40B4-BE49-F238E27FC236}">
                <a16:creationId xmlns:a16="http://schemas.microsoft.com/office/drawing/2014/main" id="{FF9DDADE-588C-E389-9C56-AA1FC59485F2}"/>
              </a:ext>
            </a:extLst>
          </p:cNvPr>
          <p:cNvSpPr>
            <a:spLocks noGrp="1"/>
          </p:cNvSpPr>
          <p:nvPr>
            <p:ph type="dt" sz="half" idx="10"/>
          </p:nvPr>
        </p:nvSpPr>
        <p:spPr/>
        <p:txBody>
          <a:bodyPr/>
          <a:lstStyle>
            <a:lvl1pPr>
              <a:defRPr b="0" i="0"/>
            </a:lvl1pPr>
          </a:lstStyle>
          <a:p>
            <a:fld id="{F325D0F3-5617-4E4B-B49A-CF8CB71EDC27}" type="datetimeFigureOut">
              <a:rPr lang="en-US" smtClean="0"/>
              <a:pPr/>
              <a:t>7/15/26</a:t>
            </a:fld>
            <a:endParaRPr lang="en-US" dirty="0"/>
          </a:p>
        </p:txBody>
      </p:sp>
      <p:sp>
        <p:nvSpPr>
          <p:cNvPr id="5" name="Footer Placeholder 4">
            <a:extLst>
              <a:ext uri="{FF2B5EF4-FFF2-40B4-BE49-F238E27FC236}">
                <a16:creationId xmlns:a16="http://schemas.microsoft.com/office/drawing/2014/main" id="{7D76191D-47B6-A1DD-B585-B9877068E1C2}"/>
              </a:ext>
            </a:extLst>
          </p:cNvPr>
          <p:cNvSpPr>
            <a:spLocks noGrp="1"/>
          </p:cNvSpPr>
          <p:nvPr>
            <p:ph type="ftr" sz="quarter" idx="11"/>
          </p:nvPr>
        </p:nvSpPr>
        <p:spPr/>
        <p:txBody>
          <a:bodyPr/>
          <a:lstStyle>
            <a:lvl1pPr>
              <a:defRPr b="0" i="0"/>
            </a:lvl1pPr>
          </a:lstStyle>
          <a:p>
            <a:endParaRPr lang="en-US" dirty="0"/>
          </a:p>
        </p:txBody>
      </p:sp>
      <p:sp>
        <p:nvSpPr>
          <p:cNvPr id="6" name="Slide Number Placeholder 5">
            <a:extLst>
              <a:ext uri="{FF2B5EF4-FFF2-40B4-BE49-F238E27FC236}">
                <a16:creationId xmlns:a16="http://schemas.microsoft.com/office/drawing/2014/main" id="{D9B81B3F-E4E1-8FCB-1AD0-7E72A11F4209}"/>
              </a:ext>
            </a:extLst>
          </p:cNvPr>
          <p:cNvSpPr>
            <a:spLocks noGrp="1"/>
          </p:cNvSpPr>
          <p:nvPr>
            <p:ph type="sldNum" sz="quarter" idx="12"/>
          </p:nvPr>
        </p:nvSpPr>
        <p:spPr/>
        <p:txBody>
          <a:bodyPr/>
          <a:lstStyle>
            <a:lvl1pPr>
              <a:defRPr b="0" i="0"/>
            </a:lvl1pPr>
          </a:lstStyle>
          <a:p>
            <a:fld id="{66F106B9-48F5-894C-8B00-7C26AA0507A8}" type="slidenum">
              <a:rPr lang="en-US" smtClean="0"/>
              <a:pPr/>
              <a:t>‹N°›</a:t>
            </a:fld>
            <a:endParaRPr lang="en-US" dirty="0"/>
          </a:p>
        </p:txBody>
      </p:sp>
    </p:spTree>
    <p:extLst>
      <p:ext uri="{BB962C8B-B14F-4D97-AF65-F5344CB8AC3E}">
        <p14:creationId xmlns:p14="http://schemas.microsoft.com/office/powerpoint/2010/main" val="42558084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658813" y="2595220"/>
            <a:ext cx="10975975" cy="428466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solidFill>
                <a:schemeClr val="accent5"/>
              </a:solidFill>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sp>
        <p:nvSpPr>
          <p:cNvPr id="2" name="Text Placeholder 11">
            <a:extLst>
              <a:ext uri="{FF2B5EF4-FFF2-40B4-BE49-F238E27FC236}">
                <a16:creationId xmlns:a16="http://schemas.microsoft.com/office/drawing/2014/main" id="{C333BC92-FCDE-8462-6F85-43C9CCB90968}"/>
              </a:ext>
            </a:extLst>
          </p:cNvPr>
          <p:cNvSpPr>
            <a:spLocks noGrp="1"/>
          </p:cNvSpPr>
          <p:nvPr>
            <p:ph type="body" sz="quarter" idx="10" hasCustomPrompt="1"/>
          </p:nvPr>
        </p:nvSpPr>
        <p:spPr>
          <a:xfrm>
            <a:off x="593733" y="1582597"/>
            <a:ext cx="11041110" cy="990300"/>
          </a:xfrm>
        </p:spPr>
        <p:txBody>
          <a:bodyPr/>
          <a:lstStyle>
            <a:lvl1pPr marL="0" indent="0" algn="l" defTabSz="914353" rtl="0" eaLnBrk="1" latinLnBrk="0" hangingPunct="1">
              <a:lnSpc>
                <a:spcPct val="82000"/>
              </a:lnSpc>
              <a:buNone/>
              <a:defRPr lang="en-GB" sz="6000" b="0" i="0" kern="1200" smtClean="0">
                <a:solidFill>
                  <a:schemeClr val="accent1"/>
                </a:solidFill>
                <a:latin typeface="Neue Haas Grotesk Text Pro" panose="020B0504020202020204" pitchFamily="34" charset="77"/>
                <a:ea typeface="Microsoft JhengHei" panose="020B0604030504040204" pitchFamily="34" charset="-12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CLICK TO EDIT MASTER TEXT STYLE</a:t>
            </a:r>
          </a:p>
        </p:txBody>
      </p:sp>
      <p:pic>
        <p:nvPicPr>
          <p:cNvPr id="4" name="Graphic 3">
            <a:extLst>
              <a:ext uri="{FF2B5EF4-FFF2-40B4-BE49-F238E27FC236}">
                <a16:creationId xmlns:a16="http://schemas.microsoft.com/office/drawing/2014/main" id="{A6136049-EFA7-F405-74C6-72FC07DC2CE8}"/>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610243" y="6317194"/>
            <a:ext cx="2822695" cy="123397"/>
          </a:xfrm>
          <a:prstGeom prst="rect">
            <a:avLst/>
          </a:prstGeom>
        </p:spPr>
      </p:pic>
    </p:spTree>
    <p:extLst>
      <p:ext uri="{BB962C8B-B14F-4D97-AF65-F5344CB8AC3E}">
        <p14:creationId xmlns:p14="http://schemas.microsoft.com/office/powerpoint/2010/main" val="2500027443"/>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Image lef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1"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456363" y="2518774"/>
            <a:ext cx="4829691" cy="1530521"/>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EE31E3C0-4540-7C4D-8378-FEAE6073CA6B}"/>
              </a:ext>
            </a:extLst>
          </p:cNvPr>
          <p:cNvSpPr>
            <a:spLocks noGrp="1"/>
          </p:cNvSpPr>
          <p:nvPr>
            <p:ph type="body" sz="quarter" idx="12" hasCustomPrompt="1"/>
          </p:nvPr>
        </p:nvSpPr>
        <p:spPr>
          <a:xfrm>
            <a:off x="6456363" y="4155068"/>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5" name="Text Placeholder 4">
            <a:extLst>
              <a:ext uri="{FF2B5EF4-FFF2-40B4-BE49-F238E27FC236}">
                <a16:creationId xmlns:a16="http://schemas.microsoft.com/office/drawing/2014/main" id="{122FB207-1E2B-1D84-3D5E-C8ED9CCCB648}"/>
              </a:ext>
            </a:extLst>
          </p:cNvPr>
          <p:cNvSpPr>
            <a:spLocks noGrp="1"/>
          </p:cNvSpPr>
          <p:nvPr>
            <p:ph type="body" sz="quarter" idx="13" hasCustomPrompt="1"/>
          </p:nvPr>
        </p:nvSpPr>
        <p:spPr>
          <a:xfrm>
            <a:off x="6456363" y="584200"/>
            <a:ext cx="5340350" cy="1325563"/>
          </a:xfrm>
        </p:spPr>
        <p:txBody>
          <a:bodyPr/>
          <a:lstStyle>
            <a:lvl1pPr marL="0" indent="0">
              <a:lnSpc>
                <a:spcPct val="82000"/>
              </a:lnSpc>
              <a:buFontTx/>
              <a:buNone/>
              <a:defRPr sz="5440" b="0" i="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1272715795"/>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Image Righ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23888" y="2518445"/>
            <a:ext cx="4829691" cy="1610114"/>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C4DE910F-F974-EC17-D99F-7CF8E351F2CF}"/>
              </a:ext>
            </a:extLst>
          </p:cNvPr>
          <p:cNvSpPr>
            <a:spLocks noGrp="1"/>
          </p:cNvSpPr>
          <p:nvPr>
            <p:ph type="body" sz="quarter" idx="12" hasCustomPrompt="1"/>
          </p:nvPr>
        </p:nvSpPr>
        <p:spPr>
          <a:xfrm>
            <a:off x="623888" y="4226310"/>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4" name="Text Placeholder 4">
            <a:extLst>
              <a:ext uri="{FF2B5EF4-FFF2-40B4-BE49-F238E27FC236}">
                <a16:creationId xmlns:a16="http://schemas.microsoft.com/office/drawing/2014/main" id="{C0819214-B615-AB05-F590-69F5C5D27731}"/>
              </a:ext>
            </a:extLst>
          </p:cNvPr>
          <p:cNvSpPr>
            <a:spLocks noGrp="1"/>
          </p:cNvSpPr>
          <p:nvPr>
            <p:ph type="body" sz="quarter" idx="13" hasCustomPrompt="1"/>
          </p:nvPr>
        </p:nvSpPr>
        <p:spPr>
          <a:xfrm>
            <a:off x="623888" y="584200"/>
            <a:ext cx="5340350" cy="1325563"/>
          </a:xfrm>
        </p:spPr>
        <p:txBody>
          <a:bodyPr/>
          <a:lstStyle>
            <a:lvl1pPr marL="0" indent="0">
              <a:lnSpc>
                <a:spcPct val="82000"/>
              </a:lnSpc>
              <a:buFontTx/>
              <a:buNone/>
              <a:defRPr sz="5440" b="0" i="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105257101"/>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Image Right - Blk Background">
    <p:bg>
      <p:bgPr>
        <a:solidFill>
          <a:schemeClr val="tx1"/>
        </a:solidFill>
        <a:effectLst/>
      </p:bgPr>
    </p:bg>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6096000" y="388842"/>
            <a:ext cx="6096000" cy="6083199"/>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23888" y="2518445"/>
            <a:ext cx="4829691" cy="1626156"/>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4" name="Text Placeholder 4">
            <a:extLst>
              <a:ext uri="{FF2B5EF4-FFF2-40B4-BE49-F238E27FC236}">
                <a16:creationId xmlns:a16="http://schemas.microsoft.com/office/drawing/2014/main" id="{868B181F-AB89-33FD-8820-F942275C6B29}"/>
              </a:ext>
            </a:extLst>
          </p:cNvPr>
          <p:cNvSpPr>
            <a:spLocks noGrp="1"/>
          </p:cNvSpPr>
          <p:nvPr>
            <p:ph type="body" sz="quarter" idx="12" hasCustomPrompt="1"/>
          </p:nvPr>
        </p:nvSpPr>
        <p:spPr>
          <a:xfrm>
            <a:off x="623888" y="4226310"/>
            <a:ext cx="4829691" cy="1530521"/>
          </a:xfrm>
        </p:spPr>
        <p:txBody>
          <a:bodyPr/>
          <a:lstStyle>
            <a:lvl1pPr marL="285750" indent="-285750">
              <a:buFont typeface="Arial" panose="020B0604020202020204" pitchFamily="34" charset="0"/>
              <a:buChar char="•"/>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3" name="Text Placeholder 4">
            <a:extLst>
              <a:ext uri="{FF2B5EF4-FFF2-40B4-BE49-F238E27FC236}">
                <a16:creationId xmlns:a16="http://schemas.microsoft.com/office/drawing/2014/main" id="{918BF252-60CC-0EC4-2AF1-4A2F4E353D5A}"/>
              </a:ext>
            </a:extLst>
          </p:cNvPr>
          <p:cNvSpPr>
            <a:spLocks noGrp="1"/>
          </p:cNvSpPr>
          <p:nvPr>
            <p:ph type="body" sz="quarter" idx="13" hasCustomPrompt="1"/>
          </p:nvPr>
        </p:nvSpPr>
        <p:spPr>
          <a:xfrm>
            <a:off x="623888" y="584200"/>
            <a:ext cx="5340350" cy="1325563"/>
          </a:xfrm>
        </p:spPr>
        <p:txBody>
          <a:bodyPr/>
          <a:lstStyle>
            <a:lvl1pPr marL="0" indent="0">
              <a:lnSpc>
                <a:spcPct val="82000"/>
              </a:lnSpc>
              <a:buFontTx/>
              <a:buNone/>
              <a:defRPr sz="5440" b="0" i="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2111591520"/>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_Image left - Blk Background">
    <p:bg>
      <p:bgPr>
        <a:solidFill>
          <a:schemeClr val="tx1"/>
        </a:solidFill>
        <a:effectLst/>
      </p:bgPr>
    </p:bg>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1" y="388842"/>
            <a:ext cx="6096000" cy="6083199"/>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456364" y="2450086"/>
            <a:ext cx="4829691" cy="1615252"/>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4" name="Text Placeholder 4">
            <a:extLst>
              <a:ext uri="{FF2B5EF4-FFF2-40B4-BE49-F238E27FC236}">
                <a16:creationId xmlns:a16="http://schemas.microsoft.com/office/drawing/2014/main" id="{3FB9D6AF-41E9-ACB1-35D7-87CE3683CB53}"/>
              </a:ext>
            </a:extLst>
          </p:cNvPr>
          <p:cNvSpPr>
            <a:spLocks noGrp="1"/>
          </p:cNvSpPr>
          <p:nvPr>
            <p:ph type="body" sz="quarter" idx="12" hasCustomPrompt="1"/>
          </p:nvPr>
        </p:nvSpPr>
        <p:spPr>
          <a:xfrm>
            <a:off x="6456363" y="4155068"/>
            <a:ext cx="4829691" cy="1530521"/>
          </a:xfrm>
        </p:spPr>
        <p:txBody>
          <a:bodyPr/>
          <a:lstStyle>
            <a:lvl1pPr marL="285750" indent="-285750">
              <a:buFont typeface="Arial" panose="020B0604020202020204" pitchFamily="34" charset="0"/>
              <a:buChar char="•"/>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3" name="Text Placeholder 4">
            <a:extLst>
              <a:ext uri="{FF2B5EF4-FFF2-40B4-BE49-F238E27FC236}">
                <a16:creationId xmlns:a16="http://schemas.microsoft.com/office/drawing/2014/main" id="{0229488E-C66F-CE00-D846-4F75FB33336A}"/>
              </a:ext>
            </a:extLst>
          </p:cNvPr>
          <p:cNvSpPr>
            <a:spLocks noGrp="1"/>
          </p:cNvSpPr>
          <p:nvPr>
            <p:ph type="body" sz="quarter" idx="13" hasCustomPrompt="1"/>
          </p:nvPr>
        </p:nvSpPr>
        <p:spPr>
          <a:xfrm>
            <a:off x="6456364" y="584200"/>
            <a:ext cx="5340350" cy="1325563"/>
          </a:xfrm>
        </p:spPr>
        <p:txBody>
          <a:bodyPr/>
          <a:lstStyle>
            <a:lvl1pPr marL="0" indent="0">
              <a:lnSpc>
                <a:spcPct val="82000"/>
              </a:lnSpc>
              <a:buFontTx/>
              <a:buNone/>
              <a:defRPr sz="5440" b="0" i="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4248233940"/>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Full image">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2" y="0"/>
            <a:ext cx="12191998" cy="6858000"/>
          </a:xfrm>
          <a:solidFill>
            <a:schemeClr val="bg1">
              <a:lumMod val="85000"/>
            </a:schemeClr>
          </a:solidFill>
        </p:spPr>
        <p:txBody>
          <a:bodyPr anchor="ctr" anchorCtr="0"/>
          <a:lstStyle>
            <a:lvl1pPr marL="0" indent="0" algn="ctr">
              <a:buNone/>
              <a:defRPr b="0" i="0"/>
            </a:lvl1pPr>
          </a:lstStyle>
          <a:p>
            <a:endParaRPr lang="en-AU" dirty="0"/>
          </a:p>
        </p:txBody>
      </p:sp>
      <p:sp>
        <p:nvSpPr>
          <p:cNvPr id="2" name="Title 1">
            <a:extLst>
              <a:ext uri="{FF2B5EF4-FFF2-40B4-BE49-F238E27FC236}">
                <a16:creationId xmlns:a16="http://schemas.microsoft.com/office/drawing/2014/main" id="{DDD710B8-9164-41B4-8DAE-ED192B72A716}"/>
              </a:ext>
            </a:extLst>
          </p:cNvPr>
          <p:cNvSpPr>
            <a:spLocks noGrp="1"/>
          </p:cNvSpPr>
          <p:nvPr>
            <p:ph type="title" hasCustomPrompt="1"/>
          </p:nvPr>
        </p:nvSpPr>
        <p:spPr>
          <a:xfrm>
            <a:off x="623888" y="584200"/>
            <a:ext cx="6158452" cy="1325562"/>
          </a:xfrm>
        </p:spPr>
        <p:txBody>
          <a:bodyPr/>
          <a:lstStyle>
            <a:lvl1pPr>
              <a:defRPr sz="5440" b="0" i="0">
                <a:solidFill>
                  <a:schemeClr val="bg1"/>
                </a:solidFill>
              </a:defRPr>
            </a:lvl1pPr>
          </a:lstStyle>
          <a:p>
            <a:r>
              <a:rPr lang="en-US" dirty="0"/>
              <a:t>Click to edit Master title style. Title can be moved to suit background Image</a:t>
            </a:r>
            <a:endParaRPr lang="en-AU" dirty="0"/>
          </a:p>
        </p:txBody>
      </p:sp>
    </p:spTree>
    <p:extLst>
      <p:ext uri="{BB962C8B-B14F-4D97-AF65-F5344CB8AC3E}">
        <p14:creationId xmlns:p14="http://schemas.microsoft.com/office/powerpoint/2010/main" val="4200390875"/>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Left - Sml Title on - White Text Let - Small Title on white">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30419" y="584200"/>
            <a:ext cx="4829691" cy="785732"/>
          </a:xfrm>
        </p:spPr>
        <p:txBody>
          <a:bodyPr anchor="b"/>
          <a:lstStyle>
            <a:lvl1pPr>
              <a:lnSpc>
                <a:spcPct val="82000"/>
              </a:lnSpc>
              <a:defRPr sz="3200" b="0" i="0">
                <a:solidFill>
                  <a:schemeClr val="tx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959192" y="3494249"/>
            <a:ext cx="4829691" cy="2846525"/>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86C60342-0DCC-EC48-C3AF-9A9F4E1F2943}"/>
              </a:ext>
            </a:extLst>
          </p:cNvPr>
          <p:cNvSpPr>
            <a:spLocks noGrp="1"/>
          </p:cNvSpPr>
          <p:nvPr>
            <p:ph type="body" sz="quarter" idx="13" hasCustomPrompt="1"/>
          </p:nvPr>
        </p:nvSpPr>
        <p:spPr>
          <a:xfrm>
            <a:off x="623888" y="1452064"/>
            <a:ext cx="5340350" cy="1325563"/>
          </a:xfrm>
        </p:spPr>
        <p:txBody>
          <a:bodyPr/>
          <a:lstStyle>
            <a:lvl1pPr marL="0" indent="0">
              <a:lnSpc>
                <a:spcPct val="82000"/>
              </a:lnSpc>
              <a:buFontTx/>
              <a:buNone/>
              <a:defRPr sz="5440" b="0" i="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630166862"/>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10B58A3-E193-4684-ABCE-DF0A8B6CD042}"/>
              </a:ext>
            </a:extLst>
          </p:cNvPr>
          <p:cNvSpPr>
            <a:spLocks noGrp="1"/>
          </p:cNvSpPr>
          <p:nvPr>
            <p:ph type="title"/>
          </p:nvPr>
        </p:nvSpPr>
        <p:spPr>
          <a:xfrm>
            <a:off x="623888" y="584200"/>
            <a:ext cx="11371189" cy="1325562"/>
          </a:xfrm>
          <a:prstGeom prst="rect">
            <a:avLst/>
          </a:prstGeom>
        </p:spPr>
        <p:txBody>
          <a:bodyPr vert="horz" lIns="0" tIns="0" rIns="0" bIns="0" rtlCol="0" anchor="t" anchorCtr="0">
            <a:noAutofit/>
          </a:bodyPr>
          <a:lstStyle/>
          <a:p>
            <a:r>
              <a:rPr lang="en-US" dirty="0"/>
              <a:t>Click to edit Master title style</a:t>
            </a:r>
            <a:endParaRPr lang="en-AU" dirty="0"/>
          </a:p>
        </p:txBody>
      </p:sp>
      <p:sp>
        <p:nvSpPr>
          <p:cNvPr id="3" name="Text Placeholder 2">
            <a:extLst>
              <a:ext uri="{FF2B5EF4-FFF2-40B4-BE49-F238E27FC236}">
                <a16:creationId xmlns:a16="http://schemas.microsoft.com/office/drawing/2014/main" id="{01F38D3A-1279-4066-93F5-53800A796276}"/>
              </a:ext>
            </a:extLst>
          </p:cNvPr>
          <p:cNvSpPr>
            <a:spLocks noGrp="1"/>
          </p:cNvSpPr>
          <p:nvPr>
            <p:ph type="body" idx="1"/>
          </p:nvPr>
        </p:nvSpPr>
        <p:spPr>
          <a:xfrm>
            <a:off x="623888" y="2044699"/>
            <a:ext cx="11371189" cy="4351338"/>
          </a:xfrm>
          <a:prstGeom prst="rect">
            <a:avLst/>
          </a:prstGeom>
        </p:spPr>
        <p:txBody>
          <a:bodyPr vert="horz" lIns="0" tIns="0" rIns="0" bIns="0" rtlCol="0">
            <a:no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 name="Date Placeholder 3">
            <a:extLst>
              <a:ext uri="{FF2B5EF4-FFF2-40B4-BE49-F238E27FC236}">
                <a16:creationId xmlns:a16="http://schemas.microsoft.com/office/drawing/2014/main" id="{10EA2CD7-A72C-495B-9228-0E077D24D940}"/>
              </a:ext>
            </a:extLst>
          </p:cNvPr>
          <p:cNvSpPr>
            <a:spLocks noGrp="1"/>
          </p:cNvSpPr>
          <p:nvPr>
            <p:ph type="dt" sz="half" idx="2"/>
          </p:nvPr>
        </p:nvSpPr>
        <p:spPr>
          <a:xfrm>
            <a:off x="410405" y="6356352"/>
            <a:ext cx="2743200" cy="365125"/>
          </a:xfrm>
          <a:prstGeom prst="rect">
            <a:avLst/>
          </a:prstGeom>
        </p:spPr>
        <p:txBody>
          <a:bodyPr vert="horz" lIns="0" tIns="0" rIns="0" bIns="0" rtlCol="0" anchor="ctr"/>
          <a:lstStyle>
            <a:lvl1pPr algn="l">
              <a:defRPr sz="906" b="0" i="0">
                <a:solidFill>
                  <a:schemeClr val="tx1"/>
                </a:solidFill>
                <a:latin typeface="Neue Haas Grotesk Text Pro" panose="020B0504020202020204" pitchFamily="34" charset="77"/>
                <a:ea typeface="Microsoft JhengHei" panose="020B0604030504040204" pitchFamily="34" charset="-120"/>
                <a:cs typeface="Inter Display" panose="02000503000000020004" pitchFamily="2" charset="0"/>
              </a:defRPr>
            </a:lvl1pPr>
          </a:lstStyle>
          <a:p>
            <a:fld id="{42169B3B-8761-4204-AA5A-11BC84B55C93}" type="datetimeFigureOut">
              <a:rPr lang="en-AU" smtClean="0"/>
              <a:pPr/>
              <a:t>15/7/2026</a:t>
            </a:fld>
            <a:endParaRPr lang="en-AU" dirty="0"/>
          </a:p>
        </p:txBody>
      </p:sp>
      <p:sp>
        <p:nvSpPr>
          <p:cNvPr id="5" name="Footer Placeholder 4">
            <a:extLst>
              <a:ext uri="{FF2B5EF4-FFF2-40B4-BE49-F238E27FC236}">
                <a16:creationId xmlns:a16="http://schemas.microsoft.com/office/drawing/2014/main" id="{CBD43B1A-E254-4E8E-8D77-9053126860F2}"/>
              </a:ext>
            </a:extLst>
          </p:cNvPr>
          <p:cNvSpPr>
            <a:spLocks noGrp="1"/>
          </p:cNvSpPr>
          <p:nvPr>
            <p:ph type="ftr" sz="quarter" idx="3"/>
          </p:nvPr>
        </p:nvSpPr>
        <p:spPr>
          <a:xfrm>
            <a:off x="4038601" y="6356352"/>
            <a:ext cx="4114800" cy="365125"/>
          </a:xfrm>
          <a:prstGeom prst="rect">
            <a:avLst/>
          </a:prstGeom>
        </p:spPr>
        <p:txBody>
          <a:bodyPr vert="horz" lIns="0" tIns="0" rIns="0" bIns="0" rtlCol="0" anchor="ctr"/>
          <a:lstStyle>
            <a:lvl1pPr algn="ctr">
              <a:defRPr sz="906" b="0" i="0">
                <a:solidFill>
                  <a:schemeClr val="tx1"/>
                </a:solidFill>
                <a:latin typeface="Neue Haas Grotesk Text Pro" panose="020B0504020202020204" pitchFamily="34" charset="77"/>
                <a:ea typeface="Microsoft JhengHei" panose="020B0604030504040204" pitchFamily="34" charset="-120"/>
                <a:cs typeface="Inter Display" panose="02000503000000020004" pitchFamily="2" charset="0"/>
              </a:defRPr>
            </a:lvl1pPr>
          </a:lstStyle>
          <a:p>
            <a:endParaRPr lang="en-AU" dirty="0"/>
          </a:p>
        </p:txBody>
      </p:sp>
      <p:sp>
        <p:nvSpPr>
          <p:cNvPr id="6" name="Slide Number Placeholder 5">
            <a:extLst>
              <a:ext uri="{FF2B5EF4-FFF2-40B4-BE49-F238E27FC236}">
                <a16:creationId xmlns:a16="http://schemas.microsoft.com/office/drawing/2014/main" id="{7966D85B-9034-49C5-A86E-714985BCC24E}"/>
              </a:ext>
            </a:extLst>
          </p:cNvPr>
          <p:cNvSpPr>
            <a:spLocks noGrp="1"/>
          </p:cNvSpPr>
          <p:nvPr>
            <p:ph type="sldNum" sz="quarter" idx="4"/>
          </p:nvPr>
        </p:nvSpPr>
        <p:spPr>
          <a:xfrm>
            <a:off x="9038394" y="6356352"/>
            <a:ext cx="2743200" cy="365125"/>
          </a:xfrm>
          <a:prstGeom prst="rect">
            <a:avLst/>
          </a:prstGeom>
        </p:spPr>
        <p:txBody>
          <a:bodyPr vert="horz" lIns="0" tIns="0" rIns="0" bIns="0" rtlCol="0" anchor="ctr"/>
          <a:lstStyle>
            <a:lvl1pPr algn="r">
              <a:defRPr sz="906" b="0" i="0">
                <a:solidFill>
                  <a:schemeClr val="tx1"/>
                </a:solidFill>
                <a:latin typeface="Neue Haas Grotesk Text Pro" panose="020B0504020202020204" pitchFamily="34" charset="77"/>
                <a:ea typeface="Microsoft JhengHei" panose="020B0604030504040204" pitchFamily="34" charset="-120"/>
                <a:cs typeface="Inter Display" panose="02000503000000020004" pitchFamily="2" charset="0"/>
              </a:defRPr>
            </a:lvl1pPr>
          </a:lstStyle>
          <a:p>
            <a:fld id="{E6316B6A-336A-44FF-82DA-A4D1594FA055}" type="slidenum">
              <a:rPr lang="en-AU" smtClean="0"/>
              <a:pPr/>
              <a:t>‹N°›</a:t>
            </a:fld>
            <a:endParaRPr lang="en-AU" dirty="0"/>
          </a:p>
        </p:txBody>
      </p:sp>
    </p:spTree>
    <p:extLst>
      <p:ext uri="{BB962C8B-B14F-4D97-AF65-F5344CB8AC3E}">
        <p14:creationId xmlns:p14="http://schemas.microsoft.com/office/powerpoint/2010/main" val="70107504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9" r:id="rId3"/>
    <p:sldLayoutId id="2147483656" r:id="rId4"/>
    <p:sldLayoutId id="2147483666" r:id="rId5"/>
    <p:sldLayoutId id="2147483667" r:id="rId6"/>
    <p:sldLayoutId id="2147483668" r:id="rId7"/>
    <p:sldLayoutId id="2147483664" r:id="rId8"/>
    <p:sldLayoutId id="2147483657" r:id="rId9"/>
    <p:sldLayoutId id="2147483670" r:id="rId10"/>
    <p:sldLayoutId id="2147483671" r:id="rId11"/>
    <p:sldLayoutId id="2147483672" r:id="rId12"/>
    <p:sldLayoutId id="2147483655" r:id="rId13"/>
    <p:sldLayoutId id="2147483663" r:id="rId14"/>
    <p:sldLayoutId id="2147483678" r:id="rId15"/>
    <p:sldLayoutId id="2147483660" r:id="rId16"/>
    <p:sldLayoutId id="2147483673" r:id="rId17"/>
    <p:sldLayoutId id="2147483674" r:id="rId18"/>
    <p:sldLayoutId id="2147483675" r:id="rId19"/>
    <p:sldLayoutId id="2147483659" r:id="rId20"/>
    <p:sldLayoutId id="2147483681" r:id="rId21"/>
    <p:sldLayoutId id="2147483677" r:id="rId22"/>
    <p:sldLayoutId id="2147483679" r:id="rId23"/>
    <p:sldLayoutId id="2147483680" r:id="rId24"/>
  </p:sldLayoutIdLst>
  <p:transition/>
  <p:txStyles>
    <p:titleStyle>
      <a:lvl1pPr algn="l" defTabSz="914453" rtl="0" eaLnBrk="1" latinLnBrk="0" hangingPunct="1">
        <a:lnSpc>
          <a:spcPct val="80000"/>
        </a:lnSpc>
        <a:spcBef>
          <a:spcPct val="0"/>
        </a:spcBef>
        <a:buNone/>
        <a:defRPr sz="5443" b="0" i="0" kern="1200" cap="all" baseline="0">
          <a:solidFill>
            <a:schemeClr val="accent4"/>
          </a:solidFill>
          <a:latin typeface="Neue Haas Grotesk Text Pro" panose="020B0504020202020204" pitchFamily="34" charset="77"/>
          <a:ea typeface="Microsoft JhengHei" panose="020B0604030504040204" pitchFamily="34" charset="-120"/>
          <a:cs typeface="Inter Display" panose="02000503000000020004" pitchFamily="2" charset="0"/>
        </a:defRPr>
      </a:lvl1pPr>
    </p:titleStyle>
    <p:body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Neue Haas Grotesk Text Pro" panose="020B0504020202020204" pitchFamily="34" charset="77"/>
          <a:ea typeface="Microsoft JhengHei" panose="020B0604030504040204" pitchFamily="34" charset="-12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Microsoft JhengHei" panose="020B0604030504040204" pitchFamily="34" charset="-12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Microsoft JhengHei" panose="020B0604030504040204" pitchFamily="34" charset="-12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Microsoft JhengHei" panose="020B0604030504040204" pitchFamily="34" charset="-12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Microsoft JhengHei" panose="020B0604030504040204" pitchFamily="34" charset="-12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53" rtl="0" eaLnBrk="1" latinLnBrk="0" hangingPunct="1">
        <a:defRPr sz="1800" kern="1200">
          <a:solidFill>
            <a:schemeClr val="tx1"/>
          </a:solidFill>
          <a:latin typeface="+mn-lt"/>
          <a:ea typeface="+mn-ea"/>
          <a:cs typeface="+mn-cs"/>
        </a:defRPr>
      </a:lvl1pPr>
      <a:lvl2pPr marL="457228" algn="l" defTabSz="914453" rtl="0" eaLnBrk="1" latinLnBrk="0" hangingPunct="1">
        <a:defRPr sz="1800" kern="1200">
          <a:solidFill>
            <a:schemeClr val="tx1"/>
          </a:solidFill>
          <a:latin typeface="+mn-lt"/>
          <a:ea typeface="+mn-ea"/>
          <a:cs typeface="+mn-cs"/>
        </a:defRPr>
      </a:lvl2pPr>
      <a:lvl3pPr marL="914453" algn="l" defTabSz="914453" rtl="0" eaLnBrk="1" latinLnBrk="0" hangingPunct="1">
        <a:defRPr sz="1800" kern="1200">
          <a:solidFill>
            <a:schemeClr val="tx1"/>
          </a:solidFill>
          <a:latin typeface="+mn-lt"/>
          <a:ea typeface="+mn-ea"/>
          <a:cs typeface="+mn-cs"/>
        </a:defRPr>
      </a:lvl3pPr>
      <a:lvl4pPr marL="1371681" algn="l" defTabSz="914453" rtl="0" eaLnBrk="1" latinLnBrk="0" hangingPunct="1">
        <a:defRPr sz="1800" kern="1200">
          <a:solidFill>
            <a:schemeClr val="tx1"/>
          </a:solidFill>
          <a:latin typeface="+mn-lt"/>
          <a:ea typeface="+mn-ea"/>
          <a:cs typeface="+mn-cs"/>
        </a:defRPr>
      </a:lvl4pPr>
      <a:lvl5pPr marL="1828907" algn="l" defTabSz="914453" rtl="0" eaLnBrk="1" latinLnBrk="0" hangingPunct="1">
        <a:defRPr sz="1800" kern="1200">
          <a:solidFill>
            <a:schemeClr val="tx1"/>
          </a:solidFill>
          <a:latin typeface="+mn-lt"/>
          <a:ea typeface="+mn-ea"/>
          <a:cs typeface="+mn-cs"/>
        </a:defRPr>
      </a:lvl5pPr>
      <a:lvl6pPr marL="2286133" algn="l" defTabSz="914453" rtl="0" eaLnBrk="1" latinLnBrk="0" hangingPunct="1">
        <a:defRPr sz="1800" kern="1200">
          <a:solidFill>
            <a:schemeClr val="tx1"/>
          </a:solidFill>
          <a:latin typeface="+mn-lt"/>
          <a:ea typeface="+mn-ea"/>
          <a:cs typeface="+mn-cs"/>
        </a:defRPr>
      </a:lvl6pPr>
      <a:lvl7pPr marL="2743360" algn="l" defTabSz="914453" rtl="0" eaLnBrk="1" latinLnBrk="0" hangingPunct="1">
        <a:defRPr sz="1800" kern="1200">
          <a:solidFill>
            <a:schemeClr val="tx1"/>
          </a:solidFill>
          <a:latin typeface="+mn-lt"/>
          <a:ea typeface="+mn-ea"/>
          <a:cs typeface="+mn-cs"/>
        </a:defRPr>
      </a:lvl7pPr>
      <a:lvl8pPr marL="3200587" algn="l" defTabSz="914453" rtl="0" eaLnBrk="1" latinLnBrk="0" hangingPunct="1">
        <a:defRPr sz="1800" kern="1200">
          <a:solidFill>
            <a:schemeClr val="tx1"/>
          </a:solidFill>
          <a:latin typeface="+mn-lt"/>
          <a:ea typeface="+mn-ea"/>
          <a:cs typeface="+mn-cs"/>
        </a:defRPr>
      </a:lvl8pPr>
      <a:lvl9pPr marL="3657814" algn="l" defTabSz="914453"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32" userDrawn="1">
          <p15:clr>
            <a:srgbClr val="F26B43"/>
          </p15:clr>
        </p15:guide>
        <p15:guide id="2" pos="257" userDrawn="1">
          <p15:clr>
            <a:srgbClr val="F26B43"/>
          </p15:clr>
        </p15:guide>
        <p15:guide id="3" pos="3840" userDrawn="1">
          <p15:clr>
            <a:srgbClr val="F26B43"/>
          </p15:clr>
        </p15:guide>
        <p15:guide id="4" pos="4067" userDrawn="1">
          <p15:clr>
            <a:srgbClr val="000000"/>
          </p15:clr>
        </p15:guide>
        <p15:guide id="5" orient="horz" pos="368" userDrawn="1">
          <p15:clr>
            <a:srgbClr val="000000"/>
          </p15:clr>
        </p15:guide>
        <p15:guide id="6" pos="393" userDrawn="1">
          <p15:clr>
            <a:srgbClr val="000000"/>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4.svg"/></Relationships>
</file>

<file path=ppt/slides/_rels/slide10.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notesSlide" Target="../notesSlides/notesSlide5.xml"/><Relationship Id="rId1" Type="http://schemas.openxmlformats.org/officeDocument/2006/relationships/slideLayout" Target="../slideLayouts/slideLayout22.xml"/><Relationship Id="rId6" Type="http://schemas.openxmlformats.org/officeDocument/2006/relationships/image" Target="../media/image21.png"/><Relationship Id="rId5" Type="http://schemas.openxmlformats.org/officeDocument/2006/relationships/image" Target="../media/image20.emf"/><Relationship Id="rId4" Type="http://schemas.openxmlformats.org/officeDocument/2006/relationships/image" Target="../media/image19.emf"/></Relationships>
</file>

<file path=ppt/slides/_rels/slide11.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notesSlide" Target="../notesSlides/notesSlide6.xml"/><Relationship Id="rId1" Type="http://schemas.openxmlformats.org/officeDocument/2006/relationships/slideLayout" Target="../slideLayouts/slideLayout22.xml"/><Relationship Id="rId6" Type="http://schemas.openxmlformats.org/officeDocument/2006/relationships/image" Target="../media/image24.emf"/><Relationship Id="rId5" Type="http://schemas.openxmlformats.org/officeDocument/2006/relationships/image" Target="../media/image23.emf"/><Relationship Id="rId4" Type="http://schemas.openxmlformats.org/officeDocument/2006/relationships/image" Target="../media/image18.emf"/></Relationships>
</file>

<file path=ppt/slides/_rels/slide1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2.xml"/><Relationship Id="rId5" Type="http://schemas.openxmlformats.org/officeDocument/2006/relationships/image" Target="../media/image28.png"/><Relationship Id="rId4" Type="http://schemas.openxmlformats.org/officeDocument/2006/relationships/image" Target="../media/image27.png"/></Relationships>
</file>

<file path=ppt/slides/_rels/slide1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7.xml"/><Relationship Id="rId1" Type="http://schemas.openxmlformats.org/officeDocument/2006/relationships/slideLayout" Target="../slideLayouts/slideLayout24.xml"/></Relationships>
</file>

<file path=ppt/slides/_rels/slide1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8.xml"/><Relationship Id="rId1" Type="http://schemas.openxmlformats.org/officeDocument/2006/relationships/slideLayout" Target="../slideLayouts/slideLayout22.xml"/></Relationships>
</file>

<file path=ppt/slides/_rels/slide1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9.xml"/><Relationship Id="rId1" Type="http://schemas.openxmlformats.org/officeDocument/2006/relationships/slideLayout" Target="../slideLayouts/slideLayout22.xml"/></Relationships>
</file>

<file path=ppt/slides/_rels/slide16.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16.xml"/></Relationships>
</file>

<file path=ppt/slides/_rels/slide18.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1.xml"/><Relationship Id="rId1" Type="http://schemas.openxmlformats.org/officeDocument/2006/relationships/slideLayout" Target="../slideLayouts/slideLayout23.xml"/></Relationships>
</file>

<file path=ppt/slides/_rels/slide1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2.xml"/><Relationship Id="rId1" Type="http://schemas.openxmlformats.org/officeDocument/2006/relationships/slideLayout" Target="../slideLayouts/slideLayout22.xml"/></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14.xml"/><Relationship Id="rId1" Type="http://schemas.openxmlformats.org/officeDocument/2006/relationships/slideLayout" Target="../slideLayouts/slideLayout22.xml"/></Relationships>
</file>

<file path=ppt/slides/_rels/slide22.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15.xml"/><Relationship Id="rId1" Type="http://schemas.openxmlformats.org/officeDocument/2006/relationships/slideLayout" Target="../slideLayouts/slideLayout23.xml"/></Relationships>
</file>

<file path=ppt/slides/_rels/slide23.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6.xml"/><Relationship Id="rId1" Type="http://schemas.openxmlformats.org/officeDocument/2006/relationships/slideLayout" Target="../slideLayouts/slideLayout24.xml"/></Relationships>
</file>

<file path=ppt/slides/_rels/slide24.xml.rels><?xml version="1.0" encoding="UTF-8" standalone="yes"?>
<Relationships xmlns="http://schemas.openxmlformats.org/package/2006/relationships"><Relationship Id="rId8" Type="http://schemas.openxmlformats.org/officeDocument/2006/relationships/image" Target="../media/image45.emf"/><Relationship Id="rId3" Type="http://schemas.openxmlformats.org/officeDocument/2006/relationships/image" Target="../media/image40.png"/><Relationship Id="rId7" Type="http://schemas.openxmlformats.org/officeDocument/2006/relationships/image" Target="../media/image44.emf"/><Relationship Id="rId2" Type="http://schemas.openxmlformats.org/officeDocument/2006/relationships/notesSlide" Target="../notesSlides/notesSlide17.xml"/><Relationship Id="rId1" Type="http://schemas.openxmlformats.org/officeDocument/2006/relationships/slideLayout" Target="../slideLayouts/slideLayout9.xml"/><Relationship Id="rId6" Type="http://schemas.openxmlformats.org/officeDocument/2006/relationships/image" Target="../media/image43.emf"/><Relationship Id="rId5" Type="http://schemas.openxmlformats.org/officeDocument/2006/relationships/image" Target="../media/image42.emf"/><Relationship Id="rId4" Type="http://schemas.openxmlformats.org/officeDocument/2006/relationships/image" Target="../media/image41.emf"/><Relationship Id="rId9" Type="http://schemas.openxmlformats.org/officeDocument/2006/relationships/image" Target="../media/image46.emf"/></Relationships>
</file>

<file path=ppt/slides/_rels/slide25.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11.xml"/></Relationships>
</file>

<file path=ppt/slides/_rels/slide26.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18.xml"/><Relationship Id="rId1" Type="http://schemas.openxmlformats.org/officeDocument/2006/relationships/slideLayout" Target="../slideLayouts/slideLayout13.xml"/><Relationship Id="rId4" Type="http://schemas.openxmlformats.org/officeDocument/2006/relationships/image" Target="../media/image4.sv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4" name="Picture Placeholder 13">
            <a:extLst>
              <a:ext uri="{FF2B5EF4-FFF2-40B4-BE49-F238E27FC236}">
                <a16:creationId xmlns:a16="http://schemas.microsoft.com/office/drawing/2014/main" id="{00A04102-C93B-CD24-0A55-BC37F98C5201}"/>
              </a:ext>
            </a:extLst>
          </p:cNvPr>
          <p:cNvPicPr>
            <a:picLocks noGrp="1" noChangeAspect="1"/>
          </p:cNvPicPr>
          <p:nvPr>
            <p:ph type="pic" sz="quarter" idx="11"/>
          </p:nvPr>
        </p:nvPicPr>
        <p:blipFill>
          <a:blip r:embed="rId3" cstate="screen">
            <a:extLst>
              <a:ext uri="{28A0092B-C50C-407E-A947-70E740481C1C}">
                <a14:useLocalDpi xmlns:a14="http://schemas.microsoft.com/office/drawing/2010/main"/>
              </a:ext>
            </a:extLst>
          </a:blip>
          <a:srcRect t="27012" b="14994"/>
          <a:stretch/>
        </p:blipFill>
        <p:spPr>
          <a:xfrm>
            <a:off x="623889" y="2595563"/>
            <a:ext cx="11010900" cy="4262437"/>
          </a:xfrm>
        </p:spPr>
      </p:pic>
      <p:sp>
        <p:nvSpPr>
          <p:cNvPr id="7" name="Text Placeholder 6">
            <a:extLst>
              <a:ext uri="{FF2B5EF4-FFF2-40B4-BE49-F238E27FC236}">
                <a16:creationId xmlns:a16="http://schemas.microsoft.com/office/drawing/2014/main" id="{8B1D4A70-6CA2-23A1-1A5A-497FD63075D8}"/>
              </a:ext>
            </a:extLst>
          </p:cNvPr>
          <p:cNvSpPr>
            <a:spLocks noGrp="1"/>
          </p:cNvSpPr>
          <p:nvPr>
            <p:ph type="body" sz="quarter" idx="4294967295"/>
          </p:nvPr>
        </p:nvSpPr>
        <p:spPr>
          <a:xfrm>
            <a:off x="593733" y="1582597"/>
            <a:ext cx="4526907" cy="990300"/>
          </a:xfrm>
        </p:spPr>
        <p:txBody>
          <a:bodyPr/>
          <a:lstStyle/>
          <a:p>
            <a:pPr marL="0" indent="0">
              <a:buNone/>
              <a:tabLst>
                <a:tab pos="1373188" algn="l"/>
              </a:tabLst>
            </a:pPr>
            <a:r>
              <a:rPr lang="zh-CN" altLang="en-US" sz="6000" b="1" dirty="0">
                <a:solidFill>
                  <a:schemeClr val="accent1"/>
                </a:solidFill>
              </a:rPr>
              <a:t>格那希</a:t>
            </a:r>
          </a:p>
        </p:txBody>
      </p:sp>
      <p:sp>
        <p:nvSpPr>
          <p:cNvPr id="4" name="object 3">
            <a:extLst>
              <a:ext uri="{FF2B5EF4-FFF2-40B4-BE49-F238E27FC236}">
                <a16:creationId xmlns:a16="http://schemas.microsoft.com/office/drawing/2014/main" id="{9197825A-32B7-42D4-B689-D7C33765AE97}"/>
              </a:ext>
            </a:extLst>
          </p:cNvPr>
          <p:cNvSpPr txBox="1"/>
          <p:nvPr/>
        </p:nvSpPr>
        <p:spPr>
          <a:xfrm>
            <a:off x="1225818" y="2385046"/>
            <a:ext cx="9198790" cy="647913"/>
          </a:xfrm>
          <a:prstGeom prst="rect">
            <a:avLst/>
          </a:prstGeom>
        </p:spPr>
        <p:txBody>
          <a:bodyPr vert="horz" wrap="none" lIns="0" tIns="11521" rIns="0" bIns="0" rtlCol="0">
            <a:noAutofit/>
          </a:bodyPr>
          <a:lstStyle/>
          <a:p>
            <a:pPr>
              <a:lnSpc>
                <a:spcPct val="90000"/>
              </a:lnSpc>
              <a:tabLst>
                <a:tab pos="1657444" algn="l"/>
                <a:tab pos="2477814" algn="l"/>
                <a:tab pos="3004948" algn="l"/>
                <a:tab pos="3746966" algn="l"/>
                <a:tab pos="5342193" algn="l"/>
                <a:tab pos="6106104" algn="l"/>
              </a:tabLst>
            </a:pPr>
            <a:endParaRPr lang="en-US" sz="5534" spc="181" dirty="0">
              <a:latin typeface="Neue Haas Grotesk Text Pro" panose="020B0504020202020204" pitchFamily="34" charset="77"/>
              <a:cs typeface="Hellix"/>
            </a:endParaRPr>
          </a:p>
        </p:txBody>
      </p:sp>
      <p:sp>
        <p:nvSpPr>
          <p:cNvPr id="16" name="Freeform 15">
            <a:extLst>
              <a:ext uri="{FF2B5EF4-FFF2-40B4-BE49-F238E27FC236}">
                <a16:creationId xmlns:a16="http://schemas.microsoft.com/office/drawing/2014/main" id="{7A05B93F-9F39-A34D-5709-D939A123967A}"/>
              </a:ext>
            </a:extLst>
          </p:cNvPr>
          <p:cNvSpPr/>
          <p:nvPr/>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dirty="0">
              <a:latin typeface="Neue Haas Grotesk Text Pro" panose="020B0504020202020204" pitchFamily="34" charset="77"/>
            </a:endParaRPr>
          </a:p>
        </p:txBody>
      </p:sp>
      <p:sp>
        <p:nvSpPr>
          <p:cNvPr id="18" name="TextBox 17">
            <a:extLst>
              <a:ext uri="{FF2B5EF4-FFF2-40B4-BE49-F238E27FC236}">
                <a16:creationId xmlns:a16="http://schemas.microsoft.com/office/drawing/2014/main" id="{4ABEED5C-B13D-8CF9-C654-1BD737E754D7}"/>
              </a:ext>
            </a:extLst>
          </p:cNvPr>
          <p:cNvSpPr txBox="1"/>
          <p:nvPr/>
        </p:nvSpPr>
        <p:spPr>
          <a:xfrm>
            <a:off x="2894400" y="1992611"/>
            <a:ext cx="4667079" cy="461665"/>
          </a:xfrm>
          <a:prstGeom prst="rect">
            <a:avLst/>
          </a:prstGeom>
          <a:noFill/>
        </p:spPr>
        <p:txBody>
          <a:bodyPr wrap="square">
            <a:spAutoFit/>
          </a:bodyPr>
          <a:lstStyle/>
          <a:p>
            <a:r>
              <a:rPr lang="zh-CN" altLang="en-US" sz="2400" b="1" dirty="0">
                <a:solidFill>
                  <a:schemeClr val="accent1"/>
                </a:solidFill>
                <a:latin typeface="Neue Haas Grotesk Text Pro" panose="020B0504020202020204" pitchFamily="34" charset="77"/>
                <a:ea typeface="Microsoft JhengHei" panose="020B0604030504040204" pitchFamily="34" charset="-120"/>
                <a:cs typeface="Inter Display" panose="02000503000000020004" pitchFamily="2" charset="0"/>
              </a:rPr>
              <a:t>及混釀</a:t>
            </a:r>
          </a:p>
        </p:txBody>
      </p:sp>
      <p:pic>
        <p:nvPicPr>
          <p:cNvPr id="19" name="Graphic 18">
            <a:extLst>
              <a:ext uri="{FF2B5EF4-FFF2-40B4-BE49-F238E27FC236}">
                <a16:creationId xmlns:a16="http://schemas.microsoft.com/office/drawing/2014/main" id="{1FE4F190-255E-C201-942E-D630F646E938}"/>
              </a:ext>
            </a:extLst>
          </p:cNvPr>
          <p:cNvPicPr>
            <a:picLocks noChangeAspect="1"/>
          </p:cNvPicPr>
          <p:nvPr/>
        </p:nvPicPr>
        <p:blipFill>
          <a:blip>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658368" y="6301151"/>
            <a:ext cx="2822695" cy="123397"/>
          </a:xfrm>
          <a:prstGeom prst="rect">
            <a:avLst/>
          </a:prstGeom>
        </p:spPr>
      </p:pic>
    </p:spTree>
    <p:extLst>
      <p:ext uri="{BB962C8B-B14F-4D97-AF65-F5344CB8AC3E}">
        <p14:creationId xmlns:p14="http://schemas.microsoft.com/office/powerpoint/2010/main" val="1789970845"/>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4">
            <a:extLst>
              <a:ext uri="{FF2B5EF4-FFF2-40B4-BE49-F238E27FC236}">
                <a16:creationId xmlns:a16="http://schemas.microsoft.com/office/drawing/2014/main" id="{2740C4DD-B80A-DE84-F8B7-02A05215A431}"/>
              </a:ext>
            </a:extLst>
          </p:cNvPr>
          <p:cNvSpPr txBox="1">
            <a:spLocks/>
          </p:cNvSpPr>
          <p:nvPr/>
        </p:nvSpPr>
        <p:spPr>
          <a:xfrm>
            <a:off x="623888" y="584200"/>
            <a:ext cx="11154670" cy="540407"/>
          </a:xfrm>
          <a:prstGeom prst="rect">
            <a:avLst/>
          </a:prstGeom>
        </p:spPr>
        <p:txBody>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82000"/>
              </a:lnSpc>
              <a:buNone/>
            </a:pPr>
            <a:r>
              <a:rPr lang="zh-CN" altLang="en-US" sz="3200" b="1" dirty="0">
                <a:solidFill>
                  <a:schemeClr val="accent5"/>
                </a:solidFill>
                <a:ea typeface="Microsoft JhengHei" panose="020B0604030504040204" pitchFamily="34" charset="-120"/>
              </a:rPr>
              <a:t>釀酒：</a:t>
            </a:r>
          </a:p>
          <a:p>
            <a:pPr marL="0" indent="0">
              <a:lnSpc>
                <a:spcPct val="82000"/>
              </a:lnSpc>
              <a:buNone/>
            </a:pPr>
            <a:r>
              <a:rPr lang="zh-CN" altLang="en-US" sz="5440" b="1" dirty="0">
                <a:solidFill>
                  <a:schemeClr val="accent1"/>
                </a:solidFill>
                <a:ea typeface="Microsoft JhengHei" panose="020B0604030504040204" pitchFamily="34" charset="-120"/>
              </a:rPr>
              <a:t>影響格那希風格的技術</a:t>
            </a:r>
          </a:p>
        </p:txBody>
      </p:sp>
      <p:sp>
        <p:nvSpPr>
          <p:cNvPr id="9" name="TextBox 8">
            <a:extLst>
              <a:ext uri="{FF2B5EF4-FFF2-40B4-BE49-F238E27FC236}">
                <a16:creationId xmlns:a16="http://schemas.microsoft.com/office/drawing/2014/main" id="{9E8DB106-AC9C-525A-E02C-72C63CCF7FF8}"/>
              </a:ext>
            </a:extLst>
          </p:cNvPr>
          <p:cNvSpPr txBox="1"/>
          <p:nvPr/>
        </p:nvSpPr>
        <p:spPr>
          <a:xfrm>
            <a:off x="1882316" y="5799064"/>
            <a:ext cx="1750536" cy="523220"/>
          </a:xfrm>
          <a:prstGeom prst="rect">
            <a:avLst/>
          </a:prstGeom>
          <a:noFill/>
        </p:spPr>
        <p:txBody>
          <a:bodyPr wrap="square" rtlCol="0">
            <a:noAutofit/>
          </a:bodyPr>
          <a:lstStyle/>
          <a:p>
            <a:pPr algn="ctr"/>
            <a:r>
              <a:rPr lang="zh-CN" altLang="en-US" sz="1400" dirty="0">
                <a:latin typeface="Microsoft JhengHei" panose="020B0604030504040204" pitchFamily="34" charset="-120"/>
                <a:ea typeface="Microsoft JhengHei" panose="020B0604030504040204" pitchFamily="34" charset="-120"/>
              </a:rPr>
              <a:t>無破皮發酵</a:t>
            </a:r>
          </a:p>
        </p:txBody>
      </p:sp>
      <p:sp>
        <p:nvSpPr>
          <p:cNvPr id="10" name="TextBox 9">
            <a:extLst>
              <a:ext uri="{FF2B5EF4-FFF2-40B4-BE49-F238E27FC236}">
                <a16:creationId xmlns:a16="http://schemas.microsoft.com/office/drawing/2014/main" id="{FD4C0A40-C784-6C98-6DB1-6AB956F004FC}"/>
              </a:ext>
            </a:extLst>
          </p:cNvPr>
          <p:cNvSpPr txBox="1"/>
          <p:nvPr/>
        </p:nvSpPr>
        <p:spPr>
          <a:xfrm>
            <a:off x="5270021" y="5875326"/>
            <a:ext cx="1750536" cy="523220"/>
          </a:xfrm>
          <a:prstGeom prst="rect">
            <a:avLst/>
          </a:prstGeom>
          <a:noFill/>
        </p:spPr>
        <p:txBody>
          <a:bodyPr wrap="square" rtlCol="0">
            <a:noAutofit/>
          </a:bodyPr>
          <a:lstStyle/>
          <a:p>
            <a:pPr algn="ctr"/>
            <a:r>
              <a:rPr lang="zh-CN" altLang="en-US" sz="1400" dirty="0">
                <a:latin typeface="Microsoft JhengHei" panose="020B0604030504040204" pitchFamily="34" charset="-120"/>
                <a:ea typeface="Microsoft JhengHei" panose="020B0604030504040204" pitchFamily="34" charset="-120"/>
              </a:rPr>
              <a:t>帶梗浸漬</a:t>
            </a:r>
          </a:p>
        </p:txBody>
      </p:sp>
      <p:sp>
        <p:nvSpPr>
          <p:cNvPr id="11" name="TextBox 10">
            <a:extLst>
              <a:ext uri="{FF2B5EF4-FFF2-40B4-BE49-F238E27FC236}">
                <a16:creationId xmlns:a16="http://schemas.microsoft.com/office/drawing/2014/main" id="{045564FB-E21A-BF9F-8015-C18A2392E8AD}"/>
              </a:ext>
            </a:extLst>
          </p:cNvPr>
          <p:cNvSpPr txBox="1"/>
          <p:nvPr/>
        </p:nvSpPr>
        <p:spPr>
          <a:xfrm>
            <a:off x="8731919" y="5884559"/>
            <a:ext cx="1844265" cy="523220"/>
          </a:xfrm>
          <a:prstGeom prst="rect">
            <a:avLst/>
          </a:prstGeom>
          <a:noFill/>
        </p:spPr>
        <p:txBody>
          <a:bodyPr wrap="square" rtlCol="0">
            <a:noAutofit/>
          </a:bodyPr>
          <a:lstStyle/>
          <a:p>
            <a:pPr algn="ctr"/>
            <a:r>
              <a:rPr lang="zh-CN" altLang="en-US" sz="1400" dirty="0">
                <a:latin typeface="Microsoft JhengHei" panose="020B0604030504040204" pitchFamily="34" charset="-120"/>
                <a:ea typeface="Microsoft JhengHei" panose="020B0604030504040204" pitchFamily="34" charset="-120"/>
              </a:rPr>
              <a:t>整串葡萄發酵</a:t>
            </a:r>
          </a:p>
        </p:txBody>
      </p:sp>
      <p:pic>
        <p:nvPicPr>
          <p:cNvPr id="32" name="Picture 31">
            <a:extLst>
              <a:ext uri="{FF2B5EF4-FFF2-40B4-BE49-F238E27FC236}">
                <a16:creationId xmlns:a16="http://schemas.microsoft.com/office/drawing/2014/main" id="{95E7B4EB-1393-CF21-ED26-471A862268AC}"/>
              </a:ext>
            </a:extLst>
          </p:cNvPr>
          <p:cNvPicPr>
            <a:picLocks noChangeAspect="1"/>
          </p:cNvPicPr>
          <p:nvPr/>
        </p:nvPicPr>
        <p:blipFill>
          <a:blip r:embed="rId3"/>
          <a:stretch>
            <a:fillRect/>
          </a:stretch>
        </p:blipFill>
        <p:spPr>
          <a:xfrm>
            <a:off x="5481633" y="3475255"/>
            <a:ext cx="1317749" cy="2174745"/>
          </a:xfrm>
          <a:prstGeom prst="rect">
            <a:avLst/>
          </a:prstGeom>
        </p:spPr>
      </p:pic>
      <p:sp>
        <p:nvSpPr>
          <p:cNvPr id="6" name="Oval 5">
            <a:extLst>
              <a:ext uri="{FF2B5EF4-FFF2-40B4-BE49-F238E27FC236}">
                <a16:creationId xmlns:a16="http://schemas.microsoft.com/office/drawing/2014/main" id="{8F6342A7-A744-5F57-97D2-37CB6554F70B}"/>
              </a:ext>
            </a:extLst>
          </p:cNvPr>
          <p:cNvSpPr/>
          <p:nvPr/>
        </p:nvSpPr>
        <p:spPr>
          <a:xfrm>
            <a:off x="6588515" y="2692433"/>
            <a:ext cx="852407" cy="85240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800" dirty="0">
              <a:latin typeface="Neue Haas Grotesk Text Pro" panose="020B0504020202020204" pitchFamily="34" charset="77"/>
            </a:endParaRPr>
          </a:p>
        </p:txBody>
      </p:sp>
      <p:sp>
        <p:nvSpPr>
          <p:cNvPr id="7" name="TextBox 6">
            <a:extLst>
              <a:ext uri="{FF2B5EF4-FFF2-40B4-BE49-F238E27FC236}">
                <a16:creationId xmlns:a16="http://schemas.microsoft.com/office/drawing/2014/main" id="{24153851-0642-10C9-F7AD-7BB1099D7856}"/>
              </a:ext>
            </a:extLst>
          </p:cNvPr>
          <p:cNvSpPr txBox="1"/>
          <p:nvPr/>
        </p:nvSpPr>
        <p:spPr>
          <a:xfrm>
            <a:off x="6588515" y="3010914"/>
            <a:ext cx="852407" cy="215444"/>
          </a:xfrm>
          <a:prstGeom prst="rect">
            <a:avLst/>
          </a:prstGeom>
          <a:noFill/>
        </p:spPr>
        <p:txBody>
          <a:bodyPr wrap="square" rtlCol="0">
            <a:spAutoFit/>
          </a:bodyPr>
          <a:lstStyle/>
          <a:p>
            <a:pPr algn="ctr"/>
            <a:r>
              <a:rPr lang="zh-CN" altLang="en-US" sz="800" b="1" dirty="0">
                <a:solidFill>
                  <a:schemeClr val="bg1"/>
                </a:solidFill>
                <a:latin typeface="Microsoft JhengHei" panose="020B0604030504040204" pitchFamily="34" charset="-120"/>
                <a:ea typeface="Microsoft JhengHei" panose="020B0604030504040204" pitchFamily="34" charset="-120"/>
              </a:rPr>
              <a:t>加入葡萄梗</a:t>
            </a:r>
          </a:p>
        </p:txBody>
      </p:sp>
      <p:pic>
        <p:nvPicPr>
          <p:cNvPr id="8" name="Picture 7">
            <a:extLst>
              <a:ext uri="{FF2B5EF4-FFF2-40B4-BE49-F238E27FC236}">
                <a16:creationId xmlns:a16="http://schemas.microsoft.com/office/drawing/2014/main" id="{99673C62-7CE3-DE59-8C4C-4E7DDFAA95AE}"/>
              </a:ext>
            </a:extLst>
          </p:cNvPr>
          <p:cNvPicPr>
            <a:picLocks noChangeAspect="1"/>
          </p:cNvPicPr>
          <p:nvPr/>
        </p:nvPicPr>
        <p:blipFill>
          <a:blip r:embed="rId4"/>
          <a:stretch>
            <a:fillRect/>
          </a:stretch>
        </p:blipFill>
        <p:spPr>
          <a:xfrm>
            <a:off x="5603956" y="2812396"/>
            <a:ext cx="852407" cy="951033"/>
          </a:xfrm>
          <a:prstGeom prst="rect">
            <a:avLst/>
          </a:prstGeom>
        </p:spPr>
      </p:pic>
      <p:pic>
        <p:nvPicPr>
          <p:cNvPr id="13" name="Picture 12">
            <a:extLst>
              <a:ext uri="{FF2B5EF4-FFF2-40B4-BE49-F238E27FC236}">
                <a16:creationId xmlns:a16="http://schemas.microsoft.com/office/drawing/2014/main" id="{49127779-669E-9F66-AE88-9365D81B2C97}"/>
              </a:ext>
            </a:extLst>
          </p:cNvPr>
          <p:cNvPicPr>
            <a:picLocks noChangeAspect="1"/>
          </p:cNvPicPr>
          <p:nvPr/>
        </p:nvPicPr>
        <p:blipFill>
          <a:blip r:embed="rId3"/>
          <a:stretch>
            <a:fillRect/>
          </a:stretch>
        </p:blipFill>
        <p:spPr>
          <a:xfrm>
            <a:off x="8956353" y="3475255"/>
            <a:ext cx="1317749" cy="2174745"/>
          </a:xfrm>
          <a:prstGeom prst="rect">
            <a:avLst/>
          </a:prstGeom>
        </p:spPr>
      </p:pic>
      <p:sp>
        <p:nvSpPr>
          <p:cNvPr id="14" name="Oval 13">
            <a:extLst>
              <a:ext uri="{FF2B5EF4-FFF2-40B4-BE49-F238E27FC236}">
                <a16:creationId xmlns:a16="http://schemas.microsoft.com/office/drawing/2014/main" id="{29FA285F-7753-DDA7-1207-B8CC0DEF638B}"/>
              </a:ext>
            </a:extLst>
          </p:cNvPr>
          <p:cNvSpPr/>
          <p:nvPr/>
        </p:nvSpPr>
        <p:spPr>
          <a:xfrm>
            <a:off x="10295991" y="2692433"/>
            <a:ext cx="852407" cy="85240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800" dirty="0">
              <a:latin typeface="Neue Haas Grotesk Text Pro" panose="020B0504020202020204" pitchFamily="34" charset="77"/>
            </a:endParaRPr>
          </a:p>
        </p:txBody>
      </p:sp>
      <p:sp>
        <p:nvSpPr>
          <p:cNvPr id="15" name="TextBox 14">
            <a:extLst>
              <a:ext uri="{FF2B5EF4-FFF2-40B4-BE49-F238E27FC236}">
                <a16:creationId xmlns:a16="http://schemas.microsoft.com/office/drawing/2014/main" id="{831E3378-0BF2-9058-7A61-9BD28A30DB4E}"/>
              </a:ext>
            </a:extLst>
          </p:cNvPr>
          <p:cNvSpPr txBox="1"/>
          <p:nvPr/>
        </p:nvSpPr>
        <p:spPr>
          <a:xfrm>
            <a:off x="10295991" y="2949359"/>
            <a:ext cx="852407" cy="338554"/>
          </a:xfrm>
          <a:prstGeom prst="rect">
            <a:avLst/>
          </a:prstGeom>
          <a:noFill/>
        </p:spPr>
        <p:txBody>
          <a:bodyPr wrap="square" rtlCol="0">
            <a:spAutoFit/>
          </a:bodyPr>
          <a:lstStyle/>
          <a:p>
            <a:pPr algn="ctr"/>
            <a:r>
              <a:rPr lang="zh-CN" altLang="en-US" sz="800" b="1" dirty="0">
                <a:solidFill>
                  <a:schemeClr val="bg1"/>
                </a:solidFill>
                <a:latin typeface="Microsoft JhengHei" panose="020B0604030504040204" pitchFamily="34" charset="-120"/>
                <a:ea typeface="Microsoft JhengHei" panose="020B0604030504040204" pitchFamily="34" charset="-120"/>
              </a:rPr>
              <a:t>整串葡萄保持完整</a:t>
            </a:r>
          </a:p>
        </p:txBody>
      </p:sp>
      <p:pic>
        <p:nvPicPr>
          <p:cNvPr id="16" name="Picture 15">
            <a:extLst>
              <a:ext uri="{FF2B5EF4-FFF2-40B4-BE49-F238E27FC236}">
                <a16:creationId xmlns:a16="http://schemas.microsoft.com/office/drawing/2014/main" id="{7E79C813-4B10-E806-2BA6-A16EAEE76628}"/>
              </a:ext>
            </a:extLst>
          </p:cNvPr>
          <p:cNvPicPr>
            <a:picLocks noChangeAspect="1"/>
          </p:cNvPicPr>
          <p:nvPr/>
        </p:nvPicPr>
        <p:blipFill>
          <a:blip r:embed="rId5"/>
          <a:stretch>
            <a:fillRect/>
          </a:stretch>
        </p:blipFill>
        <p:spPr>
          <a:xfrm>
            <a:off x="8473672" y="2682820"/>
            <a:ext cx="789568" cy="1283971"/>
          </a:xfrm>
          <a:prstGeom prst="rect">
            <a:avLst/>
          </a:prstGeom>
        </p:spPr>
      </p:pic>
      <p:pic>
        <p:nvPicPr>
          <p:cNvPr id="17" name="Picture 16">
            <a:extLst>
              <a:ext uri="{FF2B5EF4-FFF2-40B4-BE49-F238E27FC236}">
                <a16:creationId xmlns:a16="http://schemas.microsoft.com/office/drawing/2014/main" id="{D83CFFDB-A6B7-446B-13BD-A8848D6538BC}"/>
              </a:ext>
            </a:extLst>
          </p:cNvPr>
          <p:cNvPicPr>
            <a:picLocks noChangeAspect="1"/>
          </p:cNvPicPr>
          <p:nvPr/>
        </p:nvPicPr>
        <p:blipFill>
          <a:blip r:embed="rId5"/>
          <a:stretch>
            <a:fillRect/>
          </a:stretch>
        </p:blipFill>
        <p:spPr>
          <a:xfrm flipH="1">
            <a:off x="9619305" y="3042375"/>
            <a:ext cx="594991" cy="967556"/>
          </a:xfrm>
          <a:prstGeom prst="rect">
            <a:avLst/>
          </a:prstGeom>
        </p:spPr>
      </p:pic>
      <p:pic>
        <p:nvPicPr>
          <p:cNvPr id="4" name="Picture 3" descr="A grey object with a knob  AI-generated content may be incorrect.">
            <a:extLst>
              <a:ext uri="{FF2B5EF4-FFF2-40B4-BE49-F238E27FC236}">
                <a16:creationId xmlns:a16="http://schemas.microsoft.com/office/drawing/2014/main" id="{445041DF-267A-902C-CADF-9BBCDC85861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143401" y="3183038"/>
            <a:ext cx="1287281" cy="2385521"/>
          </a:xfrm>
          <a:prstGeom prst="rect">
            <a:avLst/>
          </a:prstGeom>
        </p:spPr>
      </p:pic>
    </p:spTree>
    <p:extLst>
      <p:ext uri="{BB962C8B-B14F-4D97-AF65-F5344CB8AC3E}">
        <p14:creationId xmlns:p14="http://schemas.microsoft.com/office/powerpoint/2010/main" val="2430725823"/>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D3B9831E-8081-FFC4-9F9F-D61119F52E7D}"/>
              </a:ext>
            </a:extLst>
          </p:cNvPr>
          <p:cNvPicPr>
            <a:picLocks noChangeAspect="1"/>
          </p:cNvPicPr>
          <p:nvPr/>
        </p:nvPicPr>
        <p:blipFill>
          <a:blip r:embed="rId3"/>
          <a:stretch>
            <a:fillRect/>
          </a:stretch>
        </p:blipFill>
        <p:spPr>
          <a:xfrm>
            <a:off x="10760751" y="3632814"/>
            <a:ext cx="866332" cy="1859626"/>
          </a:xfrm>
          <a:prstGeom prst="rect">
            <a:avLst/>
          </a:prstGeom>
        </p:spPr>
      </p:pic>
      <p:sp>
        <p:nvSpPr>
          <p:cNvPr id="2" name="Text Placeholder 4">
            <a:extLst>
              <a:ext uri="{FF2B5EF4-FFF2-40B4-BE49-F238E27FC236}">
                <a16:creationId xmlns:a16="http://schemas.microsoft.com/office/drawing/2014/main" id="{2740C4DD-B80A-DE84-F8B7-02A05215A431}"/>
              </a:ext>
            </a:extLst>
          </p:cNvPr>
          <p:cNvSpPr txBox="1">
            <a:spLocks/>
          </p:cNvSpPr>
          <p:nvPr/>
        </p:nvSpPr>
        <p:spPr>
          <a:xfrm>
            <a:off x="623888" y="584200"/>
            <a:ext cx="11154670" cy="540407"/>
          </a:xfrm>
          <a:prstGeom prst="rect">
            <a:avLst/>
          </a:prstGeom>
        </p:spPr>
        <p:txBody>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82000"/>
              </a:lnSpc>
              <a:buNone/>
            </a:pPr>
            <a:r>
              <a:rPr lang="zh-CN" altLang="en-US" sz="3200" b="1" dirty="0">
                <a:solidFill>
                  <a:schemeClr val="accent5"/>
                </a:solidFill>
                <a:latin typeface="Microsoft JhengHei" panose="020B0604030504040204" pitchFamily="34" charset="-120"/>
                <a:ea typeface="Microsoft JhengHei" panose="020B0604030504040204" pitchFamily="34" charset="-120"/>
              </a:rPr>
              <a:t>釀酒：</a:t>
            </a:r>
          </a:p>
          <a:p>
            <a:pPr marL="0" indent="0">
              <a:lnSpc>
                <a:spcPct val="82000"/>
              </a:lnSpc>
              <a:buNone/>
            </a:pPr>
            <a:r>
              <a:rPr lang="zh-CN" altLang="en-US" sz="5440" b="1" dirty="0">
                <a:solidFill>
                  <a:schemeClr val="accent1"/>
                </a:solidFill>
                <a:latin typeface="Microsoft JhengHei" panose="020B0604030504040204" pitchFamily="34" charset="-120"/>
                <a:ea typeface="Microsoft JhengHei" panose="020B0604030504040204" pitchFamily="34" charset="-120"/>
              </a:rPr>
              <a:t>影響格那希風格的技術</a:t>
            </a:r>
          </a:p>
        </p:txBody>
      </p:sp>
      <p:sp>
        <p:nvSpPr>
          <p:cNvPr id="9" name="TextBox 8">
            <a:extLst>
              <a:ext uri="{FF2B5EF4-FFF2-40B4-BE49-F238E27FC236}">
                <a16:creationId xmlns:a16="http://schemas.microsoft.com/office/drawing/2014/main" id="{9E8DB106-AC9C-525A-E02C-72C63CCF7FF8}"/>
              </a:ext>
            </a:extLst>
          </p:cNvPr>
          <p:cNvSpPr txBox="1"/>
          <p:nvPr/>
        </p:nvSpPr>
        <p:spPr>
          <a:xfrm>
            <a:off x="1407463" y="5799064"/>
            <a:ext cx="1750536" cy="523220"/>
          </a:xfrm>
          <a:prstGeom prst="rect">
            <a:avLst/>
          </a:prstGeom>
          <a:noFill/>
        </p:spPr>
        <p:txBody>
          <a:bodyPr wrap="square" rtlCol="0">
            <a:noAutofit/>
          </a:bodyPr>
          <a:lstStyle/>
          <a:p>
            <a:pPr algn="ctr"/>
            <a:r>
              <a:rPr lang="zh-CN" altLang="en-US" sz="1400" dirty="0">
                <a:latin typeface="Microsoft JhengHei" panose="020B0604030504040204" pitchFamily="34" charset="-120"/>
                <a:ea typeface="Microsoft JhengHei" panose="020B0604030504040204" pitchFamily="34" charset="-120"/>
              </a:rPr>
              <a:t>二氧化碳浸漬法</a:t>
            </a:r>
          </a:p>
        </p:txBody>
      </p:sp>
      <p:sp>
        <p:nvSpPr>
          <p:cNvPr id="10" name="TextBox 9">
            <a:extLst>
              <a:ext uri="{FF2B5EF4-FFF2-40B4-BE49-F238E27FC236}">
                <a16:creationId xmlns:a16="http://schemas.microsoft.com/office/drawing/2014/main" id="{FD4C0A40-C784-6C98-6DB1-6AB956F004FC}"/>
              </a:ext>
            </a:extLst>
          </p:cNvPr>
          <p:cNvSpPr txBox="1"/>
          <p:nvPr/>
        </p:nvSpPr>
        <p:spPr>
          <a:xfrm>
            <a:off x="3925099" y="5875326"/>
            <a:ext cx="1750536" cy="523220"/>
          </a:xfrm>
          <a:prstGeom prst="rect">
            <a:avLst/>
          </a:prstGeom>
          <a:noFill/>
        </p:spPr>
        <p:txBody>
          <a:bodyPr wrap="square" rtlCol="0">
            <a:noAutofit/>
          </a:bodyPr>
          <a:lstStyle/>
          <a:p>
            <a:pPr algn="ctr"/>
            <a:r>
              <a:rPr lang="zh-CN" altLang="en-US" sz="1400" dirty="0">
                <a:latin typeface="Microsoft JhengHei" panose="020B0604030504040204" pitchFamily="34" charset="-120"/>
                <a:ea typeface="Microsoft JhengHei" panose="020B0604030504040204" pitchFamily="34" charset="-120"/>
              </a:rPr>
              <a:t>延長浸皮時間</a:t>
            </a:r>
          </a:p>
        </p:txBody>
      </p:sp>
      <p:sp>
        <p:nvSpPr>
          <p:cNvPr id="11" name="TextBox 10">
            <a:extLst>
              <a:ext uri="{FF2B5EF4-FFF2-40B4-BE49-F238E27FC236}">
                <a16:creationId xmlns:a16="http://schemas.microsoft.com/office/drawing/2014/main" id="{045564FB-E21A-BF9F-8015-C18A2392E8AD}"/>
              </a:ext>
            </a:extLst>
          </p:cNvPr>
          <p:cNvSpPr txBox="1"/>
          <p:nvPr/>
        </p:nvSpPr>
        <p:spPr>
          <a:xfrm>
            <a:off x="6531637" y="5884559"/>
            <a:ext cx="1844265" cy="523220"/>
          </a:xfrm>
          <a:prstGeom prst="rect">
            <a:avLst/>
          </a:prstGeom>
          <a:noFill/>
        </p:spPr>
        <p:txBody>
          <a:bodyPr wrap="square" rtlCol="0">
            <a:noAutofit/>
          </a:bodyPr>
          <a:lstStyle/>
          <a:p>
            <a:pPr algn="ctr"/>
            <a:r>
              <a:rPr lang="zh-CN" altLang="en-US" sz="1400" dirty="0">
                <a:latin typeface="Microsoft JhengHei" panose="020B0604030504040204" pitchFamily="34" charset="-120"/>
                <a:ea typeface="Microsoft JhengHei" panose="020B0604030504040204" pitchFamily="34" charset="-120"/>
              </a:rPr>
              <a:t>不鏽鋼罐</a:t>
            </a:r>
          </a:p>
        </p:txBody>
      </p:sp>
      <p:pic>
        <p:nvPicPr>
          <p:cNvPr id="30" name="Picture 29">
            <a:extLst>
              <a:ext uri="{FF2B5EF4-FFF2-40B4-BE49-F238E27FC236}">
                <a16:creationId xmlns:a16="http://schemas.microsoft.com/office/drawing/2014/main" id="{93AD4C16-B642-B188-08FF-2315ECBA0933}"/>
              </a:ext>
            </a:extLst>
          </p:cNvPr>
          <p:cNvPicPr>
            <a:picLocks noChangeAspect="1"/>
          </p:cNvPicPr>
          <p:nvPr/>
        </p:nvPicPr>
        <p:blipFill>
          <a:blip r:embed="rId4"/>
          <a:stretch>
            <a:fillRect/>
          </a:stretch>
        </p:blipFill>
        <p:spPr>
          <a:xfrm>
            <a:off x="1688085" y="3398993"/>
            <a:ext cx="1317749" cy="2174745"/>
          </a:xfrm>
          <a:prstGeom prst="rect">
            <a:avLst/>
          </a:prstGeom>
        </p:spPr>
      </p:pic>
      <p:pic>
        <p:nvPicPr>
          <p:cNvPr id="32" name="Picture 31">
            <a:extLst>
              <a:ext uri="{FF2B5EF4-FFF2-40B4-BE49-F238E27FC236}">
                <a16:creationId xmlns:a16="http://schemas.microsoft.com/office/drawing/2014/main" id="{95E7B4EB-1393-CF21-ED26-471A862268AC}"/>
              </a:ext>
            </a:extLst>
          </p:cNvPr>
          <p:cNvPicPr>
            <a:picLocks noChangeAspect="1"/>
          </p:cNvPicPr>
          <p:nvPr/>
        </p:nvPicPr>
        <p:blipFill>
          <a:blip r:embed="rId4"/>
          <a:stretch>
            <a:fillRect/>
          </a:stretch>
        </p:blipFill>
        <p:spPr>
          <a:xfrm>
            <a:off x="4136711" y="3475255"/>
            <a:ext cx="1317749" cy="2174745"/>
          </a:xfrm>
          <a:prstGeom prst="rect">
            <a:avLst/>
          </a:prstGeom>
        </p:spPr>
      </p:pic>
      <p:sp>
        <p:nvSpPr>
          <p:cNvPr id="6" name="Oval 5">
            <a:extLst>
              <a:ext uri="{FF2B5EF4-FFF2-40B4-BE49-F238E27FC236}">
                <a16:creationId xmlns:a16="http://schemas.microsoft.com/office/drawing/2014/main" id="{8F6342A7-A744-5F57-97D2-37CB6554F70B}"/>
              </a:ext>
            </a:extLst>
          </p:cNvPr>
          <p:cNvSpPr/>
          <p:nvPr/>
        </p:nvSpPr>
        <p:spPr>
          <a:xfrm>
            <a:off x="5243593" y="2692433"/>
            <a:ext cx="852407" cy="85240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800" dirty="0">
              <a:latin typeface="Neue Haas Grotesk Text Pro" panose="020B0504020202020204" pitchFamily="34" charset="77"/>
            </a:endParaRPr>
          </a:p>
        </p:txBody>
      </p:sp>
      <p:sp>
        <p:nvSpPr>
          <p:cNvPr id="7" name="TextBox 6">
            <a:extLst>
              <a:ext uri="{FF2B5EF4-FFF2-40B4-BE49-F238E27FC236}">
                <a16:creationId xmlns:a16="http://schemas.microsoft.com/office/drawing/2014/main" id="{24153851-0642-10C9-F7AD-7BB1099D7856}"/>
              </a:ext>
            </a:extLst>
          </p:cNvPr>
          <p:cNvSpPr txBox="1"/>
          <p:nvPr/>
        </p:nvSpPr>
        <p:spPr>
          <a:xfrm>
            <a:off x="5219497" y="3007444"/>
            <a:ext cx="900598" cy="215444"/>
          </a:xfrm>
          <a:prstGeom prst="rect">
            <a:avLst/>
          </a:prstGeom>
          <a:noFill/>
        </p:spPr>
        <p:txBody>
          <a:bodyPr wrap="square" rtlCol="0">
            <a:spAutoFit/>
          </a:bodyPr>
          <a:lstStyle/>
          <a:p>
            <a:pPr algn="ctr"/>
            <a:r>
              <a:rPr lang="zh-CN" altLang="en-US" sz="800" b="1" dirty="0">
                <a:solidFill>
                  <a:schemeClr val="bg1"/>
                </a:solidFill>
                <a:latin typeface="Microsoft JhengHei" panose="020B0604030504040204" pitchFamily="34" charset="-120"/>
                <a:ea typeface="Microsoft JhengHei" panose="020B0604030504040204" pitchFamily="34" charset="-120"/>
              </a:rPr>
              <a:t>延長浸漬時間</a:t>
            </a:r>
          </a:p>
        </p:txBody>
      </p:sp>
      <p:pic>
        <p:nvPicPr>
          <p:cNvPr id="13" name="Picture 12">
            <a:extLst>
              <a:ext uri="{FF2B5EF4-FFF2-40B4-BE49-F238E27FC236}">
                <a16:creationId xmlns:a16="http://schemas.microsoft.com/office/drawing/2014/main" id="{49127779-669E-9F66-AE88-9365D81B2C97}"/>
              </a:ext>
            </a:extLst>
          </p:cNvPr>
          <p:cNvPicPr>
            <a:picLocks noChangeAspect="1"/>
          </p:cNvPicPr>
          <p:nvPr/>
        </p:nvPicPr>
        <p:blipFill>
          <a:blip r:embed="rId4"/>
          <a:stretch>
            <a:fillRect/>
          </a:stretch>
        </p:blipFill>
        <p:spPr>
          <a:xfrm>
            <a:off x="6756071" y="3475255"/>
            <a:ext cx="1317749" cy="2174745"/>
          </a:xfrm>
          <a:prstGeom prst="rect">
            <a:avLst/>
          </a:prstGeom>
        </p:spPr>
      </p:pic>
      <p:pic>
        <p:nvPicPr>
          <p:cNvPr id="4" name="Picture 3">
            <a:extLst>
              <a:ext uri="{FF2B5EF4-FFF2-40B4-BE49-F238E27FC236}">
                <a16:creationId xmlns:a16="http://schemas.microsoft.com/office/drawing/2014/main" id="{1A66FFD0-2549-42FC-26A9-16CB735E037B}"/>
              </a:ext>
            </a:extLst>
          </p:cNvPr>
          <p:cNvPicPr>
            <a:picLocks noChangeAspect="1"/>
          </p:cNvPicPr>
          <p:nvPr/>
        </p:nvPicPr>
        <p:blipFill>
          <a:blip r:embed="rId5"/>
          <a:stretch>
            <a:fillRect/>
          </a:stretch>
        </p:blipFill>
        <p:spPr>
          <a:xfrm>
            <a:off x="1487984" y="2878293"/>
            <a:ext cx="558800" cy="1041400"/>
          </a:xfrm>
          <a:prstGeom prst="rect">
            <a:avLst/>
          </a:prstGeom>
        </p:spPr>
      </p:pic>
      <p:sp>
        <p:nvSpPr>
          <p:cNvPr id="5" name="Oval 4">
            <a:extLst>
              <a:ext uri="{FF2B5EF4-FFF2-40B4-BE49-F238E27FC236}">
                <a16:creationId xmlns:a16="http://schemas.microsoft.com/office/drawing/2014/main" id="{2AA11C49-5C71-E9DD-F9AD-2629BC9B5A64}"/>
              </a:ext>
            </a:extLst>
          </p:cNvPr>
          <p:cNvSpPr/>
          <p:nvPr/>
        </p:nvSpPr>
        <p:spPr>
          <a:xfrm>
            <a:off x="2705444" y="2692433"/>
            <a:ext cx="852407" cy="85240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800" dirty="0">
              <a:latin typeface="Neue Haas Grotesk Text Pro" panose="020B0504020202020204" pitchFamily="34" charset="77"/>
            </a:endParaRPr>
          </a:p>
        </p:txBody>
      </p:sp>
      <p:sp>
        <p:nvSpPr>
          <p:cNvPr id="12" name="TextBox 11">
            <a:extLst>
              <a:ext uri="{FF2B5EF4-FFF2-40B4-BE49-F238E27FC236}">
                <a16:creationId xmlns:a16="http://schemas.microsoft.com/office/drawing/2014/main" id="{A4A35050-E553-E6AF-C413-F3384C12FE08}"/>
              </a:ext>
            </a:extLst>
          </p:cNvPr>
          <p:cNvSpPr txBox="1"/>
          <p:nvPr/>
        </p:nvSpPr>
        <p:spPr>
          <a:xfrm>
            <a:off x="2705444" y="2887803"/>
            <a:ext cx="852407" cy="461665"/>
          </a:xfrm>
          <a:prstGeom prst="rect">
            <a:avLst/>
          </a:prstGeom>
          <a:noFill/>
        </p:spPr>
        <p:txBody>
          <a:bodyPr wrap="square" rtlCol="0">
            <a:spAutoFit/>
          </a:bodyPr>
          <a:lstStyle/>
          <a:p>
            <a:pPr algn="ctr"/>
            <a:r>
              <a:rPr lang="zh-CN" altLang="en-US" sz="800" b="1" dirty="0">
                <a:solidFill>
                  <a:schemeClr val="bg1"/>
                </a:solidFill>
                <a:latin typeface="Microsoft JhengHei" panose="020B0604030504040204" pitchFamily="34" charset="-120"/>
                <a:ea typeface="Microsoft JhengHei" panose="020B0604030504040204" pitchFamily="34" charset="-120"/>
              </a:rPr>
              <a:t>未破損的葡萄串仍留在葡萄梗上</a:t>
            </a:r>
          </a:p>
        </p:txBody>
      </p:sp>
      <p:pic>
        <p:nvPicPr>
          <p:cNvPr id="18" name="Picture 17">
            <a:extLst>
              <a:ext uri="{FF2B5EF4-FFF2-40B4-BE49-F238E27FC236}">
                <a16:creationId xmlns:a16="http://schemas.microsoft.com/office/drawing/2014/main" id="{A213541F-8323-1461-16DE-9053ABDC42DF}"/>
              </a:ext>
            </a:extLst>
          </p:cNvPr>
          <p:cNvPicPr>
            <a:picLocks noChangeAspect="1"/>
          </p:cNvPicPr>
          <p:nvPr/>
        </p:nvPicPr>
        <p:blipFill>
          <a:blip r:embed="rId6"/>
          <a:stretch>
            <a:fillRect/>
          </a:stretch>
        </p:blipFill>
        <p:spPr>
          <a:xfrm>
            <a:off x="9188796" y="3914084"/>
            <a:ext cx="1884218" cy="1928657"/>
          </a:xfrm>
          <a:prstGeom prst="rect">
            <a:avLst/>
          </a:prstGeom>
        </p:spPr>
      </p:pic>
      <p:sp>
        <p:nvSpPr>
          <p:cNvPr id="19" name="TextBox 18">
            <a:extLst>
              <a:ext uri="{FF2B5EF4-FFF2-40B4-BE49-F238E27FC236}">
                <a16:creationId xmlns:a16="http://schemas.microsoft.com/office/drawing/2014/main" id="{61773704-3F1A-A60D-1B3E-3D31112C1FBC}"/>
              </a:ext>
            </a:extLst>
          </p:cNvPr>
          <p:cNvSpPr txBox="1"/>
          <p:nvPr/>
        </p:nvSpPr>
        <p:spPr>
          <a:xfrm>
            <a:off x="9349652" y="5884559"/>
            <a:ext cx="1844265" cy="523220"/>
          </a:xfrm>
          <a:prstGeom prst="rect">
            <a:avLst/>
          </a:prstGeom>
          <a:noFill/>
        </p:spPr>
        <p:txBody>
          <a:bodyPr wrap="square" rtlCol="0">
            <a:noAutofit/>
          </a:bodyPr>
          <a:lstStyle/>
          <a:p>
            <a:pPr algn="ctr"/>
            <a:r>
              <a:rPr lang="zh-CN" altLang="en-US" sz="1400" dirty="0">
                <a:latin typeface="Microsoft JhengHei" panose="020B0604030504040204" pitchFamily="34" charset="-120"/>
                <a:ea typeface="Microsoft JhengHei" panose="020B0604030504040204" pitchFamily="34" charset="-120"/>
              </a:rPr>
              <a:t>熟成</a:t>
            </a:r>
          </a:p>
        </p:txBody>
      </p:sp>
    </p:spTree>
    <p:extLst>
      <p:ext uri="{BB962C8B-B14F-4D97-AF65-F5344CB8AC3E}">
        <p14:creationId xmlns:p14="http://schemas.microsoft.com/office/powerpoint/2010/main" val="3638991116"/>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DACE118-C65C-29CD-D307-CFDDDA77CADE}"/>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9511269" y="2733911"/>
            <a:ext cx="668327" cy="2624406"/>
          </a:xfrm>
          <a:prstGeom prst="rect">
            <a:avLst/>
          </a:prstGeom>
        </p:spPr>
      </p:pic>
      <p:pic>
        <p:nvPicPr>
          <p:cNvPr id="2" name="Picture 1">
            <a:extLst>
              <a:ext uri="{FF2B5EF4-FFF2-40B4-BE49-F238E27FC236}">
                <a16:creationId xmlns:a16="http://schemas.microsoft.com/office/drawing/2014/main" id="{20B19294-3F86-C0C0-C08B-CEAA736FA33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226473" y="2008288"/>
            <a:ext cx="809135" cy="3350029"/>
          </a:xfrm>
          <a:prstGeom prst="rect">
            <a:avLst/>
          </a:prstGeom>
        </p:spPr>
      </p:pic>
      <p:pic>
        <p:nvPicPr>
          <p:cNvPr id="5" name="Picture Placeholder 8">
            <a:extLst>
              <a:ext uri="{FF2B5EF4-FFF2-40B4-BE49-F238E27FC236}">
                <a16:creationId xmlns:a16="http://schemas.microsoft.com/office/drawing/2014/main" id="{2D8C75B1-B6C7-7C18-030C-DB7BD89E6501}"/>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1839908" y="1724856"/>
            <a:ext cx="1270924" cy="3847526"/>
          </a:xfrm>
          <a:prstGeom prst="rect">
            <a:avLst/>
          </a:prstGeom>
        </p:spPr>
      </p:pic>
      <p:pic>
        <p:nvPicPr>
          <p:cNvPr id="4" name="Picture Placeholder 8">
            <a:extLst>
              <a:ext uri="{FF2B5EF4-FFF2-40B4-BE49-F238E27FC236}">
                <a16:creationId xmlns:a16="http://schemas.microsoft.com/office/drawing/2014/main" id="{39B747EB-E31F-2D9F-8FA1-925CC0E8D3CC}"/>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4434692" y="1952546"/>
            <a:ext cx="1270924" cy="3392145"/>
          </a:xfrm>
          <a:prstGeom prst="rect">
            <a:avLst/>
          </a:prstGeom>
        </p:spPr>
      </p:pic>
      <p:sp>
        <p:nvSpPr>
          <p:cNvPr id="10" name="TextBox 9">
            <a:extLst>
              <a:ext uri="{FF2B5EF4-FFF2-40B4-BE49-F238E27FC236}">
                <a16:creationId xmlns:a16="http://schemas.microsoft.com/office/drawing/2014/main" id="{8C0EE2A0-7F59-C590-4D0E-B9C490164825}"/>
              </a:ext>
            </a:extLst>
          </p:cNvPr>
          <p:cNvSpPr txBox="1"/>
          <p:nvPr/>
        </p:nvSpPr>
        <p:spPr>
          <a:xfrm>
            <a:off x="516048" y="542225"/>
            <a:ext cx="9221368" cy="899990"/>
          </a:xfrm>
          <a:prstGeom prst="rect">
            <a:avLst/>
          </a:prstGeom>
          <a:noFill/>
        </p:spPr>
        <p:txBody>
          <a:bodyPr wrap="square">
            <a:spAutoFit/>
          </a:bodyPr>
          <a:lstStyle/>
          <a:p>
            <a:pPr>
              <a:lnSpc>
                <a:spcPct val="82000"/>
              </a:lnSpc>
            </a:pPr>
            <a:r>
              <a:rPr lang="zh-CN" altLang="en-US" sz="3200" b="1" dirty="0">
                <a:solidFill>
                  <a:srgbClr val="601329"/>
                </a:solidFill>
                <a:latin typeface="Microsoft JhengHei" panose="020B0604030504040204" pitchFamily="34" charset="-120"/>
                <a:ea typeface="Microsoft JhengHei" panose="020B0604030504040204" pitchFamily="34" charset="-120"/>
              </a:rPr>
              <a:t>格那希
及混釀</a:t>
            </a:r>
          </a:p>
        </p:txBody>
      </p:sp>
      <p:sp>
        <p:nvSpPr>
          <p:cNvPr id="18" name="TextBox 17">
            <a:extLst>
              <a:ext uri="{FF2B5EF4-FFF2-40B4-BE49-F238E27FC236}">
                <a16:creationId xmlns:a16="http://schemas.microsoft.com/office/drawing/2014/main" id="{911F2450-4DCC-60B4-81D6-0AB4FD651E94}"/>
              </a:ext>
            </a:extLst>
          </p:cNvPr>
          <p:cNvSpPr txBox="1"/>
          <p:nvPr/>
        </p:nvSpPr>
        <p:spPr>
          <a:xfrm rot="16200000">
            <a:off x="1666436" y="4030737"/>
            <a:ext cx="1816909" cy="371255"/>
          </a:xfrm>
          <a:prstGeom prst="rect">
            <a:avLst/>
          </a:prstGeom>
          <a:noFill/>
        </p:spPr>
        <p:txBody>
          <a:bodyPr wrap="none" rtlCol="0">
            <a:spAutoFit/>
          </a:bodyPr>
          <a:lstStyle/>
          <a:p>
            <a:pPr algn="ctr">
              <a:lnSpc>
                <a:spcPct val="82000"/>
              </a:lnSpc>
            </a:pPr>
            <a:r>
              <a:rPr lang="en-AU" altLang="zh-CN" sz="2200" b="1" dirty="0">
                <a:solidFill>
                  <a:schemeClr val="bg1"/>
                </a:solidFill>
                <a:latin typeface="Neue Haas Grotesk Text Pro" panose="020B0504020202020204" pitchFamily="34" charset="77"/>
              </a:rPr>
              <a:t>GRENACHE</a:t>
            </a:r>
            <a:endParaRPr lang="zh-CN" altLang="en-US" sz="2200" b="1" dirty="0">
              <a:solidFill>
                <a:schemeClr val="bg1"/>
              </a:solidFill>
              <a:latin typeface="Neue Haas Grotesk Text Pro" panose="020B0504020202020204" pitchFamily="34" charset="77"/>
            </a:endParaRPr>
          </a:p>
        </p:txBody>
      </p:sp>
      <p:sp>
        <p:nvSpPr>
          <p:cNvPr id="19" name="TextBox 18">
            <a:extLst>
              <a:ext uri="{FF2B5EF4-FFF2-40B4-BE49-F238E27FC236}">
                <a16:creationId xmlns:a16="http://schemas.microsoft.com/office/drawing/2014/main" id="{D1A8A0A2-2C26-976D-AF4E-0E4CCEC9774D}"/>
              </a:ext>
            </a:extLst>
          </p:cNvPr>
          <p:cNvSpPr txBox="1"/>
          <p:nvPr/>
        </p:nvSpPr>
        <p:spPr>
          <a:xfrm rot="16200000">
            <a:off x="4345613" y="4218432"/>
            <a:ext cx="1441517" cy="371255"/>
          </a:xfrm>
          <a:prstGeom prst="rect">
            <a:avLst/>
          </a:prstGeom>
          <a:noFill/>
        </p:spPr>
        <p:txBody>
          <a:bodyPr wrap="square" rtlCol="0">
            <a:spAutoFit/>
          </a:bodyPr>
          <a:lstStyle/>
          <a:p>
            <a:pPr algn="ctr">
              <a:lnSpc>
                <a:spcPct val="82000"/>
              </a:lnSpc>
            </a:pPr>
            <a:r>
              <a:rPr lang="en-AU" altLang="zh-CN" sz="2200" b="1" dirty="0">
                <a:solidFill>
                  <a:schemeClr val="bg1"/>
                </a:solidFill>
                <a:latin typeface="Neue Haas Grotesk Text Pro" panose="020B0504020202020204" pitchFamily="34" charset="77"/>
              </a:rPr>
              <a:t>BLEND</a:t>
            </a:r>
            <a:endParaRPr lang="zh-CN" altLang="en-US" sz="2200" b="1" dirty="0">
              <a:solidFill>
                <a:schemeClr val="bg1"/>
              </a:solidFill>
              <a:latin typeface="Neue Haas Grotesk Text Pro" panose="020B0504020202020204" pitchFamily="34" charset="77"/>
            </a:endParaRPr>
          </a:p>
        </p:txBody>
      </p:sp>
      <p:sp>
        <p:nvSpPr>
          <p:cNvPr id="20" name="TextBox 19">
            <a:extLst>
              <a:ext uri="{FF2B5EF4-FFF2-40B4-BE49-F238E27FC236}">
                <a16:creationId xmlns:a16="http://schemas.microsoft.com/office/drawing/2014/main" id="{D912074E-0F09-7AA3-FACC-5624B6DB03E4}"/>
              </a:ext>
            </a:extLst>
          </p:cNvPr>
          <p:cNvSpPr txBox="1"/>
          <p:nvPr/>
        </p:nvSpPr>
        <p:spPr>
          <a:xfrm rot="16200000">
            <a:off x="7139466" y="3965753"/>
            <a:ext cx="995785" cy="430887"/>
          </a:xfrm>
          <a:prstGeom prst="rect">
            <a:avLst/>
          </a:prstGeom>
          <a:noFill/>
        </p:spPr>
        <p:txBody>
          <a:bodyPr wrap="none" rtlCol="0">
            <a:spAutoFit/>
          </a:bodyPr>
          <a:lstStyle/>
          <a:p>
            <a:pPr algn="ctr"/>
            <a:r>
              <a:rPr lang="en-AU" altLang="zh-CN" sz="2200" b="1" dirty="0">
                <a:solidFill>
                  <a:schemeClr val="bg1"/>
                </a:solidFill>
                <a:latin typeface="Neue Haas Grotesk Text Pro" panose="020B0504020202020204" pitchFamily="34" charset="77"/>
              </a:rPr>
              <a:t>ROSÉ</a:t>
            </a:r>
            <a:endParaRPr lang="zh-CN" altLang="en-US" sz="2200" b="1" dirty="0">
              <a:solidFill>
                <a:schemeClr val="bg1"/>
              </a:solidFill>
              <a:latin typeface="Neue Haas Grotesk Text Pro" panose="020B0504020202020204" pitchFamily="34" charset="77"/>
            </a:endParaRPr>
          </a:p>
        </p:txBody>
      </p:sp>
      <p:sp>
        <p:nvSpPr>
          <p:cNvPr id="21" name="TextBox 20">
            <a:extLst>
              <a:ext uri="{FF2B5EF4-FFF2-40B4-BE49-F238E27FC236}">
                <a16:creationId xmlns:a16="http://schemas.microsoft.com/office/drawing/2014/main" id="{6B4F8097-F893-7FB6-405F-C762EF6F4314}"/>
              </a:ext>
            </a:extLst>
          </p:cNvPr>
          <p:cNvSpPr txBox="1"/>
          <p:nvPr/>
        </p:nvSpPr>
        <p:spPr>
          <a:xfrm rot="16200000">
            <a:off x="9021376" y="4178447"/>
            <a:ext cx="1725409" cy="371255"/>
          </a:xfrm>
          <a:prstGeom prst="rect">
            <a:avLst/>
          </a:prstGeom>
          <a:noFill/>
        </p:spPr>
        <p:txBody>
          <a:bodyPr wrap="none" rtlCol="0">
            <a:spAutoFit/>
          </a:bodyPr>
          <a:lstStyle/>
          <a:p>
            <a:pPr algn="ctr">
              <a:lnSpc>
                <a:spcPct val="82000"/>
              </a:lnSpc>
            </a:pPr>
            <a:r>
              <a:rPr lang="en-AU" altLang="zh-CN" sz="2200" b="1" dirty="0">
                <a:solidFill>
                  <a:schemeClr val="bg1"/>
                </a:solidFill>
                <a:latin typeface="Neue Haas Grotesk Text Pro" panose="020B0504020202020204" pitchFamily="34" charset="77"/>
              </a:rPr>
              <a:t>FORTIFIED</a:t>
            </a:r>
            <a:endParaRPr lang="zh-CN" altLang="en-US" sz="2200" b="1" dirty="0">
              <a:solidFill>
                <a:schemeClr val="bg1"/>
              </a:solidFill>
              <a:latin typeface="Neue Haas Grotesk Text Pro" panose="020B0504020202020204" pitchFamily="34" charset="77"/>
            </a:endParaRPr>
          </a:p>
        </p:txBody>
      </p:sp>
      <p:sp>
        <p:nvSpPr>
          <p:cNvPr id="28" name="TextBox 27">
            <a:extLst>
              <a:ext uri="{FF2B5EF4-FFF2-40B4-BE49-F238E27FC236}">
                <a16:creationId xmlns:a16="http://schemas.microsoft.com/office/drawing/2014/main" id="{1617841B-B60D-26ED-EA55-F06AC49BAAE1}"/>
              </a:ext>
            </a:extLst>
          </p:cNvPr>
          <p:cNvSpPr txBox="1"/>
          <p:nvPr/>
        </p:nvSpPr>
        <p:spPr>
          <a:xfrm>
            <a:off x="1596054" y="5572382"/>
            <a:ext cx="1828486" cy="523220"/>
          </a:xfrm>
          <a:prstGeom prst="rect">
            <a:avLst/>
          </a:prstGeom>
          <a:noFill/>
        </p:spPr>
        <p:txBody>
          <a:bodyPr wrap="square" rtlCol="0">
            <a:noAutofit/>
          </a:bodyPr>
          <a:lstStyle/>
          <a:p>
            <a:pPr algn="ctr"/>
            <a:r>
              <a:rPr lang="zh-CN" altLang="en-US" sz="1400" b="1" dirty="0">
                <a:latin typeface="Microsoft JhengHei" panose="020B0604030504040204" pitchFamily="34" charset="-120"/>
                <a:ea typeface="Microsoft JhengHei" panose="020B0604030504040204" pitchFamily="34" charset="-120"/>
              </a:rPr>
              <a:t>單一品種葡萄酒</a:t>
            </a:r>
          </a:p>
        </p:txBody>
      </p:sp>
      <p:sp>
        <p:nvSpPr>
          <p:cNvPr id="29" name="TextBox 28">
            <a:extLst>
              <a:ext uri="{FF2B5EF4-FFF2-40B4-BE49-F238E27FC236}">
                <a16:creationId xmlns:a16="http://schemas.microsoft.com/office/drawing/2014/main" id="{614BD59D-24BC-E156-4BD7-0DA8F13A109D}"/>
              </a:ext>
            </a:extLst>
          </p:cNvPr>
          <p:cNvSpPr txBox="1"/>
          <p:nvPr/>
        </p:nvSpPr>
        <p:spPr>
          <a:xfrm>
            <a:off x="3691710" y="5572382"/>
            <a:ext cx="2818753" cy="523220"/>
          </a:xfrm>
          <a:prstGeom prst="rect">
            <a:avLst/>
          </a:prstGeom>
          <a:noFill/>
        </p:spPr>
        <p:txBody>
          <a:bodyPr wrap="square" rtlCol="0">
            <a:noAutofit/>
          </a:bodyPr>
          <a:lstStyle/>
          <a:p>
            <a:pPr algn="ctr"/>
            <a:r>
              <a:rPr lang="zh-CN" altLang="en-US" sz="1400" b="1" dirty="0">
                <a:latin typeface="Microsoft JhengHei" panose="020B0604030504040204" pitchFamily="34" charset="-120"/>
                <a:ea typeface="Microsoft JhengHei" panose="020B0604030504040204" pitchFamily="34" charset="-120"/>
              </a:rPr>
              <a:t>混釀</a:t>
            </a:r>
          </a:p>
          <a:p>
            <a:pPr algn="ctr"/>
            <a:r>
              <a:rPr lang="en-US" altLang="zh-CN" sz="1400" dirty="0">
                <a:latin typeface="Microsoft JhengHei" panose="020B0604030504040204" pitchFamily="34" charset="-120"/>
                <a:ea typeface="Microsoft JhengHei" panose="020B0604030504040204" pitchFamily="34" charset="-120"/>
              </a:rPr>
              <a:t>作為混合材料，特別是在 GSM 混釀中與 Shiraz 和 Mataro (Mouvédre) 混合</a:t>
            </a:r>
          </a:p>
        </p:txBody>
      </p:sp>
      <p:sp>
        <p:nvSpPr>
          <p:cNvPr id="30" name="TextBox 29">
            <a:extLst>
              <a:ext uri="{FF2B5EF4-FFF2-40B4-BE49-F238E27FC236}">
                <a16:creationId xmlns:a16="http://schemas.microsoft.com/office/drawing/2014/main" id="{1D9A64CF-2A0D-5430-4DF6-4F6667A60624}"/>
              </a:ext>
            </a:extLst>
          </p:cNvPr>
          <p:cNvSpPr txBox="1"/>
          <p:nvPr/>
        </p:nvSpPr>
        <p:spPr>
          <a:xfrm>
            <a:off x="6701651" y="5572382"/>
            <a:ext cx="2027664" cy="523220"/>
          </a:xfrm>
          <a:prstGeom prst="rect">
            <a:avLst/>
          </a:prstGeom>
          <a:noFill/>
        </p:spPr>
        <p:txBody>
          <a:bodyPr wrap="square" rtlCol="0">
            <a:noAutofit/>
          </a:bodyPr>
          <a:lstStyle/>
          <a:p>
            <a:pPr algn="ctr"/>
            <a:r>
              <a:rPr lang="zh-CN" altLang="en-US" sz="1400" b="1" dirty="0">
                <a:latin typeface="Microsoft JhengHei" panose="020B0604030504040204" pitchFamily="34" charset="-120"/>
                <a:ea typeface="Microsoft JhengHei" panose="020B0604030504040204" pitchFamily="34" charset="-120"/>
              </a:rPr>
              <a:t>粉紅酒</a:t>
            </a:r>
          </a:p>
        </p:txBody>
      </p:sp>
      <p:sp>
        <p:nvSpPr>
          <p:cNvPr id="31" name="TextBox 30">
            <a:extLst>
              <a:ext uri="{FF2B5EF4-FFF2-40B4-BE49-F238E27FC236}">
                <a16:creationId xmlns:a16="http://schemas.microsoft.com/office/drawing/2014/main" id="{1070711A-F28E-9F69-1895-27072633F4C1}"/>
              </a:ext>
            </a:extLst>
          </p:cNvPr>
          <p:cNvSpPr txBox="1"/>
          <p:nvPr/>
        </p:nvSpPr>
        <p:spPr>
          <a:xfrm>
            <a:off x="9065334" y="5576263"/>
            <a:ext cx="1648680" cy="523220"/>
          </a:xfrm>
          <a:prstGeom prst="rect">
            <a:avLst/>
          </a:prstGeom>
          <a:noFill/>
        </p:spPr>
        <p:txBody>
          <a:bodyPr wrap="square" rtlCol="0">
            <a:noAutofit/>
          </a:bodyPr>
          <a:lstStyle/>
          <a:p>
            <a:pPr algn="ctr"/>
            <a:r>
              <a:rPr lang="zh-CN" altLang="en-US" sz="1400" b="1" dirty="0">
                <a:latin typeface="Microsoft JhengHei" panose="020B0604030504040204" pitchFamily="34" charset="-120"/>
                <a:ea typeface="Microsoft JhengHei" panose="020B0604030504040204" pitchFamily="34" charset="-120"/>
              </a:rPr>
              <a:t>加強葡萄酒</a:t>
            </a:r>
          </a:p>
          <a:p>
            <a:pPr algn="ctr">
              <a:lnSpc>
                <a:spcPct val="90000"/>
              </a:lnSpc>
            </a:pPr>
            <a:r>
              <a:rPr lang="zh-CN" altLang="en-US" sz="1400" dirty="0">
                <a:latin typeface="Microsoft JhengHei" panose="020B0604030504040204" pitchFamily="34" charset="-120"/>
                <a:ea typeface="Microsoft JhengHei" panose="020B0604030504040204" pitchFamily="34" charset="-120"/>
              </a:rPr>
              <a:t>尤其是茶色波特酒</a:t>
            </a:r>
          </a:p>
        </p:txBody>
      </p:sp>
    </p:spTree>
    <p:extLst>
      <p:ext uri="{BB962C8B-B14F-4D97-AF65-F5344CB8AC3E}">
        <p14:creationId xmlns:p14="http://schemas.microsoft.com/office/powerpoint/2010/main" val="3859178516"/>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9" name="Straight Connector 38">
            <a:extLst>
              <a:ext uri="{FF2B5EF4-FFF2-40B4-BE49-F238E27FC236}">
                <a16:creationId xmlns:a16="http://schemas.microsoft.com/office/drawing/2014/main" id="{88F54913-2210-3564-CA2F-6D846A4820A2}"/>
              </a:ext>
            </a:extLst>
          </p:cNvPr>
          <p:cNvCxnSpPr>
            <a:cxnSpLocks/>
          </p:cNvCxnSpPr>
          <p:nvPr/>
        </p:nvCxnSpPr>
        <p:spPr>
          <a:xfrm>
            <a:off x="6858000" y="5126569"/>
            <a:ext cx="2315825"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pic>
        <p:nvPicPr>
          <p:cNvPr id="8" name="Picture Placeholder 8">
            <a:extLst>
              <a:ext uri="{FF2B5EF4-FFF2-40B4-BE49-F238E27FC236}">
                <a16:creationId xmlns:a16="http://schemas.microsoft.com/office/drawing/2014/main" id="{861BEEDC-AAF0-D0FF-D62B-942D2C15701C}"/>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5350452" y="584199"/>
            <a:ext cx="2306769" cy="6156857"/>
          </a:xfrm>
          <a:prstGeom prst="rect">
            <a:avLst/>
          </a:prstGeom>
        </p:spPr>
      </p:pic>
      <p:cxnSp>
        <p:nvCxnSpPr>
          <p:cNvPr id="7" name="Straight Connector 6">
            <a:extLst>
              <a:ext uri="{FF2B5EF4-FFF2-40B4-BE49-F238E27FC236}">
                <a16:creationId xmlns:a16="http://schemas.microsoft.com/office/drawing/2014/main" id="{E88FAD44-DE6F-8604-D0D5-0262FF9E99B6}"/>
              </a:ext>
            </a:extLst>
          </p:cNvPr>
          <p:cNvCxnSpPr>
            <a:cxnSpLocks/>
            <a:stCxn id="19" idx="4"/>
          </p:cNvCxnSpPr>
          <p:nvPr/>
        </p:nvCxnSpPr>
        <p:spPr>
          <a:xfrm>
            <a:off x="4284275" y="4093381"/>
            <a:ext cx="0" cy="109653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9" name="Oval 18">
            <a:extLst>
              <a:ext uri="{FF2B5EF4-FFF2-40B4-BE49-F238E27FC236}">
                <a16:creationId xmlns:a16="http://schemas.microsoft.com/office/drawing/2014/main" id="{D291017A-AAC1-2366-20F9-8813A1A9D3D5}"/>
              </a:ext>
            </a:extLst>
          </p:cNvPr>
          <p:cNvSpPr/>
          <p:nvPr/>
        </p:nvSpPr>
        <p:spPr>
          <a:xfrm>
            <a:off x="3524406" y="2573644"/>
            <a:ext cx="1519737" cy="1519737"/>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Neue Haas Grotesk Text Pro" panose="020B0504020202020204" pitchFamily="34" charset="77"/>
            </a:endParaRPr>
          </a:p>
        </p:txBody>
      </p:sp>
      <p:sp>
        <p:nvSpPr>
          <p:cNvPr id="4" name="TextBox 3">
            <a:extLst>
              <a:ext uri="{FF2B5EF4-FFF2-40B4-BE49-F238E27FC236}">
                <a16:creationId xmlns:a16="http://schemas.microsoft.com/office/drawing/2014/main" id="{6A53CAD1-41AE-603C-A2AC-6F78511DB248}"/>
              </a:ext>
            </a:extLst>
          </p:cNvPr>
          <p:cNvSpPr txBox="1"/>
          <p:nvPr/>
        </p:nvSpPr>
        <p:spPr>
          <a:xfrm>
            <a:off x="501248" y="541230"/>
            <a:ext cx="5541444" cy="899990"/>
          </a:xfrm>
          <a:prstGeom prst="rect">
            <a:avLst/>
          </a:prstGeom>
          <a:noFill/>
        </p:spPr>
        <p:txBody>
          <a:bodyPr wrap="square">
            <a:spAutoFit/>
          </a:bodyPr>
          <a:lstStyle/>
          <a:p>
            <a:pPr>
              <a:lnSpc>
                <a:spcPct val="82000"/>
              </a:lnSpc>
            </a:pPr>
            <a:r>
              <a:rPr lang="en-US" altLang="zh-CN" sz="3200" b="1" dirty="0">
                <a:solidFill>
                  <a:srgbClr val="601329"/>
                </a:solidFill>
                <a:latin typeface="Microsoft JhengHei" panose="020B0604030504040204" pitchFamily="34" charset="-120"/>
                <a:ea typeface="Microsoft JhengHei" panose="020B0604030504040204" pitchFamily="34" charset="-120"/>
              </a:rPr>
              <a:t>GSM
混釀</a:t>
            </a:r>
          </a:p>
        </p:txBody>
      </p:sp>
      <p:sp>
        <p:nvSpPr>
          <p:cNvPr id="5" name="object 10">
            <a:extLst>
              <a:ext uri="{FF2B5EF4-FFF2-40B4-BE49-F238E27FC236}">
                <a16:creationId xmlns:a16="http://schemas.microsoft.com/office/drawing/2014/main" id="{C478B2E1-CB5C-E487-2C8E-7DC92B488748}"/>
              </a:ext>
            </a:extLst>
          </p:cNvPr>
          <p:cNvSpPr txBox="1"/>
          <p:nvPr/>
        </p:nvSpPr>
        <p:spPr>
          <a:xfrm rot="16200000">
            <a:off x="4489141" y="4281369"/>
            <a:ext cx="4238709" cy="559769"/>
          </a:xfrm>
          <a:prstGeom prst="rect">
            <a:avLst/>
          </a:prstGeom>
        </p:spPr>
        <p:txBody>
          <a:bodyPr vert="horz" wrap="square" lIns="0" tIns="12065" rIns="0" bIns="0" rtlCol="0">
            <a:spAutoFit/>
          </a:bodyPr>
          <a:lstStyle/>
          <a:p>
            <a:pPr algn="ctr" defTabSz="914453">
              <a:lnSpc>
                <a:spcPct val="80000"/>
              </a:lnSpc>
              <a:spcBef>
                <a:spcPct val="0"/>
              </a:spcBef>
            </a:pPr>
            <a:r>
              <a:rPr lang="en-US" altLang="zh-CN" sz="4400" b="1" dirty="0">
                <a:solidFill>
                  <a:schemeClr val="bg1"/>
                </a:solidFill>
                <a:latin typeface="Neue Haas Grotesk Text Pro" panose="020B0504020202020204" pitchFamily="34" charset="77"/>
                <a:ea typeface="Microsoft JhengHei" panose="020B0604030504040204" pitchFamily="34" charset="-120"/>
                <a:cs typeface="Inter Display" panose="02000503000000020004" pitchFamily="2" charset="0"/>
              </a:rPr>
              <a:t>GSM BLEND</a:t>
            </a:r>
            <a:endParaRPr lang="en-AU" sz="4400" b="1" cap="all" dirty="0">
              <a:solidFill>
                <a:schemeClr val="bg1"/>
              </a:solidFill>
              <a:latin typeface="Neue Haas Grotesk Text Pro" panose="020B0504020202020204" pitchFamily="34" charset="77"/>
              <a:ea typeface="Microsoft JhengHei" panose="020B0604030504040204" pitchFamily="34" charset="-120"/>
              <a:cs typeface="Inter Display" panose="02000503000000020004" pitchFamily="2" charset="0"/>
            </a:endParaRPr>
          </a:p>
        </p:txBody>
      </p:sp>
      <p:cxnSp>
        <p:nvCxnSpPr>
          <p:cNvPr id="2" name="Straight Connector 1">
            <a:extLst>
              <a:ext uri="{FF2B5EF4-FFF2-40B4-BE49-F238E27FC236}">
                <a16:creationId xmlns:a16="http://schemas.microsoft.com/office/drawing/2014/main" id="{45B36133-D5C5-73B1-B342-7D280EE6D013}"/>
              </a:ext>
            </a:extLst>
          </p:cNvPr>
          <p:cNvCxnSpPr>
            <a:cxnSpLocks/>
          </p:cNvCxnSpPr>
          <p:nvPr/>
        </p:nvCxnSpPr>
        <p:spPr>
          <a:xfrm>
            <a:off x="2901142" y="5189914"/>
            <a:ext cx="2763236"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E3580AC0-5E35-0E3A-5678-425F6FD9D979}"/>
              </a:ext>
            </a:extLst>
          </p:cNvPr>
          <p:cNvCxnSpPr>
            <a:cxnSpLocks/>
          </p:cNvCxnSpPr>
          <p:nvPr/>
        </p:nvCxnSpPr>
        <p:spPr>
          <a:xfrm>
            <a:off x="6774873" y="2025921"/>
            <a:ext cx="2570727"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2ABA9686-50D3-151C-B878-1FBBFD68975E}"/>
              </a:ext>
            </a:extLst>
          </p:cNvPr>
          <p:cNvCxnSpPr>
            <a:cxnSpLocks/>
          </p:cNvCxnSpPr>
          <p:nvPr/>
        </p:nvCxnSpPr>
        <p:spPr>
          <a:xfrm>
            <a:off x="10667674" y="1331358"/>
            <a:ext cx="0" cy="525286"/>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6" name="TextBox 15">
            <a:extLst>
              <a:ext uri="{FF2B5EF4-FFF2-40B4-BE49-F238E27FC236}">
                <a16:creationId xmlns:a16="http://schemas.microsoft.com/office/drawing/2014/main" id="{E4F53E07-E74D-3010-B860-088C14C85BD0}"/>
              </a:ext>
            </a:extLst>
          </p:cNvPr>
          <p:cNvSpPr txBox="1"/>
          <p:nvPr/>
        </p:nvSpPr>
        <p:spPr>
          <a:xfrm>
            <a:off x="3227111" y="3155067"/>
            <a:ext cx="2114329" cy="648896"/>
          </a:xfrm>
          <a:prstGeom prst="rect">
            <a:avLst/>
          </a:prstGeom>
          <a:noFill/>
        </p:spPr>
        <p:txBody>
          <a:bodyPr wrap="square" anchor="b">
            <a:spAutoFit/>
          </a:bodyPr>
          <a:lstStyle/>
          <a:p>
            <a:pPr algn="ctr">
              <a:spcBef>
                <a:spcPts val="217"/>
              </a:spcBef>
              <a:spcAft>
                <a:spcPts val="315"/>
              </a:spcAft>
            </a:pPr>
            <a:r>
              <a:rPr lang="zh-CN" altLang="en-US" sz="1600" b="1" dirty="0">
                <a:effectLst/>
                <a:latin typeface="Microsoft JhengHei" panose="020B0604030504040204" pitchFamily="34" charset="-120"/>
                <a:ea typeface="Microsoft JhengHei" panose="020B0604030504040204" pitchFamily="34" charset="-120"/>
              </a:rPr>
              <a:t>提高酒精
含量</a:t>
            </a:r>
            <a:endParaRPr lang="en-AU" sz="1600" b="1" dirty="0">
              <a:effectLst/>
              <a:latin typeface="Microsoft JhengHei" panose="020B0604030504040204" pitchFamily="34" charset="-120"/>
              <a:ea typeface="Microsoft JhengHei" panose="020B0604030504040204" pitchFamily="34" charset="-120"/>
            </a:endParaRPr>
          </a:p>
        </p:txBody>
      </p:sp>
      <p:sp>
        <p:nvSpPr>
          <p:cNvPr id="9" name="TextBox 8">
            <a:extLst>
              <a:ext uri="{FF2B5EF4-FFF2-40B4-BE49-F238E27FC236}">
                <a16:creationId xmlns:a16="http://schemas.microsoft.com/office/drawing/2014/main" id="{8626A466-7461-CC25-BFD8-7B388EA4565A}"/>
              </a:ext>
            </a:extLst>
          </p:cNvPr>
          <p:cNvSpPr txBox="1"/>
          <p:nvPr/>
        </p:nvSpPr>
        <p:spPr>
          <a:xfrm>
            <a:off x="1584306" y="5030345"/>
            <a:ext cx="1350580" cy="338554"/>
          </a:xfrm>
          <a:prstGeom prst="rect">
            <a:avLst/>
          </a:prstGeom>
          <a:noFill/>
        </p:spPr>
        <p:txBody>
          <a:bodyPr wrap="square" anchor="b">
            <a:spAutoFit/>
          </a:bodyPr>
          <a:lstStyle/>
          <a:p>
            <a:pPr algn="ctr">
              <a:spcBef>
                <a:spcPts val="217"/>
              </a:spcBef>
              <a:spcAft>
                <a:spcPts val="315"/>
              </a:spcAft>
            </a:pPr>
            <a:r>
              <a:rPr lang="zh-CN" altLang="en-US" sz="1600" dirty="0">
                <a:effectLst/>
                <a:latin typeface="Microsoft JhengHei" panose="020B0604030504040204" pitchFamily="34" charset="-120"/>
                <a:ea typeface="Microsoft JhengHei" panose="020B0604030504040204" pitchFamily="34" charset="-120"/>
              </a:rPr>
              <a:t>格那希</a:t>
            </a:r>
          </a:p>
        </p:txBody>
      </p:sp>
      <p:cxnSp>
        <p:nvCxnSpPr>
          <p:cNvPr id="12" name="Straight Connector 11">
            <a:extLst>
              <a:ext uri="{FF2B5EF4-FFF2-40B4-BE49-F238E27FC236}">
                <a16:creationId xmlns:a16="http://schemas.microsoft.com/office/drawing/2014/main" id="{B73AF5CD-BDCF-ECCF-8A05-B181C486E726}"/>
              </a:ext>
            </a:extLst>
          </p:cNvPr>
          <p:cNvCxnSpPr>
            <a:cxnSpLocks/>
          </p:cNvCxnSpPr>
          <p:nvPr/>
        </p:nvCxnSpPr>
        <p:spPr>
          <a:xfrm>
            <a:off x="2177715" y="4599772"/>
            <a:ext cx="0" cy="43057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8" name="Oval 17">
            <a:extLst>
              <a:ext uri="{FF2B5EF4-FFF2-40B4-BE49-F238E27FC236}">
                <a16:creationId xmlns:a16="http://schemas.microsoft.com/office/drawing/2014/main" id="{24E81699-5A23-20AC-507D-D747DEC875B9}"/>
              </a:ext>
            </a:extLst>
          </p:cNvPr>
          <p:cNvSpPr/>
          <p:nvPr/>
        </p:nvSpPr>
        <p:spPr>
          <a:xfrm>
            <a:off x="1419096" y="3181034"/>
            <a:ext cx="1519737" cy="1519737"/>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Neue Haas Grotesk Text Pro" panose="020B0504020202020204" pitchFamily="34" charset="77"/>
            </a:endParaRPr>
          </a:p>
        </p:txBody>
      </p:sp>
      <p:sp>
        <p:nvSpPr>
          <p:cNvPr id="21" name="TextBox 20">
            <a:extLst>
              <a:ext uri="{FF2B5EF4-FFF2-40B4-BE49-F238E27FC236}">
                <a16:creationId xmlns:a16="http://schemas.microsoft.com/office/drawing/2014/main" id="{0FE7D9C3-2988-21F7-7E93-D8628A67C0EA}"/>
              </a:ext>
            </a:extLst>
          </p:cNvPr>
          <p:cNvSpPr txBox="1"/>
          <p:nvPr/>
        </p:nvSpPr>
        <p:spPr>
          <a:xfrm>
            <a:off x="1116666" y="3611518"/>
            <a:ext cx="2114329" cy="648896"/>
          </a:xfrm>
          <a:prstGeom prst="rect">
            <a:avLst/>
          </a:prstGeom>
          <a:noFill/>
        </p:spPr>
        <p:txBody>
          <a:bodyPr wrap="square" anchor="b">
            <a:spAutoFit/>
          </a:bodyPr>
          <a:lstStyle/>
          <a:p>
            <a:pPr algn="ctr">
              <a:spcBef>
                <a:spcPts val="217"/>
              </a:spcBef>
              <a:spcAft>
                <a:spcPts val="315"/>
              </a:spcAft>
            </a:pPr>
            <a:r>
              <a:rPr lang="zh-CN" altLang="en-US" sz="1600" b="1" dirty="0">
                <a:effectLst/>
                <a:latin typeface="Microsoft JhengHei" panose="020B0604030504040204" pitchFamily="34" charset="-120"/>
                <a:ea typeface="Microsoft JhengHei" panose="020B0604030504040204" pitchFamily="34" charset="-120"/>
              </a:rPr>
              <a:t>降低
單寧和酸度</a:t>
            </a:r>
            <a:endParaRPr lang="en-AU" sz="1600" b="1" dirty="0">
              <a:effectLst/>
              <a:latin typeface="Microsoft JhengHei" panose="020B0604030504040204" pitchFamily="34" charset="-120"/>
              <a:ea typeface="Microsoft JhengHei" panose="020B0604030504040204" pitchFamily="34" charset="-120"/>
            </a:endParaRPr>
          </a:p>
        </p:txBody>
      </p:sp>
      <p:sp>
        <p:nvSpPr>
          <p:cNvPr id="22" name="TextBox 21">
            <a:extLst>
              <a:ext uri="{FF2B5EF4-FFF2-40B4-BE49-F238E27FC236}">
                <a16:creationId xmlns:a16="http://schemas.microsoft.com/office/drawing/2014/main" id="{59A0B962-8C3B-8772-4F28-D8C744B901A1}"/>
              </a:ext>
            </a:extLst>
          </p:cNvPr>
          <p:cNvSpPr txBox="1"/>
          <p:nvPr/>
        </p:nvSpPr>
        <p:spPr>
          <a:xfrm>
            <a:off x="1643015" y="5373045"/>
            <a:ext cx="2716503" cy="509755"/>
          </a:xfrm>
          <a:prstGeom prst="rect">
            <a:avLst/>
          </a:prstGeom>
          <a:noFill/>
        </p:spPr>
        <p:txBody>
          <a:bodyPr wrap="square" anchor="b">
            <a:spAutoFit/>
          </a:bodyPr>
          <a:lstStyle/>
          <a:p>
            <a:pPr marL="285750" indent="-285750">
              <a:lnSpc>
                <a:spcPct val="82000"/>
              </a:lnSpc>
              <a:spcBef>
                <a:spcPts val="150"/>
              </a:spcBef>
              <a:spcAft>
                <a:spcPts val="315"/>
              </a:spcAft>
              <a:buClr>
                <a:srgbClr val="B2D8BE"/>
              </a:buClr>
              <a:buFont typeface="Arial" panose="020B0604020202020204" pitchFamily="34" charset="0"/>
              <a:buChar char="•"/>
            </a:pPr>
            <a:r>
              <a:rPr lang="zh-CN" altLang="en-US" sz="1400" dirty="0">
                <a:effectLst/>
                <a:latin typeface="Microsoft JhengHei" panose="020B0604030504040204" pitchFamily="34" charset="-120"/>
                <a:ea typeface="Microsoft JhengHei" panose="020B0604030504040204" pitchFamily="34" charset="-120"/>
              </a:rPr>
              <a:t>增加額外的香料風味</a:t>
            </a:r>
          </a:p>
          <a:p>
            <a:pPr marL="285750" indent="-285750">
              <a:lnSpc>
                <a:spcPct val="82000"/>
              </a:lnSpc>
              <a:spcBef>
                <a:spcPts val="150"/>
              </a:spcBef>
              <a:spcAft>
                <a:spcPts val="315"/>
              </a:spcAft>
              <a:buClr>
                <a:srgbClr val="B2D8BE"/>
              </a:buClr>
              <a:buFont typeface="Arial" panose="020B0604020202020204" pitchFamily="34" charset="0"/>
              <a:buChar char="•"/>
            </a:pPr>
            <a:r>
              <a:rPr lang="zh-CN" altLang="en-US" sz="1400" dirty="0">
                <a:latin typeface="Microsoft JhengHei" panose="020B0604030504040204" pitchFamily="34" charset="-120"/>
                <a:ea typeface="Microsoft JhengHei" panose="020B0604030504040204" pitchFamily="34" charset="-120"/>
              </a:rPr>
              <a:t>增加紅色水果特性</a:t>
            </a:r>
            <a:endParaRPr lang="en-AU" sz="1400" dirty="0">
              <a:effectLst/>
              <a:latin typeface="Microsoft JhengHei" panose="020B0604030504040204" pitchFamily="34" charset="-120"/>
              <a:ea typeface="Microsoft JhengHei" panose="020B0604030504040204" pitchFamily="34" charset="-120"/>
            </a:endParaRPr>
          </a:p>
        </p:txBody>
      </p:sp>
      <p:sp>
        <p:nvSpPr>
          <p:cNvPr id="25" name="TextBox 24">
            <a:extLst>
              <a:ext uri="{FF2B5EF4-FFF2-40B4-BE49-F238E27FC236}">
                <a16:creationId xmlns:a16="http://schemas.microsoft.com/office/drawing/2014/main" id="{E72DC1D5-5BE7-9D08-2E35-EBCFC699AC2A}"/>
              </a:ext>
            </a:extLst>
          </p:cNvPr>
          <p:cNvSpPr txBox="1"/>
          <p:nvPr/>
        </p:nvSpPr>
        <p:spPr>
          <a:xfrm>
            <a:off x="9090699" y="1856644"/>
            <a:ext cx="2594902" cy="338554"/>
          </a:xfrm>
          <a:prstGeom prst="rect">
            <a:avLst/>
          </a:prstGeom>
          <a:noFill/>
        </p:spPr>
        <p:txBody>
          <a:bodyPr wrap="square" anchor="b">
            <a:spAutoFit/>
          </a:bodyPr>
          <a:lstStyle/>
          <a:p>
            <a:pPr algn="ctr">
              <a:spcBef>
                <a:spcPts val="217"/>
              </a:spcBef>
              <a:spcAft>
                <a:spcPts val="315"/>
              </a:spcAft>
            </a:pPr>
            <a:r>
              <a:rPr lang="zh-CN" altLang="en-US" sz="1600" dirty="0">
                <a:effectLst/>
                <a:latin typeface="Microsoft JhengHei" panose="020B0604030504040204" pitchFamily="34" charset="-120"/>
                <a:ea typeface="Microsoft JhengHei" panose="020B0604030504040204" pitchFamily="34" charset="-120"/>
              </a:rPr>
              <a:t>馬塔羅（慕合懷特）</a:t>
            </a:r>
          </a:p>
        </p:txBody>
      </p:sp>
      <p:sp>
        <p:nvSpPr>
          <p:cNvPr id="28" name="TextBox 27">
            <a:extLst>
              <a:ext uri="{FF2B5EF4-FFF2-40B4-BE49-F238E27FC236}">
                <a16:creationId xmlns:a16="http://schemas.microsoft.com/office/drawing/2014/main" id="{C2CE27D2-4965-754A-0FF9-EB25818D4E1E}"/>
              </a:ext>
            </a:extLst>
          </p:cNvPr>
          <p:cNvSpPr txBox="1"/>
          <p:nvPr/>
        </p:nvSpPr>
        <p:spPr>
          <a:xfrm>
            <a:off x="9963537" y="1062374"/>
            <a:ext cx="1363499" cy="268984"/>
          </a:xfrm>
          <a:prstGeom prst="rect">
            <a:avLst/>
          </a:prstGeom>
          <a:noFill/>
        </p:spPr>
        <p:txBody>
          <a:bodyPr wrap="square" anchor="b">
            <a:spAutoFit/>
          </a:bodyPr>
          <a:lstStyle/>
          <a:p>
            <a:pPr algn="ctr">
              <a:lnSpc>
                <a:spcPct val="82000"/>
              </a:lnSpc>
              <a:spcBef>
                <a:spcPts val="150"/>
              </a:spcBef>
              <a:spcAft>
                <a:spcPts val="315"/>
              </a:spcAft>
              <a:buClr>
                <a:srgbClr val="B2D8BE"/>
              </a:buClr>
            </a:pPr>
            <a:r>
              <a:rPr lang="zh-CN" altLang="en-US" sz="1400" dirty="0">
                <a:effectLst/>
                <a:latin typeface="Microsoft JhengHei" panose="020B0604030504040204" pitchFamily="34" charset="-120"/>
                <a:ea typeface="Microsoft JhengHei" panose="020B0604030504040204" pitchFamily="34" charset="-120"/>
              </a:rPr>
              <a:t>顆粒感單寧</a:t>
            </a:r>
          </a:p>
        </p:txBody>
      </p:sp>
      <p:sp>
        <p:nvSpPr>
          <p:cNvPr id="34" name="TextBox 33">
            <a:extLst>
              <a:ext uri="{FF2B5EF4-FFF2-40B4-BE49-F238E27FC236}">
                <a16:creationId xmlns:a16="http://schemas.microsoft.com/office/drawing/2014/main" id="{2C9CEEF2-DAA0-3686-5489-AFD4AB326419}"/>
              </a:ext>
            </a:extLst>
          </p:cNvPr>
          <p:cNvSpPr txBox="1"/>
          <p:nvPr/>
        </p:nvSpPr>
        <p:spPr>
          <a:xfrm>
            <a:off x="9747406" y="2919245"/>
            <a:ext cx="1782017" cy="509755"/>
          </a:xfrm>
          <a:prstGeom prst="rect">
            <a:avLst/>
          </a:prstGeom>
          <a:noFill/>
        </p:spPr>
        <p:txBody>
          <a:bodyPr wrap="square" anchor="b">
            <a:spAutoFit/>
          </a:bodyPr>
          <a:lstStyle/>
          <a:p>
            <a:pPr algn="ctr">
              <a:lnSpc>
                <a:spcPct val="82000"/>
              </a:lnSpc>
              <a:spcBef>
                <a:spcPts val="150"/>
              </a:spcBef>
              <a:spcAft>
                <a:spcPts val="315"/>
              </a:spcAft>
              <a:buClr>
                <a:srgbClr val="B2D8BE"/>
              </a:buClr>
            </a:pPr>
            <a:r>
              <a:rPr lang="zh-CN" altLang="en-US" sz="1400" dirty="0">
                <a:effectLst/>
                <a:latin typeface="Microsoft JhengHei" panose="020B0604030504040204" pitchFamily="34" charset="-120"/>
                <a:ea typeface="Microsoft JhengHei" panose="020B0604030504040204" pitchFamily="34" charset="-120"/>
              </a:rPr>
              <a:t>香氣</a:t>
            </a:r>
          </a:p>
          <a:p>
            <a:pPr algn="ctr">
              <a:lnSpc>
                <a:spcPct val="82000"/>
              </a:lnSpc>
              <a:spcBef>
                <a:spcPts val="150"/>
              </a:spcBef>
              <a:spcAft>
                <a:spcPts val="315"/>
              </a:spcAft>
              <a:buClr>
                <a:srgbClr val="B2D8BE"/>
              </a:buClr>
            </a:pPr>
            <a:r>
              <a:rPr lang="zh-CN" altLang="en-US" sz="1400" dirty="0">
                <a:latin typeface="Microsoft JhengHei" panose="020B0604030504040204" pitchFamily="34" charset="-120"/>
                <a:ea typeface="Microsoft JhengHei" panose="020B0604030504040204" pitchFamily="34" charset="-120"/>
              </a:rPr>
              <a:t>和茴香特性</a:t>
            </a:r>
            <a:endParaRPr lang="en-AU" sz="1400" dirty="0">
              <a:effectLst/>
              <a:latin typeface="Microsoft JhengHei" panose="020B0604030504040204" pitchFamily="34" charset="-120"/>
              <a:ea typeface="Microsoft JhengHei" panose="020B0604030504040204" pitchFamily="34" charset="-120"/>
            </a:endParaRPr>
          </a:p>
        </p:txBody>
      </p:sp>
      <p:cxnSp>
        <p:nvCxnSpPr>
          <p:cNvPr id="36" name="Straight Connector 35">
            <a:extLst>
              <a:ext uri="{FF2B5EF4-FFF2-40B4-BE49-F238E27FC236}">
                <a16:creationId xmlns:a16="http://schemas.microsoft.com/office/drawing/2014/main" id="{19B06AD2-CAC2-58A3-F28D-6A59CD830794}"/>
              </a:ext>
            </a:extLst>
          </p:cNvPr>
          <p:cNvCxnSpPr>
            <a:cxnSpLocks/>
          </p:cNvCxnSpPr>
          <p:nvPr/>
        </p:nvCxnSpPr>
        <p:spPr>
          <a:xfrm>
            <a:off x="10667674" y="2179256"/>
            <a:ext cx="0" cy="525286"/>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37" name="Oval 36">
            <a:extLst>
              <a:ext uri="{FF2B5EF4-FFF2-40B4-BE49-F238E27FC236}">
                <a16:creationId xmlns:a16="http://schemas.microsoft.com/office/drawing/2014/main" id="{4107C46D-D973-9AA6-95C1-99D02F7A0671}"/>
              </a:ext>
            </a:extLst>
          </p:cNvPr>
          <p:cNvSpPr/>
          <p:nvPr/>
        </p:nvSpPr>
        <p:spPr>
          <a:xfrm>
            <a:off x="8992767" y="4089631"/>
            <a:ext cx="1935183" cy="1935183"/>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Neue Haas Grotesk Text Pro" panose="020B0504020202020204" pitchFamily="34" charset="77"/>
            </a:endParaRPr>
          </a:p>
        </p:txBody>
      </p:sp>
      <p:sp>
        <p:nvSpPr>
          <p:cNvPr id="38" name="TextBox 37">
            <a:extLst>
              <a:ext uri="{FF2B5EF4-FFF2-40B4-BE49-F238E27FC236}">
                <a16:creationId xmlns:a16="http://schemas.microsoft.com/office/drawing/2014/main" id="{527C967D-246E-1208-274E-1541E8670641}"/>
              </a:ext>
            </a:extLst>
          </p:cNvPr>
          <p:cNvSpPr txBox="1"/>
          <p:nvPr/>
        </p:nvSpPr>
        <p:spPr>
          <a:xfrm>
            <a:off x="8941689" y="4657574"/>
            <a:ext cx="2114329" cy="895117"/>
          </a:xfrm>
          <a:prstGeom prst="rect">
            <a:avLst/>
          </a:prstGeom>
          <a:noFill/>
        </p:spPr>
        <p:txBody>
          <a:bodyPr wrap="square" anchor="b">
            <a:spAutoFit/>
          </a:bodyPr>
          <a:lstStyle/>
          <a:p>
            <a:pPr algn="ctr">
              <a:spcBef>
                <a:spcPts val="217"/>
              </a:spcBef>
              <a:spcAft>
                <a:spcPts val="315"/>
              </a:spcAft>
            </a:pPr>
            <a:r>
              <a:rPr lang="zh-CN" altLang="en-US" sz="1600" b="1" dirty="0">
                <a:effectLst/>
                <a:latin typeface="Microsoft JhengHei" panose="020B0604030504040204" pitchFamily="34" charset="-120"/>
                <a:ea typeface="Microsoft JhengHei" panose="020B0604030504040204" pitchFamily="34" charset="-120"/>
              </a:rPr>
              <a:t>設拉子</a:t>
            </a:r>
          </a:p>
          <a:p>
            <a:pPr algn="ctr">
              <a:spcBef>
                <a:spcPts val="217"/>
              </a:spcBef>
              <a:spcAft>
                <a:spcPts val="315"/>
              </a:spcAft>
            </a:pPr>
            <a:r>
              <a:rPr lang="zh-CN" altLang="en-US" sz="1600" b="1" dirty="0">
                <a:latin typeface="Microsoft JhengHei" panose="020B0604030504040204" pitchFamily="34" charset="-120"/>
                <a:ea typeface="Microsoft JhengHei" panose="020B0604030504040204" pitchFamily="34" charset="-120"/>
              </a:rPr>
              <a:t>增加口中的濃郁度和重量</a:t>
            </a:r>
            <a:endParaRPr lang="en-AU" sz="1600" b="1" dirty="0">
              <a:effectLst/>
              <a:latin typeface="Microsoft JhengHei" panose="020B0604030504040204" pitchFamily="34" charset="-120"/>
              <a:ea typeface="Microsoft JhengHei" panose="020B0604030504040204" pitchFamily="34" charset="-120"/>
            </a:endParaRPr>
          </a:p>
        </p:txBody>
      </p:sp>
    </p:spTree>
    <p:extLst>
      <p:ext uri="{BB962C8B-B14F-4D97-AF65-F5344CB8AC3E}">
        <p14:creationId xmlns:p14="http://schemas.microsoft.com/office/powerpoint/2010/main" val="262611901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DBCC1B2-95F4-F323-25A8-35896F3C3902}"/>
              </a:ext>
            </a:extLst>
          </p:cNvPr>
          <p:cNvPicPr>
            <a:picLocks noChangeAspect="1"/>
          </p:cNvPicPr>
          <p:nvPr/>
        </p:nvPicPr>
        <p:blipFill>
          <a:blip r:embed="rId3" cstate="screen">
            <a:extLst>
              <a:ext uri="{28A0092B-C50C-407E-A947-70E740481C1C}">
                <a14:useLocalDpi xmlns:a14="http://schemas.microsoft.com/office/drawing/2010/main"/>
              </a:ext>
            </a:extLst>
          </a:blip>
          <a:srcRect l="21573" r="5025"/>
          <a:stretch/>
        </p:blipFill>
        <p:spPr>
          <a:xfrm>
            <a:off x="3283527" y="31259"/>
            <a:ext cx="8908473" cy="6826741"/>
          </a:xfrm>
          <a:prstGeom prst="rect">
            <a:avLst/>
          </a:prstGeom>
        </p:spPr>
      </p:pic>
      <p:sp>
        <p:nvSpPr>
          <p:cNvPr id="2" name="Text Placeholder 4">
            <a:extLst>
              <a:ext uri="{FF2B5EF4-FFF2-40B4-BE49-F238E27FC236}">
                <a16:creationId xmlns:a16="http://schemas.microsoft.com/office/drawing/2014/main" id="{F9912A1B-9980-E083-63F0-B0213BEA9995}"/>
              </a:ext>
            </a:extLst>
          </p:cNvPr>
          <p:cNvSpPr txBox="1">
            <a:spLocks/>
          </p:cNvSpPr>
          <p:nvPr/>
        </p:nvSpPr>
        <p:spPr>
          <a:xfrm>
            <a:off x="623888" y="584200"/>
            <a:ext cx="11154670" cy="540407"/>
          </a:xfrm>
          <a:prstGeom prst="rect">
            <a:avLst/>
          </a:prstGeom>
        </p:spPr>
        <p:txBody>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82000"/>
              </a:lnSpc>
              <a:buNone/>
            </a:pPr>
            <a:r>
              <a:rPr lang="zh-CN" altLang="en-US" sz="3200" b="1" dirty="0">
                <a:solidFill>
                  <a:schemeClr val="accent5"/>
                </a:solidFill>
                <a:latin typeface="Microsoft JhengHei" panose="020B0604030504040204" pitchFamily="34" charset="-120"/>
                <a:ea typeface="Microsoft JhengHei" panose="020B0604030504040204" pitchFamily="34" charset="-120"/>
              </a:rPr>
              <a:t>澳洲</a:t>
            </a:r>
          </a:p>
          <a:p>
            <a:pPr marL="0" indent="0">
              <a:lnSpc>
                <a:spcPct val="82000"/>
              </a:lnSpc>
              <a:buNone/>
            </a:pPr>
            <a:r>
              <a:rPr lang="zh-CN" altLang="en-US" sz="5440" b="1" dirty="0">
                <a:solidFill>
                  <a:schemeClr val="accent1"/>
                </a:solidFill>
                <a:latin typeface="Microsoft JhengHei" panose="020B0604030504040204" pitchFamily="34" charset="-120"/>
                <a:ea typeface="Microsoft JhengHei" panose="020B0604030504040204" pitchFamily="34" charset="-120"/>
              </a:rPr>
              <a:t>格那希
產區</a:t>
            </a:r>
          </a:p>
        </p:txBody>
      </p:sp>
      <p:sp>
        <p:nvSpPr>
          <p:cNvPr id="13" name="object 58">
            <a:extLst>
              <a:ext uri="{FF2B5EF4-FFF2-40B4-BE49-F238E27FC236}">
                <a16:creationId xmlns:a16="http://schemas.microsoft.com/office/drawing/2014/main" id="{9C81D03D-2855-E215-C4C4-DE8C86E67D7B}"/>
              </a:ext>
            </a:extLst>
          </p:cNvPr>
          <p:cNvSpPr txBox="1"/>
          <p:nvPr/>
        </p:nvSpPr>
        <p:spPr>
          <a:xfrm>
            <a:off x="7336800" y="4719880"/>
            <a:ext cx="1043054" cy="232756"/>
          </a:xfrm>
          <a:prstGeom prst="rect">
            <a:avLst/>
          </a:prstGeom>
        </p:spPr>
        <p:txBody>
          <a:bodyPr vert="horz" wrap="square" lIns="0" tIns="17145" rIns="0" bIns="0" rtlCol="0" anchor="t" anchorCtr="0">
            <a:spAutoFit/>
          </a:bodyPr>
          <a:lstStyle/>
          <a:p>
            <a:pPr>
              <a:buClr>
                <a:srgbClr val="F40000"/>
              </a:buClr>
            </a:pPr>
            <a:r>
              <a:rPr lang="zh-CN" altLang="en-US" sz="1400" b="1" dirty="0">
                <a:solidFill>
                  <a:schemeClr val="accent1"/>
                </a:solidFill>
                <a:latin typeface="Microsoft JhengHei" panose="020B0604030504040204" pitchFamily="34" charset="-120"/>
                <a:ea typeface="Microsoft JhengHei" panose="020B0604030504040204" pitchFamily="34" charset="-120"/>
                <a:cs typeface="Hellix SemiBold"/>
              </a:rPr>
              <a:t>巴羅莎谷</a:t>
            </a:r>
            <a:endParaRPr lang="en-US" sz="1400" b="1" dirty="0">
              <a:solidFill>
                <a:schemeClr val="accent1"/>
              </a:solidFill>
              <a:latin typeface="Microsoft JhengHei" panose="020B0604030504040204" pitchFamily="34" charset="-120"/>
              <a:ea typeface="Microsoft JhengHei" panose="020B0604030504040204" pitchFamily="34" charset="-120"/>
              <a:cs typeface="Hellix SemiBold"/>
            </a:endParaRPr>
          </a:p>
        </p:txBody>
      </p:sp>
      <p:cxnSp>
        <p:nvCxnSpPr>
          <p:cNvPr id="14" name="Straight Connector 13">
            <a:extLst>
              <a:ext uri="{FF2B5EF4-FFF2-40B4-BE49-F238E27FC236}">
                <a16:creationId xmlns:a16="http://schemas.microsoft.com/office/drawing/2014/main" id="{27CD3B51-DA54-C67D-222B-3A8D29DD25D2}"/>
              </a:ext>
            </a:extLst>
          </p:cNvPr>
          <p:cNvCxnSpPr>
            <a:cxnSpLocks/>
          </p:cNvCxnSpPr>
          <p:nvPr/>
        </p:nvCxnSpPr>
        <p:spPr>
          <a:xfrm flipV="1">
            <a:off x="8130811" y="4717761"/>
            <a:ext cx="846046" cy="118497"/>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7" name="object 58">
            <a:extLst>
              <a:ext uri="{FF2B5EF4-FFF2-40B4-BE49-F238E27FC236}">
                <a16:creationId xmlns:a16="http://schemas.microsoft.com/office/drawing/2014/main" id="{6C70AF2C-B75A-60B0-88F0-691C880282DA}"/>
              </a:ext>
            </a:extLst>
          </p:cNvPr>
          <p:cNvSpPr txBox="1"/>
          <p:nvPr/>
        </p:nvSpPr>
        <p:spPr>
          <a:xfrm>
            <a:off x="7128000" y="5134339"/>
            <a:ext cx="1425834" cy="232756"/>
          </a:xfrm>
          <a:prstGeom prst="rect">
            <a:avLst/>
          </a:prstGeom>
        </p:spPr>
        <p:txBody>
          <a:bodyPr vert="horz" wrap="square" lIns="0" tIns="17145" rIns="0" bIns="0" rtlCol="0" anchor="t" anchorCtr="0">
            <a:spAutoFit/>
          </a:bodyPr>
          <a:lstStyle/>
          <a:p>
            <a:pPr>
              <a:buClr>
                <a:srgbClr val="F40000"/>
              </a:buClr>
            </a:pPr>
            <a:r>
              <a:rPr lang="zh-CN" altLang="en-US" sz="1400" b="1" dirty="0" err="1">
                <a:solidFill>
                  <a:schemeClr val="accent1"/>
                </a:solidFill>
                <a:latin typeface="Microsoft JhengHei" panose="020B0604030504040204" pitchFamily="34" charset="-120"/>
                <a:ea typeface="Microsoft JhengHei" panose="020B0604030504040204" pitchFamily="34" charset="-120"/>
                <a:cs typeface="Hellix SemiBold"/>
              </a:rPr>
              <a:t>麥克拉倫谷</a:t>
            </a:r>
            <a:endParaRPr lang="en-US" sz="1400" b="1" dirty="0">
              <a:solidFill>
                <a:schemeClr val="accent1"/>
              </a:solidFill>
              <a:latin typeface="Microsoft JhengHei" panose="020B0604030504040204" pitchFamily="34" charset="-120"/>
              <a:ea typeface="Microsoft JhengHei" panose="020B0604030504040204" pitchFamily="34" charset="-120"/>
              <a:cs typeface="Hellix SemiBold"/>
            </a:endParaRPr>
          </a:p>
        </p:txBody>
      </p:sp>
      <p:cxnSp>
        <p:nvCxnSpPr>
          <p:cNvPr id="18" name="Straight Connector 17">
            <a:extLst>
              <a:ext uri="{FF2B5EF4-FFF2-40B4-BE49-F238E27FC236}">
                <a16:creationId xmlns:a16="http://schemas.microsoft.com/office/drawing/2014/main" id="{8945FEA5-974B-9B95-6D3C-B81EA3A1034F}"/>
              </a:ext>
            </a:extLst>
          </p:cNvPr>
          <p:cNvCxnSpPr>
            <a:cxnSpLocks/>
          </p:cNvCxnSpPr>
          <p:nvPr/>
        </p:nvCxnSpPr>
        <p:spPr>
          <a:xfrm flipV="1">
            <a:off x="8076478" y="4864448"/>
            <a:ext cx="809844" cy="383257"/>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73395590"/>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CEB7A30-E56D-CD19-AC0C-6CD2DB649891}"/>
              </a:ext>
            </a:extLst>
          </p:cNvPr>
          <p:cNvPicPr>
            <a:picLocks noChangeAspect="1"/>
          </p:cNvPicPr>
          <p:nvPr/>
        </p:nvPicPr>
        <p:blipFill>
          <a:blip r:embed="rId3" cstate="screen">
            <a:extLst>
              <a:ext uri="{28A0092B-C50C-407E-A947-70E740481C1C}">
                <a14:useLocalDpi xmlns:a14="http://schemas.microsoft.com/office/drawing/2010/main"/>
              </a:ext>
            </a:extLst>
          </a:blip>
          <a:srcRect r="18000"/>
          <a:stretch/>
        </p:blipFill>
        <p:spPr>
          <a:xfrm>
            <a:off x="2194560" y="0"/>
            <a:ext cx="9997440" cy="6858000"/>
          </a:xfrm>
          <a:prstGeom prst="rect">
            <a:avLst/>
          </a:prstGeom>
        </p:spPr>
      </p:pic>
      <p:sp>
        <p:nvSpPr>
          <p:cNvPr id="3" name="Text Placeholder 4">
            <a:extLst>
              <a:ext uri="{FF2B5EF4-FFF2-40B4-BE49-F238E27FC236}">
                <a16:creationId xmlns:a16="http://schemas.microsoft.com/office/drawing/2014/main" id="{D3DB8632-B903-B4A1-64DB-3EC881A5B895}"/>
              </a:ext>
            </a:extLst>
          </p:cNvPr>
          <p:cNvSpPr txBox="1">
            <a:spLocks/>
          </p:cNvSpPr>
          <p:nvPr/>
        </p:nvSpPr>
        <p:spPr>
          <a:xfrm>
            <a:off x="623888" y="584200"/>
            <a:ext cx="11154670" cy="540407"/>
          </a:xfrm>
          <a:prstGeom prst="rect">
            <a:avLst/>
          </a:prstGeom>
        </p:spPr>
        <p:txBody>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82000"/>
              </a:lnSpc>
              <a:buNone/>
            </a:pPr>
            <a:r>
              <a:rPr lang="zh-CN" altLang="en-US" sz="5440" b="1" dirty="0">
                <a:solidFill>
                  <a:schemeClr val="accent1"/>
                </a:solidFill>
                <a:latin typeface="Microsoft JhengHei" panose="020B0604030504040204" pitchFamily="34" charset="-120"/>
                <a:ea typeface="Microsoft JhengHei" panose="020B0604030504040204" pitchFamily="34" charset="-120"/>
              </a:rPr>
              <a:t>南
澳洲</a:t>
            </a:r>
          </a:p>
        </p:txBody>
      </p:sp>
      <p:sp>
        <p:nvSpPr>
          <p:cNvPr id="6" name="object 58">
            <a:extLst>
              <a:ext uri="{FF2B5EF4-FFF2-40B4-BE49-F238E27FC236}">
                <a16:creationId xmlns:a16="http://schemas.microsoft.com/office/drawing/2014/main" id="{5E60AA90-C8B2-0B76-DA32-3C7E3131509B}"/>
              </a:ext>
            </a:extLst>
          </p:cNvPr>
          <p:cNvSpPr txBox="1"/>
          <p:nvPr/>
        </p:nvSpPr>
        <p:spPr>
          <a:xfrm>
            <a:off x="7963200" y="4788131"/>
            <a:ext cx="1047752" cy="232756"/>
          </a:xfrm>
          <a:prstGeom prst="rect">
            <a:avLst/>
          </a:prstGeom>
        </p:spPr>
        <p:txBody>
          <a:bodyPr vert="horz" wrap="square" lIns="0" tIns="17145" rIns="0" bIns="0" rtlCol="0" anchor="t" anchorCtr="0">
            <a:spAutoFit/>
          </a:bodyPr>
          <a:lstStyle/>
          <a:p>
            <a:pPr>
              <a:buClr>
                <a:srgbClr val="F40000"/>
              </a:buClr>
            </a:pPr>
            <a:r>
              <a:rPr lang="zh-CN" altLang="en-US" sz="1400" b="1" dirty="0">
                <a:solidFill>
                  <a:schemeClr val="accent1"/>
                </a:solidFill>
                <a:latin typeface="Microsoft JhengHei" panose="020B0604030504040204" pitchFamily="34" charset="-120"/>
                <a:ea typeface="Microsoft JhengHei" panose="020B0604030504040204" pitchFamily="34" charset="-120"/>
                <a:cs typeface="Hellix SemiBold"/>
              </a:rPr>
              <a:t>巴羅莎谷</a:t>
            </a:r>
            <a:endParaRPr lang="en-US" sz="1400" b="1" dirty="0">
              <a:solidFill>
                <a:schemeClr val="accent1"/>
              </a:solidFill>
              <a:latin typeface="Microsoft JhengHei" panose="020B0604030504040204" pitchFamily="34" charset="-120"/>
              <a:ea typeface="Microsoft JhengHei" panose="020B0604030504040204" pitchFamily="34" charset="-120"/>
              <a:cs typeface="Hellix SemiBold"/>
            </a:endParaRPr>
          </a:p>
        </p:txBody>
      </p:sp>
      <p:cxnSp>
        <p:nvCxnSpPr>
          <p:cNvPr id="7" name="Straight Connector 6">
            <a:extLst>
              <a:ext uri="{FF2B5EF4-FFF2-40B4-BE49-F238E27FC236}">
                <a16:creationId xmlns:a16="http://schemas.microsoft.com/office/drawing/2014/main" id="{B6A799F8-988E-2AA7-75B4-3511C103EBF3}"/>
              </a:ext>
            </a:extLst>
          </p:cNvPr>
          <p:cNvCxnSpPr>
            <a:cxnSpLocks/>
          </p:cNvCxnSpPr>
          <p:nvPr/>
        </p:nvCxnSpPr>
        <p:spPr>
          <a:xfrm flipV="1">
            <a:off x="8761615" y="3429000"/>
            <a:ext cx="1448723" cy="1475509"/>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644966684"/>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82CF508A-2E67-5140-E925-74090ED3EE77}"/>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t="35534" b="4525"/>
          <a:stretch/>
        </p:blipFill>
        <p:spPr>
          <a:xfrm>
            <a:off x="1" y="368300"/>
            <a:ext cx="6096000" cy="6103741"/>
          </a:xfrm>
        </p:spPr>
      </p:pic>
      <p:sp>
        <p:nvSpPr>
          <p:cNvPr id="4" name="Text Placeholder 3">
            <a:extLst>
              <a:ext uri="{FF2B5EF4-FFF2-40B4-BE49-F238E27FC236}">
                <a16:creationId xmlns:a16="http://schemas.microsoft.com/office/drawing/2014/main" id="{7BB42F69-DEB7-5773-3A65-BA146BCF38AA}"/>
              </a:ext>
            </a:extLst>
          </p:cNvPr>
          <p:cNvSpPr>
            <a:spLocks noGrp="1"/>
          </p:cNvSpPr>
          <p:nvPr>
            <p:ph type="body" sz="quarter" idx="12"/>
          </p:nvPr>
        </p:nvSpPr>
        <p:spPr>
          <a:xfrm>
            <a:off x="6456363" y="2732668"/>
            <a:ext cx="4829691" cy="1530521"/>
          </a:xfrm>
        </p:spPr>
        <p:txBody>
          <a:bodyPr/>
          <a:lstStyle/>
          <a:p>
            <a:pPr>
              <a:lnSpc>
                <a:spcPct val="92000"/>
              </a:lnSpc>
              <a:spcBef>
                <a:spcPts val="800"/>
              </a:spcBef>
            </a:pPr>
            <a:r>
              <a:rPr lang="zh-CN" altLang="en-US" dirty="0"/>
              <a:t>濃厚的飲食文化</a:t>
            </a:r>
          </a:p>
          <a:p>
            <a:pPr>
              <a:lnSpc>
                <a:spcPct val="92000"/>
              </a:lnSpc>
              <a:spcBef>
                <a:spcPts val="800"/>
              </a:spcBef>
            </a:pPr>
            <a:r>
              <a:rPr lang="zh-CN" altLang="en-US" dirty="0"/>
              <a:t>悠久的葡萄栽培歷史</a:t>
            </a:r>
          </a:p>
          <a:p>
            <a:pPr>
              <a:lnSpc>
                <a:spcPct val="92000"/>
              </a:lnSpc>
              <a:spcBef>
                <a:spcPts val="800"/>
              </a:spcBef>
            </a:pPr>
            <a:r>
              <a:rPr lang="zh-CN" altLang="en-US" dirty="0"/>
              <a:t>世界聞名的葡萄酒</a:t>
            </a:r>
          </a:p>
          <a:p>
            <a:pPr>
              <a:lnSpc>
                <a:spcPct val="92000"/>
              </a:lnSpc>
              <a:spcBef>
                <a:spcPts val="800"/>
              </a:spcBef>
            </a:pPr>
            <a:r>
              <a:rPr lang="zh-CN" altLang="en-US" dirty="0"/>
              <a:t>創新的釀酒技術</a:t>
            </a:r>
          </a:p>
        </p:txBody>
      </p:sp>
      <p:sp>
        <p:nvSpPr>
          <p:cNvPr id="5" name="Text Placeholder 4">
            <a:extLst>
              <a:ext uri="{FF2B5EF4-FFF2-40B4-BE49-F238E27FC236}">
                <a16:creationId xmlns:a16="http://schemas.microsoft.com/office/drawing/2014/main" id="{19C3A12B-310C-87C5-933B-3A4543C5D38A}"/>
              </a:ext>
            </a:extLst>
          </p:cNvPr>
          <p:cNvSpPr>
            <a:spLocks noGrp="1"/>
          </p:cNvSpPr>
          <p:nvPr>
            <p:ph type="body" sz="quarter" idx="13"/>
          </p:nvPr>
        </p:nvSpPr>
        <p:spPr/>
        <p:txBody>
          <a:bodyPr/>
          <a:lstStyle/>
          <a:p>
            <a:r>
              <a:rPr lang="zh-CN" altLang="en-US" b="1" dirty="0">
                <a:solidFill>
                  <a:schemeClr val="accent1"/>
                </a:solidFill>
              </a:rPr>
              <a:t>巴羅莎谷</a:t>
            </a:r>
          </a:p>
        </p:txBody>
      </p:sp>
    </p:spTree>
    <p:extLst>
      <p:ext uri="{BB962C8B-B14F-4D97-AF65-F5344CB8AC3E}">
        <p14:creationId xmlns:p14="http://schemas.microsoft.com/office/powerpoint/2010/main" val="3938108307"/>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Placeholder 9" descr="A field of trees and hills  AI-generated content may be incorrect.">
            <a:extLst>
              <a:ext uri="{FF2B5EF4-FFF2-40B4-BE49-F238E27FC236}">
                <a16:creationId xmlns:a16="http://schemas.microsoft.com/office/drawing/2014/main" id="{383F1C98-4560-388C-0825-96A7885CC9C4}"/>
              </a:ext>
            </a:extLst>
          </p:cNvPr>
          <p:cNvPicPr>
            <a:picLocks noGrp="1" noChangeAspect="1"/>
          </p:cNvPicPr>
          <p:nvPr>
            <p:ph type="pic" sz="quarter" idx="13"/>
          </p:nvPr>
        </p:nvPicPr>
        <p:blipFill>
          <a:blip r:embed="rId2" cstate="screen">
            <a:extLst>
              <a:ext uri="{28A0092B-C50C-407E-A947-70E740481C1C}">
                <a14:useLocalDpi xmlns:a14="http://schemas.microsoft.com/office/drawing/2010/main"/>
              </a:ext>
            </a:extLst>
          </a:blip>
          <a:srcRect/>
          <a:stretch/>
        </p:blipFill>
        <p:spPr>
          <a:xfrm>
            <a:off x="0" y="7938"/>
            <a:ext cx="6096000" cy="6850062"/>
          </a:xfrm>
        </p:spPr>
      </p:pic>
      <p:sp>
        <p:nvSpPr>
          <p:cNvPr id="15" name="Title 2">
            <a:extLst>
              <a:ext uri="{FF2B5EF4-FFF2-40B4-BE49-F238E27FC236}">
                <a16:creationId xmlns:a16="http://schemas.microsoft.com/office/drawing/2014/main" id="{A9941860-B29E-296A-3432-F8685CF7CCA3}"/>
              </a:ext>
            </a:extLst>
          </p:cNvPr>
          <p:cNvSpPr>
            <a:spLocks noGrp="1"/>
          </p:cNvSpPr>
          <p:nvPr>
            <p:ph type="title"/>
          </p:nvPr>
        </p:nvSpPr>
        <p:spPr>
          <a:xfrm>
            <a:off x="597304" y="475573"/>
            <a:ext cx="5334275" cy="820910"/>
          </a:xfrm>
        </p:spPr>
        <p:txBody>
          <a:bodyPr/>
          <a:lstStyle/>
          <a:p>
            <a:r>
              <a:rPr lang="zh-CN" altLang="en-US" b="1" dirty="0">
                <a:solidFill>
                  <a:schemeClr val="bg1"/>
                </a:solidFill>
              </a:rPr>
              <a:t>氣候</a:t>
            </a:r>
          </a:p>
        </p:txBody>
      </p:sp>
      <p:sp>
        <p:nvSpPr>
          <p:cNvPr id="16" name="TextBox 15">
            <a:extLst>
              <a:ext uri="{FF2B5EF4-FFF2-40B4-BE49-F238E27FC236}">
                <a16:creationId xmlns:a16="http://schemas.microsoft.com/office/drawing/2014/main" id="{F85DB4AA-8B99-EC85-3146-6F82FC7A1ABC}"/>
              </a:ext>
            </a:extLst>
          </p:cNvPr>
          <p:cNvSpPr txBox="1"/>
          <p:nvPr/>
        </p:nvSpPr>
        <p:spPr>
          <a:xfrm>
            <a:off x="560158" y="1141921"/>
            <a:ext cx="4331369" cy="584775"/>
          </a:xfrm>
          <a:prstGeom prst="rect">
            <a:avLst/>
          </a:prstGeom>
          <a:noFill/>
        </p:spPr>
        <p:txBody>
          <a:bodyPr wrap="square" rtlCol="0">
            <a:spAutoFit/>
          </a:bodyPr>
          <a:lstStyle/>
          <a:p>
            <a:pPr algn="l"/>
            <a:r>
              <a:rPr lang="zh-CN" altLang="en-US" sz="3200" b="1" dirty="0">
                <a:solidFill>
                  <a:schemeClr val="bg1"/>
                </a:solidFill>
                <a:effectLst/>
                <a:latin typeface="Neue Haas Grotesk Text Pro" panose="020B0504020202020204" pitchFamily="34" charset="77"/>
                <a:ea typeface="Microsoft JhengHei" panose="020B0604030504040204" pitchFamily="34" charset="-120"/>
                <a:cs typeface="Inter Display" panose="02000503000000020004" pitchFamily="2" charset="0"/>
              </a:rPr>
              <a:t>地中海氣候</a:t>
            </a:r>
          </a:p>
        </p:txBody>
      </p:sp>
      <p:cxnSp>
        <p:nvCxnSpPr>
          <p:cNvPr id="18" name="Straight Connector 17">
            <a:extLst>
              <a:ext uri="{FF2B5EF4-FFF2-40B4-BE49-F238E27FC236}">
                <a16:creationId xmlns:a16="http://schemas.microsoft.com/office/drawing/2014/main" id="{188385C7-F940-AAD7-2B1D-84889CBA34EF}"/>
              </a:ext>
            </a:extLst>
          </p:cNvPr>
          <p:cNvCxnSpPr>
            <a:cxnSpLocks/>
          </p:cNvCxnSpPr>
          <p:nvPr/>
        </p:nvCxnSpPr>
        <p:spPr>
          <a:xfrm flipH="1">
            <a:off x="8610168" y="-119548"/>
            <a:ext cx="2162815" cy="7199078"/>
          </a:xfrm>
          <a:prstGeom prst="line">
            <a:avLst/>
          </a:prstGeom>
          <a:ln w="127000">
            <a:solidFill>
              <a:schemeClr val="accent2"/>
            </a:solidFill>
          </a:ln>
        </p:spPr>
        <p:style>
          <a:lnRef idx="1">
            <a:schemeClr val="accent1"/>
          </a:lnRef>
          <a:fillRef idx="0">
            <a:schemeClr val="accent1"/>
          </a:fillRef>
          <a:effectRef idx="0">
            <a:schemeClr val="accent1"/>
          </a:effectRef>
          <a:fontRef idx="minor">
            <a:schemeClr val="tx1"/>
          </a:fontRef>
        </p:style>
      </p:cxnSp>
      <p:sp>
        <p:nvSpPr>
          <p:cNvPr id="19" name="Title 7">
            <a:extLst>
              <a:ext uri="{FF2B5EF4-FFF2-40B4-BE49-F238E27FC236}">
                <a16:creationId xmlns:a16="http://schemas.microsoft.com/office/drawing/2014/main" id="{BC06D93D-98E0-E4EB-750E-88431DAD8E69}"/>
              </a:ext>
            </a:extLst>
          </p:cNvPr>
          <p:cNvSpPr txBox="1">
            <a:spLocks/>
          </p:cNvSpPr>
          <p:nvPr/>
        </p:nvSpPr>
        <p:spPr>
          <a:xfrm>
            <a:off x="6456363" y="626428"/>
            <a:ext cx="3832460" cy="670055"/>
          </a:xfrm>
          <a:prstGeom prst="rect">
            <a:avLst/>
          </a:prstGeom>
          <a:noFill/>
        </p:spPr>
        <p:txBody>
          <a:bodyPr vert="horz" wrap="square" lIns="0" tIns="0" rIns="0" bIns="0" rtlCol="0" anchor="t" anchorCtr="0">
            <a:spAutoFit/>
          </a:bodyPr>
          <a:lstStyle>
            <a:lvl1pPr algn="l" defTabSz="914453" rtl="0" eaLnBrk="1" latinLnBrk="0" hangingPunct="1">
              <a:lnSpc>
                <a:spcPct val="80000"/>
              </a:lnSpc>
              <a:spcBef>
                <a:spcPct val="0"/>
              </a:spcBef>
              <a:buNone/>
              <a:defRPr sz="5443" b="0" i="0" kern="1200" cap="all" baseline="0">
                <a:solidFill>
                  <a:schemeClr val="bg1">
                    <a:lumMod val="95000"/>
                  </a:schemeClr>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zh-CN" altLang="en-US" b="1" dirty="0">
                <a:solidFill>
                  <a:schemeClr val="accent3"/>
                </a:solidFill>
                <a:ea typeface="Microsoft JhengHei" panose="020B0604030504040204" pitchFamily="34" charset="-120"/>
              </a:rPr>
              <a:t>海拔</a:t>
            </a:r>
          </a:p>
        </p:txBody>
      </p:sp>
      <p:sp>
        <p:nvSpPr>
          <p:cNvPr id="20" name="Text Placeholder 9">
            <a:extLst>
              <a:ext uri="{FF2B5EF4-FFF2-40B4-BE49-F238E27FC236}">
                <a16:creationId xmlns:a16="http://schemas.microsoft.com/office/drawing/2014/main" id="{FE6D5D4E-5C73-A734-C11B-E4FCF0BE9BA3}"/>
              </a:ext>
            </a:extLst>
          </p:cNvPr>
          <p:cNvSpPr txBox="1">
            <a:spLocks/>
          </p:cNvSpPr>
          <p:nvPr/>
        </p:nvSpPr>
        <p:spPr>
          <a:xfrm>
            <a:off x="6354109" y="3317192"/>
            <a:ext cx="3056281" cy="580543"/>
          </a:xfrm>
          <a:prstGeom prst="rect">
            <a:avLst/>
          </a:prstGeom>
        </p:spPr>
        <p:txBody>
          <a:bodyPr vert="horz" lIns="0" tIns="0" rIns="0" bIns="0" rtlCol="0" anchor="b">
            <a:noAutofit/>
          </a:bodyPr>
          <a:lstStyle>
            <a:lvl1pPr marL="0" indent="0" algn="l" defTabSz="914453" rtl="0" eaLnBrk="1" latinLnBrk="0" hangingPunct="1">
              <a:lnSpc>
                <a:spcPct val="100000"/>
              </a:lnSpc>
              <a:spcBef>
                <a:spcPts val="544"/>
              </a:spcBef>
              <a:buClr>
                <a:schemeClr val="accent4"/>
              </a:buClr>
              <a:buFontTx/>
              <a:buNone/>
              <a:defRPr sz="2800" b="0" i="0" kern="1200">
                <a:solidFill>
                  <a:schemeClr val="bg1">
                    <a:lumMod val="95000"/>
                  </a:schemeClr>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b="1" dirty="0">
                <a:solidFill>
                  <a:schemeClr val="accent3"/>
                </a:solidFill>
                <a:ea typeface="Microsoft JhengHei" panose="020B0604030504040204" pitchFamily="34" charset="-120"/>
              </a:rPr>
              <a:t>巴羅莎谷</a:t>
            </a:r>
          </a:p>
          <a:p>
            <a:r>
              <a:rPr lang="en-US" altLang="zh-CN" sz="1800" dirty="0">
                <a:solidFill>
                  <a:schemeClr val="bg2"/>
                </a:solidFill>
                <a:latin typeface="Microsoft JhengHei" panose="020B0604030504040204" pitchFamily="34" charset="-120"/>
                <a:ea typeface="Microsoft JhengHei" panose="020B0604030504040204" pitchFamily="34" charset="-120"/>
              </a:rPr>
              <a:t>130–430</a:t>
            </a:r>
            <a:r>
              <a:rPr lang="zh-Hant" sz="1800" u="none" strike="noStrike" dirty="0">
                <a:solidFill>
                  <a:schemeClr val="bg2"/>
                </a:solidFill>
                <a:latin typeface="Neue Haas Grotesk Text Pro"/>
                <a:ea typeface="Microsoft JhengHei" panose="020B0604030504040204" pitchFamily="34" charset="-120"/>
              </a:rPr>
              <a:t>公尺</a:t>
            </a:r>
            <a:r>
              <a:rPr lang="en-US" altLang="zh-CN" sz="1800" dirty="0">
                <a:solidFill>
                  <a:schemeClr val="bg2"/>
                </a:solidFill>
                <a:latin typeface="Microsoft JhengHei" panose="020B0604030504040204" pitchFamily="34" charset="-120"/>
                <a:ea typeface="Microsoft JhengHei" panose="020B0604030504040204" pitchFamily="34" charset="-120"/>
              </a:rPr>
              <a:t>(427–1,411</a:t>
            </a:r>
            <a:r>
              <a:rPr lang="zh-Hant" sz="1800" u="none" strike="noStrike" dirty="0">
                <a:solidFill>
                  <a:schemeClr val="bg2"/>
                </a:solidFill>
                <a:latin typeface="Microsoft JhengHei" panose="020B0604030504040204" pitchFamily="34" charset="-120"/>
                <a:ea typeface="Microsoft JhengHei" panose="020B0604030504040204" pitchFamily="34" charset="-120"/>
              </a:rPr>
              <a:t>英尺</a:t>
            </a:r>
            <a:r>
              <a:rPr lang="en-US" altLang="zh-CN" sz="1800" dirty="0">
                <a:solidFill>
                  <a:schemeClr val="bg2"/>
                </a:solidFill>
                <a:latin typeface="Microsoft JhengHei" panose="020B0604030504040204" pitchFamily="34" charset="-120"/>
                <a:ea typeface="Microsoft JhengHei" panose="020B0604030504040204" pitchFamily="34" charset="-120"/>
              </a:rPr>
              <a:t>)</a:t>
            </a:r>
          </a:p>
        </p:txBody>
      </p:sp>
      <p:cxnSp>
        <p:nvCxnSpPr>
          <p:cNvPr id="23" name="Straight Connector 22">
            <a:extLst>
              <a:ext uri="{FF2B5EF4-FFF2-40B4-BE49-F238E27FC236}">
                <a16:creationId xmlns:a16="http://schemas.microsoft.com/office/drawing/2014/main" id="{B16427A1-C5E5-C999-71D3-A8C273A1714F}"/>
              </a:ext>
            </a:extLst>
          </p:cNvPr>
          <p:cNvCxnSpPr>
            <a:cxnSpLocks/>
          </p:cNvCxnSpPr>
          <p:nvPr/>
        </p:nvCxnSpPr>
        <p:spPr>
          <a:xfrm>
            <a:off x="7570115" y="6283066"/>
            <a:ext cx="9654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33" name="Straight Connector 32">
            <a:extLst>
              <a:ext uri="{FF2B5EF4-FFF2-40B4-BE49-F238E27FC236}">
                <a16:creationId xmlns:a16="http://schemas.microsoft.com/office/drawing/2014/main" id="{30307312-410F-0900-41AC-9297715A7EA2}"/>
              </a:ext>
            </a:extLst>
          </p:cNvPr>
          <p:cNvCxnSpPr>
            <a:cxnSpLocks/>
          </p:cNvCxnSpPr>
          <p:nvPr/>
        </p:nvCxnSpPr>
        <p:spPr>
          <a:xfrm flipV="1">
            <a:off x="7570115" y="4032000"/>
            <a:ext cx="0" cy="2251066"/>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34" name="Oval 33">
            <a:extLst>
              <a:ext uri="{FF2B5EF4-FFF2-40B4-BE49-F238E27FC236}">
                <a16:creationId xmlns:a16="http://schemas.microsoft.com/office/drawing/2014/main" id="{E88CFD36-F767-EB02-FE1B-1BC605E619B3}"/>
              </a:ext>
            </a:extLst>
          </p:cNvPr>
          <p:cNvSpPr/>
          <p:nvPr/>
        </p:nvSpPr>
        <p:spPr>
          <a:xfrm>
            <a:off x="10133262" y="1254309"/>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35" name="Oval 34">
            <a:extLst>
              <a:ext uri="{FF2B5EF4-FFF2-40B4-BE49-F238E27FC236}">
                <a16:creationId xmlns:a16="http://schemas.microsoft.com/office/drawing/2014/main" id="{518BCA1C-3B2B-F097-8E5C-642C011637D5}"/>
              </a:ext>
            </a:extLst>
          </p:cNvPr>
          <p:cNvSpPr/>
          <p:nvPr/>
        </p:nvSpPr>
        <p:spPr>
          <a:xfrm>
            <a:off x="9675515" y="2748202"/>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36" name="Oval 35">
            <a:extLst>
              <a:ext uri="{FF2B5EF4-FFF2-40B4-BE49-F238E27FC236}">
                <a16:creationId xmlns:a16="http://schemas.microsoft.com/office/drawing/2014/main" id="{82BBBE6A-6B19-CC40-E9C9-6C4933D7552A}"/>
              </a:ext>
            </a:extLst>
          </p:cNvPr>
          <p:cNvSpPr/>
          <p:nvPr/>
        </p:nvSpPr>
        <p:spPr>
          <a:xfrm>
            <a:off x="9227360" y="4316851"/>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37" name="Oval 36">
            <a:extLst>
              <a:ext uri="{FF2B5EF4-FFF2-40B4-BE49-F238E27FC236}">
                <a16:creationId xmlns:a16="http://schemas.microsoft.com/office/drawing/2014/main" id="{9A4F2031-BE4D-025A-2F1B-6B48F5E1D9A7}"/>
              </a:ext>
            </a:extLst>
          </p:cNvPr>
          <p:cNvSpPr/>
          <p:nvPr/>
        </p:nvSpPr>
        <p:spPr>
          <a:xfrm>
            <a:off x="8739260" y="5874868"/>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38" name="Oval 37">
            <a:extLst>
              <a:ext uri="{FF2B5EF4-FFF2-40B4-BE49-F238E27FC236}">
                <a16:creationId xmlns:a16="http://schemas.microsoft.com/office/drawing/2014/main" id="{DE2B7D54-E94C-832F-D38F-191628626566}"/>
              </a:ext>
            </a:extLst>
          </p:cNvPr>
          <p:cNvSpPr/>
          <p:nvPr/>
        </p:nvSpPr>
        <p:spPr>
          <a:xfrm>
            <a:off x="8632018" y="6110397"/>
            <a:ext cx="392081" cy="392081"/>
          </a:xfrm>
          <a:prstGeom prst="ellipse">
            <a:avLst/>
          </a:prstGeom>
          <a:solidFill>
            <a:schemeClr val="accent3"/>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solidFill>
                  <a:sysClr val="windowText" lastClr="000000"/>
                </a:solidFill>
              </a:ln>
              <a:solidFill>
                <a:schemeClr val="accent3"/>
              </a:solidFill>
            </a:endParaRPr>
          </a:p>
        </p:txBody>
      </p:sp>
      <p:sp>
        <p:nvSpPr>
          <p:cNvPr id="4" name="TextBox 3">
            <a:extLst>
              <a:ext uri="{FF2B5EF4-FFF2-40B4-BE49-F238E27FC236}">
                <a16:creationId xmlns:a16="http://schemas.microsoft.com/office/drawing/2014/main" id="{8FFB1D32-6F39-406F-413D-ED45694B77E8}"/>
              </a:ext>
            </a:extLst>
          </p:cNvPr>
          <p:cNvSpPr txBox="1"/>
          <p:nvPr/>
        </p:nvSpPr>
        <p:spPr>
          <a:xfrm>
            <a:off x="9228352" y="5836182"/>
            <a:ext cx="1418771" cy="800219"/>
          </a:xfrm>
          <a:prstGeom prst="rect">
            <a:avLst/>
          </a:prstGeom>
          <a:noFill/>
        </p:spPr>
        <p:txBody>
          <a:bodyPr wrap="square">
            <a:noAutofit/>
          </a:bodyPr>
          <a:lstStyle/>
          <a:p>
            <a:pPr rtl="0"/>
            <a:r>
              <a:rPr lang="zh-Hant" sz="1800" b="1" u="none" strike="noStrike" dirty="0">
                <a:solidFill>
                  <a:schemeClr val="accent1"/>
                </a:solidFill>
                <a:latin typeface="Microsoft JhengHei" panose="020B0604030504040204" pitchFamily="34" charset="-120"/>
                <a:ea typeface="Microsoft JhengHei" panose="020B0604030504040204" pitchFamily="34" charset="-120"/>
              </a:rPr>
              <a:t>低的</a:t>
            </a:r>
          </a:p>
          <a:p>
            <a:pPr rtl="0"/>
            <a:r>
              <a:rPr lang="zh-Hant" sz="1400" u="none" strike="noStrike" dirty="0">
                <a:solidFill>
                  <a:schemeClr val="accent1"/>
                </a:solidFill>
                <a:latin typeface="Microsoft JhengHei" panose="020B0604030504040204" pitchFamily="34" charset="-120"/>
                <a:ea typeface="Microsoft JhengHei" panose="020B0604030504040204" pitchFamily="34" charset="-120"/>
              </a:rPr>
              <a:t>0–499</a:t>
            </a:r>
            <a:r>
              <a:rPr lang="zh-Hant" sz="1400" u="none" strike="noStrike" dirty="0">
                <a:solidFill>
                  <a:schemeClr val="accent1"/>
                </a:solidFill>
                <a:latin typeface="Neue Haas Grotesk Text Pro"/>
                <a:ea typeface="Microsoft JhengHei" panose="020B0604030504040204" pitchFamily="34" charset="-120"/>
              </a:rPr>
              <a:t>公尺</a:t>
            </a:r>
            <a:br>
              <a:rPr lang="en-AU" altLang="zh-Hant" sz="1400" u="none" strike="noStrike" dirty="0">
                <a:solidFill>
                  <a:schemeClr val="accent1"/>
                </a:solidFill>
                <a:latin typeface="Microsoft JhengHei" panose="020B0604030504040204" pitchFamily="34" charset="-120"/>
                <a:ea typeface="Microsoft JhengHei" panose="020B0604030504040204" pitchFamily="34" charset="-120"/>
              </a:rPr>
            </a:br>
            <a:r>
              <a:rPr lang="en-AU" altLang="zh-Hant" sz="1400" dirty="0">
                <a:solidFill>
                  <a:schemeClr val="accent1"/>
                </a:solidFill>
                <a:latin typeface="Microsoft JhengHei" panose="020B0604030504040204" pitchFamily="34" charset="-120"/>
                <a:ea typeface="Microsoft JhengHei" panose="020B0604030504040204" pitchFamily="34" charset="-120"/>
              </a:rPr>
              <a:t>(</a:t>
            </a:r>
            <a:r>
              <a:rPr lang="zh-Hant" sz="1400" u="none" strike="noStrike" dirty="0">
                <a:solidFill>
                  <a:schemeClr val="accent1"/>
                </a:solidFill>
                <a:latin typeface="Microsoft JhengHei" panose="020B0604030504040204" pitchFamily="34" charset="-120"/>
                <a:ea typeface="Microsoft JhengHei" panose="020B0604030504040204" pitchFamily="34" charset="-120"/>
              </a:rPr>
              <a:t>0–1,639英尺）</a:t>
            </a:r>
          </a:p>
        </p:txBody>
      </p:sp>
      <p:sp>
        <p:nvSpPr>
          <p:cNvPr id="5" name="TextBox 4">
            <a:extLst>
              <a:ext uri="{FF2B5EF4-FFF2-40B4-BE49-F238E27FC236}">
                <a16:creationId xmlns:a16="http://schemas.microsoft.com/office/drawing/2014/main" id="{CE39E5F0-A898-D53C-29A0-E2BD838C381C}"/>
              </a:ext>
            </a:extLst>
          </p:cNvPr>
          <p:cNvSpPr txBox="1"/>
          <p:nvPr/>
        </p:nvSpPr>
        <p:spPr>
          <a:xfrm>
            <a:off x="9633083" y="4316851"/>
            <a:ext cx="2399913" cy="800219"/>
          </a:xfrm>
          <a:prstGeom prst="rect">
            <a:avLst/>
          </a:prstGeom>
          <a:noFill/>
        </p:spPr>
        <p:txBody>
          <a:bodyPr wrap="square">
            <a:noAutofit/>
          </a:bodyPr>
          <a:lstStyle/>
          <a:p>
            <a:pPr rtl="0"/>
            <a:r>
              <a:rPr lang="zh-Hant" sz="1800" b="1" u="none" strike="noStrike" dirty="0">
                <a:solidFill>
                  <a:schemeClr val="accent1"/>
                </a:solidFill>
                <a:latin typeface="Microsoft JhengHei" panose="020B0604030504040204" pitchFamily="34" charset="-120"/>
                <a:ea typeface="Microsoft JhengHei" panose="020B0604030504040204" pitchFamily="34" charset="-120"/>
              </a:rPr>
              <a:t>中等的</a:t>
            </a:r>
          </a:p>
          <a:p>
            <a:pPr rtl="0"/>
            <a:r>
              <a:rPr lang="zh-Hant" sz="1400" u="none" strike="noStrike" dirty="0">
                <a:solidFill>
                  <a:schemeClr val="accent1"/>
                </a:solidFill>
                <a:latin typeface="Microsoft JhengHei" panose="020B0604030504040204" pitchFamily="34" charset="-120"/>
                <a:ea typeface="Microsoft JhengHei" panose="020B0604030504040204" pitchFamily="34" charset="-120"/>
              </a:rPr>
              <a:t>500–749</a:t>
            </a:r>
            <a:r>
              <a:rPr lang="zh-Hant" sz="1400" u="none" strike="noStrike" dirty="0">
                <a:solidFill>
                  <a:schemeClr val="accent1"/>
                </a:solidFill>
                <a:latin typeface="Neue Haas Grotesk Text Pro"/>
                <a:ea typeface="Microsoft JhengHei" panose="020B0604030504040204" pitchFamily="34" charset="-120"/>
              </a:rPr>
              <a:t>公尺</a:t>
            </a:r>
            <a:endParaRPr lang="zh-Hant" sz="1400" u="none" strike="noStrike" dirty="0">
              <a:solidFill>
                <a:schemeClr val="accent1"/>
              </a:solidFill>
              <a:latin typeface="Microsoft JhengHei" panose="020B0604030504040204" pitchFamily="34" charset="-120"/>
              <a:ea typeface="Microsoft JhengHei" panose="020B0604030504040204" pitchFamily="34" charset="-120"/>
            </a:endParaRPr>
          </a:p>
          <a:p>
            <a:pPr rtl="0"/>
            <a:r>
              <a:rPr lang="zh-Hant" sz="1400" u="none" strike="noStrike" dirty="0">
                <a:solidFill>
                  <a:schemeClr val="accent1"/>
                </a:solidFill>
                <a:latin typeface="Microsoft JhengHei" panose="020B0604030504040204" pitchFamily="34" charset="-120"/>
                <a:ea typeface="Microsoft JhengHei" panose="020B0604030504040204" pitchFamily="34" charset="-120"/>
              </a:rPr>
              <a:t>（1,640–2,459英尺）</a:t>
            </a:r>
          </a:p>
        </p:txBody>
      </p:sp>
      <p:sp>
        <p:nvSpPr>
          <p:cNvPr id="6" name="TextBox 5">
            <a:extLst>
              <a:ext uri="{FF2B5EF4-FFF2-40B4-BE49-F238E27FC236}">
                <a16:creationId xmlns:a16="http://schemas.microsoft.com/office/drawing/2014/main" id="{24AA30FA-FB49-5123-6C3F-99D3935837F2}"/>
              </a:ext>
            </a:extLst>
          </p:cNvPr>
          <p:cNvSpPr txBox="1"/>
          <p:nvPr/>
        </p:nvSpPr>
        <p:spPr>
          <a:xfrm>
            <a:off x="10105808" y="2748202"/>
            <a:ext cx="2399913" cy="800219"/>
          </a:xfrm>
          <a:prstGeom prst="rect">
            <a:avLst/>
          </a:prstGeom>
          <a:noFill/>
        </p:spPr>
        <p:txBody>
          <a:bodyPr wrap="square">
            <a:noAutofit/>
          </a:bodyPr>
          <a:lstStyle/>
          <a:p>
            <a:pPr rtl="0"/>
            <a:r>
              <a:rPr lang="zh-Hant" sz="1800" b="1" u="none" strike="noStrike" dirty="0">
                <a:solidFill>
                  <a:schemeClr val="accent1"/>
                </a:solidFill>
                <a:latin typeface="Microsoft JhengHei" panose="020B0604030504040204" pitchFamily="34" charset="-120"/>
                <a:ea typeface="Microsoft JhengHei" panose="020B0604030504040204" pitchFamily="34" charset="-120"/>
              </a:rPr>
              <a:t>高的</a:t>
            </a:r>
          </a:p>
          <a:p>
            <a:pPr rtl="0"/>
            <a:r>
              <a:rPr lang="zh-Hant" sz="1400" u="none" strike="noStrike" dirty="0">
                <a:solidFill>
                  <a:schemeClr val="accent1"/>
                </a:solidFill>
                <a:latin typeface="Microsoft JhengHei" panose="020B0604030504040204" pitchFamily="34" charset="-120"/>
                <a:ea typeface="Microsoft JhengHei" panose="020B0604030504040204" pitchFamily="34" charset="-120"/>
              </a:rPr>
              <a:t>750–999</a:t>
            </a:r>
            <a:r>
              <a:rPr lang="zh-Hant" sz="1400" u="none" strike="noStrike" dirty="0">
                <a:solidFill>
                  <a:schemeClr val="accent1"/>
                </a:solidFill>
                <a:latin typeface="Neue Haas Grotesk Text Pro"/>
                <a:ea typeface="Microsoft JhengHei" panose="020B0604030504040204" pitchFamily="34" charset="-120"/>
              </a:rPr>
              <a:t>公尺</a:t>
            </a:r>
            <a:endParaRPr lang="zh-Hant" sz="1400" u="none" strike="noStrike" dirty="0">
              <a:solidFill>
                <a:schemeClr val="accent1"/>
              </a:solidFill>
              <a:latin typeface="Microsoft JhengHei" panose="020B0604030504040204" pitchFamily="34" charset="-120"/>
              <a:ea typeface="Microsoft JhengHei" panose="020B0604030504040204" pitchFamily="34" charset="-120"/>
            </a:endParaRPr>
          </a:p>
          <a:p>
            <a:pPr rtl="0"/>
            <a:r>
              <a:rPr lang="zh-Hant" sz="1400" u="none" strike="noStrike" dirty="0">
                <a:solidFill>
                  <a:schemeClr val="accent1"/>
                </a:solidFill>
                <a:latin typeface="Microsoft JhengHei" panose="020B0604030504040204" pitchFamily="34" charset="-120"/>
                <a:ea typeface="Microsoft JhengHei" panose="020B0604030504040204" pitchFamily="34" charset="-120"/>
              </a:rPr>
              <a:t>（2,460–3,279英尺）</a:t>
            </a:r>
          </a:p>
        </p:txBody>
      </p:sp>
      <p:sp>
        <p:nvSpPr>
          <p:cNvPr id="7" name="TextBox 6">
            <a:extLst>
              <a:ext uri="{FF2B5EF4-FFF2-40B4-BE49-F238E27FC236}">
                <a16:creationId xmlns:a16="http://schemas.microsoft.com/office/drawing/2014/main" id="{7CE235D0-78D9-FBFC-190F-E51CD116BF39}"/>
              </a:ext>
            </a:extLst>
          </p:cNvPr>
          <p:cNvSpPr txBox="1"/>
          <p:nvPr/>
        </p:nvSpPr>
        <p:spPr>
          <a:xfrm>
            <a:off x="10456533" y="1308425"/>
            <a:ext cx="2643446" cy="800219"/>
          </a:xfrm>
          <a:prstGeom prst="rect">
            <a:avLst/>
          </a:prstGeom>
          <a:noFill/>
        </p:spPr>
        <p:txBody>
          <a:bodyPr wrap="square">
            <a:noAutofit/>
          </a:bodyPr>
          <a:lstStyle/>
          <a:p>
            <a:pPr rtl="0"/>
            <a:r>
              <a:rPr lang="zh-Hant" sz="1800" b="1" u="none" strike="noStrike" dirty="0">
                <a:solidFill>
                  <a:schemeClr val="accent1"/>
                </a:solidFill>
                <a:latin typeface="Microsoft JhengHei" panose="020B0604030504040204" pitchFamily="34" charset="-120"/>
                <a:ea typeface="Microsoft JhengHei" panose="020B0604030504040204" pitchFamily="34" charset="-120"/>
              </a:rPr>
              <a:t>非常高</a:t>
            </a:r>
          </a:p>
          <a:p>
            <a:r>
              <a:rPr lang="zh-CN" altLang="en-US" sz="1400" dirty="0">
                <a:solidFill>
                  <a:srgbClr val="601329"/>
                </a:solidFill>
                <a:latin typeface="Microsoft JhengHei" panose="020B0604030504040204" pitchFamily="34" charset="-120"/>
                <a:ea typeface="Microsoft JhengHei" panose="020B0604030504040204" pitchFamily="34" charset="-120"/>
              </a:rPr>
              <a:t>1000公尺以上</a:t>
            </a:r>
          </a:p>
          <a:p>
            <a:r>
              <a:rPr lang="zh-CN" altLang="en-US" sz="1400" dirty="0">
                <a:solidFill>
                  <a:srgbClr val="601329"/>
                </a:solidFill>
                <a:latin typeface="Microsoft JhengHei" panose="020B0604030504040204" pitchFamily="34" charset="-120"/>
                <a:ea typeface="Microsoft JhengHei" panose="020B0604030504040204" pitchFamily="34" charset="-120"/>
              </a:rPr>
              <a:t>（&gt;3,280英尺以上）</a:t>
            </a:r>
          </a:p>
        </p:txBody>
      </p:sp>
    </p:spTree>
    <p:extLst>
      <p:ext uri="{BB962C8B-B14F-4D97-AF65-F5344CB8AC3E}">
        <p14:creationId xmlns:p14="http://schemas.microsoft.com/office/powerpoint/2010/main" val="500136252"/>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6EA52D08-94B3-7F30-DC40-AB2D208750D8}"/>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l="14098" t="497" r="11527" b="-1"/>
          <a:stretch/>
        </p:blipFill>
        <p:spPr>
          <a:xfrm>
            <a:off x="1" y="368300"/>
            <a:ext cx="6095999" cy="6103620"/>
          </a:xfrm>
        </p:spPr>
      </p:pic>
      <p:sp>
        <p:nvSpPr>
          <p:cNvPr id="3" name="Title 2">
            <a:extLst>
              <a:ext uri="{FF2B5EF4-FFF2-40B4-BE49-F238E27FC236}">
                <a16:creationId xmlns:a16="http://schemas.microsoft.com/office/drawing/2014/main" id="{F0EE536F-4524-A39F-F388-FAC174BAED69}"/>
              </a:ext>
            </a:extLst>
          </p:cNvPr>
          <p:cNvSpPr>
            <a:spLocks noGrp="1"/>
          </p:cNvSpPr>
          <p:nvPr>
            <p:ph type="title"/>
          </p:nvPr>
        </p:nvSpPr>
        <p:spPr/>
        <p:txBody>
          <a:bodyPr/>
          <a:lstStyle/>
          <a:p>
            <a:r>
              <a:rPr lang="zh-CN" altLang="en-US" b="1" dirty="0">
                <a:solidFill>
                  <a:schemeClr val="accent1"/>
                </a:solidFill>
              </a:rPr>
              <a:t>土壤</a:t>
            </a:r>
          </a:p>
        </p:txBody>
      </p:sp>
      <p:sp>
        <p:nvSpPr>
          <p:cNvPr id="4" name="Text Placeholder 3">
            <a:extLst>
              <a:ext uri="{FF2B5EF4-FFF2-40B4-BE49-F238E27FC236}">
                <a16:creationId xmlns:a16="http://schemas.microsoft.com/office/drawing/2014/main" id="{DFA76B02-4AEC-2172-B359-91D3A36EDA82}"/>
              </a:ext>
            </a:extLst>
          </p:cNvPr>
          <p:cNvSpPr>
            <a:spLocks noGrp="1"/>
          </p:cNvSpPr>
          <p:nvPr>
            <p:ph type="body" sz="quarter" idx="11"/>
          </p:nvPr>
        </p:nvSpPr>
        <p:spPr>
          <a:xfrm>
            <a:off x="6456364" y="2391774"/>
            <a:ext cx="3483504" cy="1530521"/>
          </a:xfrm>
        </p:spPr>
        <p:txBody>
          <a:bodyPr/>
          <a:lstStyle/>
          <a:p>
            <a:pPr marL="0" indent="0">
              <a:buNone/>
            </a:pPr>
            <a:r>
              <a:rPr lang="zh-CN" altLang="en-US" dirty="0"/>
              <a:t>巴羅莎的土壤類型差異很大，從深厚的沙質壤土到黏土和紅棕色土壤。格那希通常生長在巴羅莎谷地深厚、肥沃的黑色土壤中。</a:t>
            </a:r>
          </a:p>
        </p:txBody>
      </p:sp>
    </p:spTree>
    <p:extLst>
      <p:ext uri="{BB962C8B-B14F-4D97-AF65-F5344CB8AC3E}">
        <p14:creationId xmlns:p14="http://schemas.microsoft.com/office/powerpoint/2010/main" val="4249917559"/>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CEB7A30-E56D-CD19-AC0C-6CD2DB649891}"/>
              </a:ext>
            </a:extLst>
          </p:cNvPr>
          <p:cNvPicPr>
            <a:picLocks noChangeAspect="1"/>
          </p:cNvPicPr>
          <p:nvPr/>
        </p:nvPicPr>
        <p:blipFill>
          <a:blip r:embed="rId3" cstate="screen">
            <a:extLst>
              <a:ext uri="{28A0092B-C50C-407E-A947-70E740481C1C}">
                <a14:useLocalDpi xmlns:a14="http://schemas.microsoft.com/office/drawing/2010/main"/>
              </a:ext>
            </a:extLst>
          </a:blip>
          <a:srcRect l="191" r="17808"/>
          <a:stretch/>
        </p:blipFill>
        <p:spPr>
          <a:xfrm>
            <a:off x="2194560" y="0"/>
            <a:ext cx="9997440" cy="6858000"/>
          </a:xfrm>
          <a:prstGeom prst="rect">
            <a:avLst/>
          </a:prstGeom>
        </p:spPr>
      </p:pic>
      <p:sp>
        <p:nvSpPr>
          <p:cNvPr id="3" name="Text Placeholder 4">
            <a:extLst>
              <a:ext uri="{FF2B5EF4-FFF2-40B4-BE49-F238E27FC236}">
                <a16:creationId xmlns:a16="http://schemas.microsoft.com/office/drawing/2014/main" id="{D3DB8632-B903-B4A1-64DB-3EC881A5B895}"/>
              </a:ext>
            </a:extLst>
          </p:cNvPr>
          <p:cNvSpPr txBox="1">
            <a:spLocks/>
          </p:cNvSpPr>
          <p:nvPr/>
        </p:nvSpPr>
        <p:spPr>
          <a:xfrm>
            <a:off x="623888" y="584200"/>
            <a:ext cx="11154670" cy="540407"/>
          </a:xfrm>
          <a:prstGeom prst="rect">
            <a:avLst/>
          </a:prstGeom>
        </p:spPr>
        <p:txBody>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82000"/>
              </a:lnSpc>
              <a:buNone/>
            </a:pPr>
            <a:r>
              <a:rPr lang="zh-CN" altLang="en-US" sz="5440" b="1" dirty="0">
                <a:solidFill>
                  <a:schemeClr val="accent1"/>
                </a:solidFill>
                <a:latin typeface="Microsoft JhengHei" panose="020B0604030504040204" pitchFamily="34" charset="-120"/>
                <a:ea typeface="Microsoft JhengHei" panose="020B0604030504040204" pitchFamily="34" charset="-120"/>
              </a:rPr>
              <a:t>南
澳洲</a:t>
            </a:r>
          </a:p>
        </p:txBody>
      </p:sp>
      <p:sp>
        <p:nvSpPr>
          <p:cNvPr id="6" name="object 58">
            <a:extLst>
              <a:ext uri="{FF2B5EF4-FFF2-40B4-BE49-F238E27FC236}">
                <a16:creationId xmlns:a16="http://schemas.microsoft.com/office/drawing/2014/main" id="{5E60AA90-C8B2-0B76-DA32-3C7E3131509B}"/>
              </a:ext>
            </a:extLst>
          </p:cNvPr>
          <p:cNvSpPr txBox="1"/>
          <p:nvPr/>
        </p:nvSpPr>
        <p:spPr>
          <a:xfrm>
            <a:off x="7574400" y="4788131"/>
            <a:ext cx="1436552" cy="232756"/>
          </a:xfrm>
          <a:prstGeom prst="rect">
            <a:avLst/>
          </a:prstGeom>
        </p:spPr>
        <p:txBody>
          <a:bodyPr vert="horz" wrap="square" lIns="0" tIns="17145" rIns="0" bIns="0" rtlCol="0" anchor="t" anchorCtr="0">
            <a:spAutoFit/>
          </a:bodyPr>
          <a:lstStyle/>
          <a:p>
            <a:pPr>
              <a:buClr>
                <a:srgbClr val="F40000"/>
              </a:buClr>
            </a:pPr>
            <a:r>
              <a:rPr lang="zh-CN" altLang="en-US" sz="1400" b="1" dirty="0" err="1">
                <a:solidFill>
                  <a:schemeClr val="accent1"/>
                </a:solidFill>
                <a:latin typeface="Microsoft JhengHei" panose="020B0604030504040204" pitchFamily="34" charset="-120"/>
                <a:ea typeface="Microsoft JhengHei" panose="020B0604030504040204" pitchFamily="34" charset="-120"/>
                <a:cs typeface="Hellix SemiBold"/>
              </a:rPr>
              <a:t>麥克拉倫谷</a:t>
            </a:r>
            <a:endParaRPr lang="en-US" sz="1400" b="1" dirty="0">
              <a:solidFill>
                <a:schemeClr val="accent1"/>
              </a:solidFill>
              <a:latin typeface="Microsoft JhengHei" panose="020B0604030504040204" pitchFamily="34" charset="-120"/>
              <a:ea typeface="Microsoft JhengHei" panose="020B0604030504040204" pitchFamily="34" charset="-120"/>
              <a:cs typeface="Hellix SemiBold"/>
            </a:endParaRPr>
          </a:p>
        </p:txBody>
      </p:sp>
      <p:cxnSp>
        <p:nvCxnSpPr>
          <p:cNvPr id="7" name="Straight Connector 6">
            <a:extLst>
              <a:ext uri="{FF2B5EF4-FFF2-40B4-BE49-F238E27FC236}">
                <a16:creationId xmlns:a16="http://schemas.microsoft.com/office/drawing/2014/main" id="{B6A799F8-988E-2AA7-75B4-3511C103EBF3}"/>
              </a:ext>
            </a:extLst>
          </p:cNvPr>
          <p:cNvCxnSpPr>
            <a:cxnSpLocks/>
          </p:cNvCxnSpPr>
          <p:nvPr/>
        </p:nvCxnSpPr>
        <p:spPr>
          <a:xfrm flipV="1">
            <a:off x="8537171" y="4621876"/>
            <a:ext cx="1047404" cy="28263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432549669"/>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A green field with rows of plants  Description automatically generated with medium confidence">
            <a:extLst>
              <a:ext uri="{FF2B5EF4-FFF2-40B4-BE49-F238E27FC236}">
                <a16:creationId xmlns:a16="http://schemas.microsoft.com/office/drawing/2014/main" id="{34A24D5C-A3C7-A6FB-3E71-0468B79C6962}"/>
              </a:ext>
            </a:extLst>
          </p:cNvPr>
          <p:cNvPicPr>
            <a:picLocks noChangeAspect="1"/>
          </p:cNvPicPr>
          <p:nvPr/>
        </p:nvPicPr>
        <p:blipFill>
          <a:blip r:embed="rId2" cstate="print">
            <a:extLst>
              <a:ext uri="{28A0092B-C50C-407E-A947-70E740481C1C}">
                <a14:useLocalDpi xmlns:a14="http://schemas.microsoft.com/office/drawing/2010/main"/>
              </a:ext>
            </a:extLst>
          </a:blip>
          <a:srcRect t="-569"/>
          <a:stretch>
            <a:fillRect/>
          </a:stretch>
        </p:blipFill>
        <p:spPr>
          <a:xfrm>
            <a:off x="-24296" y="-39030"/>
            <a:ext cx="6120296" cy="6897030"/>
          </a:xfrm>
          <a:prstGeom prst="rect">
            <a:avLst/>
          </a:prstGeom>
        </p:spPr>
      </p:pic>
      <p:pic>
        <p:nvPicPr>
          <p:cNvPr id="16" name="Picture 15" descr="A logo with text on it  Description automatically generated">
            <a:extLst>
              <a:ext uri="{FF2B5EF4-FFF2-40B4-BE49-F238E27FC236}">
                <a16:creationId xmlns:a16="http://schemas.microsoft.com/office/drawing/2014/main" id="{F1DDA9DF-FF59-04BF-7B9E-8D9F0E782C9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76787" y="256477"/>
            <a:ext cx="2845554" cy="1138221"/>
          </a:xfrm>
          <a:prstGeom prst="rect">
            <a:avLst/>
          </a:prstGeom>
        </p:spPr>
      </p:pic>
      <p:sp>
        <p:nvSpPr>
          <p:cNvPr id="2" name="TextBox 1">
            <a:extLst>
              <a:ext uri="{FF2B5EF4-FFF2-40B4-BE49-F238E27FC236}">
                <a16:creationId xmlns:a16="http://schemas.microsoft.com/office/drawing/2014/main" id="{37471073-1D1C-11F1-1413-5D9A3B0C71A9}"/>
              </a:ext>
            </a:extLst>
          </p:cNvPr>
          <p:cNvSpPr txBox="1"/>
          <p:nvPr/>
        </p:nvSpPr>
        <p:spPr>
          <a:xfrm>
            <a:off x="6545766" y="568712"/>
            <a:ext cx="5096107" cy="5220970"/>
          </a:xfrm>
          <a:prstGeom prst="rect">
            <a:avLst/>
          </a:prstGeom>
          <a:noFill/>
        </p:spPr>
        <p:txBody>
          <a:bodyPr wrap="square">
            <a:spAutoFit/>
          </a:bodyPr>
          <a:lstStyle/>
          <a:p>
            <a:pPr indent="0" fontAlgn="auto">
              <a:lnSpc>
                <a:spcPts val="2500"/>
              </a:lnSpc>
            </a:pPr>
            <a:r>
              <a:rPr lang="zh-CN" altLang="en-US" sz="1600" dirty="0">
                <a:solidFill>
                  <a:srgbClr val="190000"/>
                </a:solidFill>
                <a:effectLst/>
                <a:latin typeface="Microsoft JhengHei" panose="020B0604030504040204" pitchFamily="34" charset="-120"/>
                <a:ea typeface="Microsoft JhengHei" panose="020B0604030504040204" pitchFamily="34" charset="-120"/>
                <a:cs typeface="微软雅黑" panose="020B0503020204020204" charset="-122"/>
              </a:rPr>
              <a:t>澳大利亞葡萄酒由那些生長在豐富多樣氣候條件下、歷經數百萬年形成的地貌環境中的葡萄釀造而成，每一杯澳大利亞葡萄酒都在訴說著一段故事。</a:t>
            </a:r>
          </a:p>
          <a:p>
            <a:pPr indent="0" fontAlgn="auto">
              <a:lnSpc>
                <a:spcPts val="2500"/>
              </a:lnSpc>
            </a:pPr>
            <a:endParaRPr lang="zh-CN" altLang="en-US" sz="1600" dirty="0">
              <a:solidFill>
                <a:srgbClr val="190000"/>
              </a:solidFill>
              <a:effectLst/>
              <a:latin typeface="Microsoft JhengHei" panose="020B0604030504040204" pitchFamily="34" charset="-120"/>
              <a:ea typeface="Microsoft JhengHei" panose="020B0604030504040204" pitchFamily="34" charset="-120"/>
              <a:cs typeface="微软雅黑" panose="020B0503020204020204" charset="-122"/>
            </a:endParaRPr>
          </a:p>
          <a:p>
            <a:pPr indent="0" fontAlgn="auto">
              <a:lnSpc>
                <a:spcPts val="2500"/>
              </a:lnSpc>
            </a:pPr>
            <a:r>
              <a:rPr lang="zh-CN" altLang="en-US" sz="1600" dirty="0">
                <a:solidFill>
                  <a:srgbClr val="190000"/>
                </a:solidFill>
                <a:effectLst/>
                <a:latin typeface="Microsoft JhengHei" panose="020B0604030504040204" pitchFamily="34" charset="-120"/>
                <a:ea typeface="Microsoft JhengHei" panose="020B0604030504040204" pitchFamily="34" charset="-120"/>
                <a:cs typeface="微软雅黑" panose="020B0503020204020204" charset="-122"/>
              </a:rPr>
              <a:t>如同先輩們一樣，我們當代的葡萄種植者和釀酒師依然滿懷熱情、堅韌不拔且富有創造力；他們不斷探索新方法，完善古老的釀酒技藝。我們這個群體因相互尊重以及對釀造卓越葡萄酒的共同熱愛與追求而緊密相連，同時我們致力於保護自然環境，讓後世子孫也能夠享受這壯麗的自然奇觀。我們將現代性的思考實踐在這片古老的土地上，極為認真地進行饒有趣味的試驗。</a:t>
            </a:r>
          </a:p>
          <a:p>
            <a:pPr indent="0" fontAlgn="auto">
              <a:lnSpc>
                <a:spcPts val="2500"/>
              </a:lnSpc>
            </a:pPr>
            <a:endParaRPr lang="zh-CN" altLang="en-US" sz="1600" dirty="0">
              <a:solidFill>
                <a:srgbClr val="190000"/>
              </a:solidFill>
              <a:effectLst/>
              <a:latin typeface="Microsoft JhengHei" panose="020B0604030504040204" pitchFamily="34" charset="-120"/>
              <a:ea typeface="Microsoft JhengHei" panose="020B0604030504040204" pitchFamily="34" charset="-120"/>
              <a:cs typeface="微软雅黑" panose="020B0503020204020204" charset="-122"/>
            </a:endParaRPr>
          </a:p>
          <a:p>
            <a:pPr indent="0" fontAlgn="auto">
              <a:lnSpc>
                <a:spcPts val="2500"/>
              </a:lnSpc>
            </a:pPr>
            <a:r>
              <a:rPr lang="zh-CN" altLang="en-US" sz="1600" dirty="0">
                <a:solidFill>
                  <a:srgbClr val="190000"/>
                </a:solidFill>
                <a:effectLst/>
                <a:latin typeface="Microsoft JhengHei" panose="020B0604030504040204" pitchFamily="34" charset="-120"/>
                <a:ea typeface="Microsoft JhengHei" panose="020B0604030504040204" pitchFamily="34" charset="-120"/>
                <a:cs typeface="微软雅黑" panose="020B0503020204020204" charset="-122"/>
              </a:rPr>
              <a:t>所以，如果你渴求冒險的滋味，就讓澳大利亞葡萄酒成為你的指引吧。因為在每一瓶澳大利亞葡萄酒中，你都將領略澳大利亞的奇妙之處</a:t>
            </a:r>
            <a:r>
              <a:rPr lang="en-US" altLang="zh-CN" sz="1600" dirty="0">
                <a:solidFill>
                  <a:srgbClr val="190000"/>
                </a:solidFill>
                <a:effectLst/>
                <a:latin typeface="Microsoft JhengHei" panose="020B0604030504040204" pitchFamily="34" charset="-120"/>
                <a:ea typeface="Microsoft JhengHei" panose="020B0604030504040204" pitchFamily="34" charset="-120"/>
                <a:cs typeface="微软雅黑" panose="020B0503020204020204" charset="-122"/>
              </a:rPr>
              <a:t> —— </a:t>
            </a:r>
            <a:r>
              <a:rPr lang="zh-CN" altLang="en-US" sz="1600" dirty="0">
                <a:solidFill>
                  <a:srgbClr val="190000"/>
                </a:solidFill>
                <a:effectLst/>
                <a:latin typeface="Microsoft JhengHei" panose="020B0604030504040204" pitchFamily="34" charset="-120"/>
                <a:ea typeface="Microsoft JhengHei" panose="020B0604030504040204" pitchFamily="34" charset="-120"/>
                <a:cs typeface="微软雅黑" panose="020B0503020204020204" charset="-122"/>
              </a:rPr>
              <a:t>它讓人想起定義我們文化與這片土地的冒險精神和多樣性。</a:t>
            </a:r>
          </a:p>
        </p:txBody>
      </p:sp>
    </p:spTree>
    <p:extLst>
      <p:ext uri="{BB962C8B-B14F-4D97-AF65-F5344CB8AC3E}">
        <p14:creationId xmlns:p14="http://schemas.microsoft.com/office/powerpoint/2010/main" val="2969888299"/>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82CF508A-2E67-5140-E925-74090ED3EE77}"/>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p:pic>
      <p:sp>
        <p:nvSpPr>
          <p:cNvPr id="4" name="Text Placeholder 3">
            <a:extLst>
              <a:ext uri="{FF2B5EF4-FFF2-40B4-BE49-F238E27FC236}">
                <a16:creationId xmlns:a16="http://schemas.microsoft.com/office/drawing/2014/main" id="{7BB42F69-DEB7-5773-3A65-BA146BCF38AA}"/>
              </a:ext>
            </a:extLst>
          </p:cNvPr>
          <p:cNvSpPr>
            <a:spLocks noGrp="1"/>
          </p:cNvSpPr>
          <p:nvPr>
            <p:ph type="body" sz="quarter" idx="12"/>
          </p:nvPr>
        </p:nvSpPr>
        <p:spPr>
          <a:xfrm>
            <a:off x="6456363" y="2732668"/>
            <a:ext cx="4829691" cy="1530521"/>
          </a:xfrm>
        </p:spPr>
        <p:txBody>
          <a:bodyPr/>
          <a:lstStyle/>
          <a:p>
            <a:pPr>
              <a:lnSpc>
                <a:spcPct val="110000"/>
              </a:lnSpc>
              <a:spcBef>
                <a:spcPct val="0"/>
              </a:spcBef>
            </a:pPr>
            <a:r>
              <a:rPr lang="zh-CN" altLang="en-US" dirty="0"/>
              <a:t>南澳葡萄酒的發源地</a:t>
            </a:r>
          </a:p>
          <a:p>
            <a:pPr>
              <a:lnSpc>
                <a:spcPct val="110000"/>
              </a:lnSpc>
              <a:spcBef>
                <a:spcPct val="0"/>
              </a:spcBef>
            </a:pPr>
            <a:r>
              <a:rPr lang="zh-CN" altLang="en-US" dirty="0"/>
              <a:t>多樣的自然美景</a:t>
            </a:r>
          </a:p>
          <a:p>
            <a:pPr>
              <a:lnSpc>
                <a:spcPct val="110000"/>
              </a:lnSpc>
              <a:spcBef>
                <a:spcPct val="0"/>
              </a:spcBef>
            </a:pPr>
            <a:r>
              <a:rPr lang="zh-CN" altLang="en-US" dirty="0"/>
              <a:t>格那希是明星品種</a:t>
            </a:r>
          </a:p>
          <a:p>
            <a:pPr>
              <a:lnSpc>
                <a:spcPct val="110000"/>
              </a:lnSpc>
              <a:spcBef>
                <a:spcPct val="0"/>
              </a:spcBef>
            </a:pPr>
            <a:r>
              <a:rPr lang="zh-CN" altLang="en-US" dirty="0"/>
              <a:t>具有創造精神的精品酒莊</a:t>
            </a:r>
          </a:p>
          <a:p>
            <a:pPr>
              <a:lnSpc>
                <a:spcPct val="110000"/>
              </a:lnSpc>
              <a:spcBef>
                <a:spcPct val="0"/>
              </a:spcBef>
            </a:pPr>
            <a:r>
              <a:rPr lang="zh-CN" altLang="en-US" dirty="0"/>
              <a:t>具有環境意識</a:t>
            </a:r>
          </a:p>
        </p:txBody>
      </p:sp>
      <p:sp>
        <p:nvSpPr>
          <p:cNvPr id="5" name="Text Placeholder 4">
            <a:extLst>
              <a:ext uri="{FF2B5EF4-FFF2-40B4-BE49-F238E27FC236}">
                <a16:creationId xmlns:a16="http://schemas.microsoft.com/office/drawing/2014/main" id="{19C3A12B-310C-87C5-933B-3A4543C5D38A}"/>
              </a:ext>
            </a:extLst>
          </p:cNvPr>
          <p:cNvSpPr>
            <a:spLocks noGrp="1"/>
          </p:cNvSpPr>
          <p:nvPr>
            <p:ph type="body" sz="quarter" idx="13"/>
          </p:nvPr>
        </p:nvSpPr>
        <p:spPr/>
        <p:txBody>
          <a:bodyPr/>
          <a:lstStyle/>
          <a:p>
            <a:r>
              <a:rPr lang="zh-CN" altLang="en-US" b="1" dirty="0" err="1">
                <a:solidFill>
                  <a:schemeClr val="accent1"/>
                </a:solidFill>
              </a:rPr>
              <a:t>麥克拉倫谷</a:t>
            </a:r>
          </a:p>
        </p:txBody>
      </p:sp>
    </p:spTree>
    <p:extLst>
      <p:ext uri="{BB962C8B-B14F-4D97-AF65-F5344CB8AC3E}">
        <p14:creationId xmlns:p14="http://schemas.microsoft.com/office/powerpoint/2010/main" val="4214765211"/>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6D51B658-C587-B0BC-DCC2-FD415CFB91BF}"/>
              </a:ext>
            </a:extLst>
          </p:cNvPr>
          <p:cNvCxnSpPr>
            <a:cxnSpLocks/>
          </p:cNvCxnSpPr>
          <p:nvPr/>
        </p:nvCxnSpPr>
        <p:spPr>
          <a:xfrm flipH="1">
            <a:off x="8610168" y="-119548"/>
            <a:ext cx="2162815" cy="7199078"/>
          </a:xfrm>
          <a:prstGeom prst="line">
            <a:avLst/>
          </a:prstGeom>
          <a:ln w="12700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2" name="Picture Placeholder 6">
            <a:extLst>
              <a:ext uri="{FF2B5EF4-FFF2-40B4-BE49-F238E27FC236}">
                <a16:creationId xmlns:a16="http://schemas.microsoft.com/office/drawing/2014/main" id="{F5E5D441-F351-5A95-E454-ECCB0C44D807}"/>
              </a:ext>
            </a:extLst>
          </p:cNvPr>
          <p:cNvPicPr>
            <a:picLocks noChangeAspect="1"/>
          </p:cNvPicPr>
          <p:nvPr/>
        </p:nvPicPr>
        <p:blipFill>
          <a:blip r:embed="rId3" cstate="screen">
            <a:extLst>
              <a:ext uri="{28A0092B-C50C-407E-A947-70E740481C1C}">
                <a14:useLocalDpi xmlns:a14="http://schemas.microsoft.com/office/drawing/2010/main"/>
              </a:ext>
            </a:extLst>
          </a:blip>
          <a:srcRect l="1" t="110" r="40751" b="-92"/>
          <a:stretch/>
        </p:blipFill>
        <p:spPr>
          <a:xfrm>
            <a:off x="0" y="-1"/>
            <a:ext cx="6096000" cy="6858000"/>
          </a:xfrm>
          <a:prstGeom prst="rect">
            <a:avLst/>
          </a:prstGeom>
        </p:spPr>
      </p:pic>
      <p:sp>
        <p:nvSpPr>
          <p:cNvPr id="5" name="Title 7">
            <a:extLst>
              <a:ext uri="{FF2B5EF4-FFF2-40B4-BE49-F238E27FC236}">
                <a16:creationId xmlns:a16="http://schemas.microsoft.com/office/drawing/2014/main" id="{FFB25CB7-0857-5EA2-C68A-55F6E3A0212C}"/>
              </a:ext>
            </a:extLst>
          </p:cNvPr>
          <p:cNvSpPr txBox="1">
            <a:spLocks/>
          </p:cNvSpPr>
          <p:nvPr/>
        </p:nvSpPr>
        <p:spPr>
          <a:xfrm>
            <a:off x="6456363" y="626428"/>
            <a:ext cx="3832460" cy="670055"/>
          </a:xfrm>
          <a:prstGeom prst="rect">
            <a:avLst/>
          </a:prstGeom>
          <a:noFill/>
        </p:spPr>
        <p:txBody>
          <a:bodyPr vert="horz" wrap="square" lIns="0" tIns="0" rIns="0" bIns="0" rtlCol="0" anchor="t" anchorCtr="0">
            <a:spAutoFit/>
          </a:bodyPr>
          <a:lstStyle>
            <a:lvl1pPr algn="l" defTabSz="914453" rtl="0" eaLnBrk="1" latinLnBrk="0" hangingPunct="1">
              <a:lnSpc>
                <a:spcPct val="80000"/>
              </a:lnSpc>
              <a:spcBef>
                <a:spcPct val="0"/>
              </a:spcBef>
              <a:buNone/>
              <a:defRPr sz="5443" b="0" i="0" kern="1200" cap="all" baseline="0">
                <a:solidFill>
                  <a:schemeClr val="bg1">
                    <a:lumMod val="95000"/>
                  </a:schemeClr>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zh-CN" altLang="en-US" b="1" dirty="0">
                <a:solidFill>
                  <a:schemeClr val="accent3"/>
                </a:solidFill>
                <a:latin typeface="Microsoft JhengHei" panose="020B0604030504040204" pitchFamily="34" charset="-120"/>
                <a:ea typeface="Microsoft JhengHei" panose="020B0604030504040204" pitchFamily="34" charset="-120"/>
              </a:rPr>
              <a:t>海拔</a:t>
            </a:r>
          </a:p>
        </p:txBody>
      </p:sp>
      <p:sp>
        <p:nvSpPr>
          <p:cNvPr id="6" name="Text Placeholder 9">
            <a:extLst>
              <a:ext uri="{FF2B5EF4-FFF2-40B4-BE49-F238E27FC236}">
                <a16:creationId xmlns:a16="http://schemas.microsoft.com/office/drawing/2014/main" id="{83B8633A-B2A9-62C7-E554-D9763026C04E}"/>
              </a:ext>
            </a:extLst>
          </p:cNvPr>
          <p:cNvSpPr txBox="1">
            <a:spLocks/>
          </p:cNvSpPr>
          <p:nvPr/>
        </p:nvSpPr>
        <p:spPr>
          <a:xfrm>
            <a:off x="6533810" y="3834193"/>
            <a:ext cx="3099271" cy="482655"/>
          </a:xfrm>
          <a:prstGeom prst="rect">
            <a:avLst/>
          </a:prstGeom>
        </p:spPr>
        <p:txBody>
          <a:bodyPr vert="horz" lIns="0" tIns="0" rIns="0" bIns="0" rtlCol="0" anchor="b">
            <a:noAutofit/>
          </a:bodyPr>
          <a:lstStyle>
            <a:lvl1pPr marL="0" indent="0" algn="l" defTabSz="914453" rtl="0" eaLnBrk="1" latinLnBrk="0" hangingPunct="1">
              <a:lnSpc>
                <a:spcPct val="100000"/>
              </a:lnSpc>
              <a:spcBef>
                <a:spcPts val="544"/>
              </a:spcBef>
              <a:buClr>
                <a:schemeClr val="accent4"/>
              </a:buClr>
              <a:buFontTx/>
              <a:buNone/>
              <a:defRPr sz="2800" b="0" i="0" kern="1200">
                <a:solidFill>
                  <a:schemeClr val="bg1">
                    <a:lumMod val="95000"/>
                  </a:schemeClr>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b="1" dirty="0" err="1">
                <a:solidFill>
                  <a:schemeClr val="accent3"/>
                </a:solidFill>
                <a:ea typeface="Microsoft JhengHei" panose="020B0604030504040204" pitchFamily="34" charset="-120"/>
              </a:rPr>
              <a:t>麥克拉倫谷</a:t>
            </a:r>
          </a:p>
          <a:p>
            <a:r>
              <a:rPr lang="en-US" altLang="zh-CN" sz="1800" dirty="0">
                <a:solidFill>
                  <a:schemeClr val="bg2"/>
                </a:solidFill>
                <a:latin typeface="Microsoft JhengHei" panose="020B0604030504040204" pitchFamily="34" charset="-120"/>
                <a:ea typeface="Microsoft JhengHei" panose="020B0604030504040204" pitchFamily="34" charset="-120"/>
              </a:rPr>
              <a:t>10–350</a:t>
            </a:r>
            <a:r>
              <a:rPr lang="zh-Hant" sz="1800" u="none" strike="noStrike" dirty="0">
                <a:solidFill>
                  <a:schemeClr val="bg2"/>
                </a:solidFill>
                <a:latin typeface="Neue Haas Grotesk Text Pro"/>
                <a:ea typeface="Microsoft JhengHei" panose="020B0604030504040204" pitchFamily="34" charset="-120"/>
              </a:rPr>
              <a:t>公尺</a:t>
            </a:r>
            <a:r>
              <a:rPr lang="en-US" altLang="zh-CN" sz="1800" dirty="0">
                <a:solidFill>
                  <a:schemeClr val="bg2"/>
                </a:solidFill>
                <a:latin typeface="Microsoft JhengHei" panose="020B0604030504040204" pitchFamily="34" charset="-120"/>
                <a:ea typeface="Microsoft JhengHei" panose="020B0604030504040204" pitchFamily="34" charset="-120"/>
              </a:rPr>
              <a:t>(33–1,148</a:t>
            </a:r>
            <a:r>
              <a:rPr lang="zh-Hant" sz="1800" u="none" strike="noStrike" dirty="0">
                <a:solidFill>
                  <a:schemeClr val="bg2"/>
                </a:solidFill>
                <a:latin typeface="Microsoft JhengHei" panose="020B0604030504040204" pitchFamily="34" charset="-120"/>
                <a:ea typeface="Microsoft JhengHei" panose="020B0604030504040204" pitchFamily="34" charset="-120"/>
              </a:rPr>
              <a:t>英尺</a:t>
            </a:r>
            <a:r>
              <a:rPr lang="en-US" altLang="zh-CN" sz="1800" dirty="0">
                <a:solidFill>
                  <a:schemeClr val="bg2"/>
                </a:solidFill>
                <a:latin typeface="Microsoft JhengHei" panose="020B0604030504040204" pitchFamily="34" charset="-120"/>
                <a:ea typeface="Microsoft JhengHei" panose="020B0604030504040204" pitchFamily="34" charset="-120"/>
              </a:rPr>
              <a:t>)</a:t>
            </a:r>
          </a:p>
        </p:txBody>
      </p:sp>
      <p:cxnSp>
        <p:nvCxnSpPr>
          <p:cNvPr id="16" name="Straight Connector 15">
            <a:extLst>
              <a:ext uri="{FF2B5EF4-FFF2-40B4-BE49-F238E27FC236}">
                <a16:creationId xmlns:a16="http://schemas.microsoft.com/office/drawing/2014/main" id="{D0252149-401D-9B25-A1D9-77C8015D3922}"/>
              </a:ext>
            </a:extLst>
          </p:cNvPr>
          <p:cNvCxnSpPr>
            <a:cxnSpLocks/>
          </p:cNvCxnSpPr>
          <p:nvPr/>
        </p:nvCxnSpPr>
        <p:spPr>
          <a:xfrm>
            <a:off x="7523130" y="6480315"/>
            <a:ext cx="9654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id="{CB775ABF-E30A-2086-A73C-1C6199FC9E96}"/>
              </a:ext>
            </a:extLst>
          </p:cNvPr>
          <p:cNvCxnSpPr>
            <a:cxnSpLocks/>
          </p:cNvCxnSpPr>
          <p:nvPr/>
        </p:nvCxnSpPr>
        <p:spPr>
          <a:xfrm flipV="1">
            <a:off x="7523130" y="4442400"/>
            <a:ext cx="0" cy="2037915"/>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8" name="TextBox 17">
            <a:extLst>
              <a:ext uri="{FF2B5EF4-FFF2-40B4-BE49-F238E27FC236}">
                <a16:creationId xmlns:a16="http://schemas.microsoft.com/office/drawing/2014/main" id="{9BD7AC64-2811-3189-0CBA-9C8D04528450}"/>
              </a:ext>
            </a:extLst>
          </p:cNvPr>
          <p:cNvSpPr txBox="1"/>
          <p:nvPr/>
        </p:nvSpPr>
        <p:spPr>
          <a:xfrm>
            <a:off x="568774" y="1670443"/>
            <a:ext cx="3944498" cy="338554"/>
          </a:xfrm>
          <a:prstGeom prst="rect">
            <a:avLst/>
          </a:prstGeom>
          <a:noFill/>
        </p:spPr>
        <p:txBody>
          <a:bodyPr wrap="square">
            <a:spAutoFit/>
          </a:bodyPr>
          <a:lstStyle/>
          <a:p>
            <a:r>
              <a:rPr lang="zh-CN" altLang="en-US" sz="1600" b="1" dirty="0">
                <a:solidFill>
                  <a:schemeClr val="bg1"/>
                </a:solidFill>
                <a:latin typeface="Microsoft JhengHei" panose="020B0604030504040204" pitchFamily="34" charset="-120"/>
                <a:ea typeface="Microsoft JhengHei" panose="020B0604030504040204" pitchFamily="34" charset="-120"/>
              </a:rPr>
              <a:t>具有多樣的中氣候和微氣候</a:t>
            </a:r>
          </a:p>
        </p:txBody>
      </p:sp>
      <p:sp>
        <p:nvSpPr>
          <p:cNvPr id="20" name="Title 2">
            <a:extLst>
              <a:ext uri="{FF2B5EF4-FFF2-40B4-BE49-F238E27FC236}">
                <a16:creationId xmlns:a16="http://schemas.microsoft.com/office/drawing/2014/main" id="{EE1633EC-A994-993A-4C58-F529C89B9129}"/>
              </a:ext>
            </a:extLst>
          </p:cNvPr>
          <p:cNvSpPr txBox="1">
            <a:spLocks/>
          </p:cNvSpPr>
          <p:nvPr/>
        </p:nvSpPr>
        <p:spPr>
          <a:xfrm>
            <a:off x="521140" y="575887"/>
            <a:ext cx="5334275" cy="820910"/>
          </a:xfrm>
          <a:prstGeom prst="rect">
            <a:avLst/>
          </a:prstGeom>
        </p:spPr>
        <p:txBody>
          <a:bodyPr/>
          <a:lstStyle>
            <a:lvl1pPr algn="l" defTabSz="914453" rtl="0" eaLnBrk="1" latinLnBrk="0" hangingPunct="1">
              <a:lnSpc>
                <a:spcPct val="80000"/>
              </a:lnSpc>
              <a:spcBef>
                <a:spcPct val="0"/>
              </a:spcBef>
              <a:buNone/>
              <a:defRPr sz="5443" b="0" i="0" kern="1200" cap="all" baseline="0">
                <a:solidFill>
                  <a:schemeClr val="accent4"/>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zh-CN" altLang="en-US" b="1" dirty="0">
                <a:solidFill>
                  <a:schemeClr val="bg1"/>
                </a:solidFill>
                <a:latin typeface="Microsoft JhengHei" panose="020B0604030504040204" pitchFamily="34" charset="-120"/>
                <a:ea typeface="Microsoft JhengHei" panose="020B0604030504040204" pitchFamily="34" charset="-120"/>
              </a:rPr>
              <a:t>氣候</a:t>
            </a:r>
          </a:p>
        </p:txBody>
      </p:sp>
      <p:sp>
        <p:nvSpPr>
          <p:cNvPr id="21" name="TextBox 20">
            <a:extLst>
              <a:ext uri="{FF2B5EF4-FFF2-40B4-BE49-F238E27FC236}">
                <a16:creationId xmlns:a16="http://schemas.microsoft.com/office/drawing/2014/main" id="{D2FEF2D0-2810-B558-D60F-7D27D9B8F5B0}"/>
              </a:ext>
            </a:extLst>
          </p:cNvPr>
          <p:cNvSpPr txBox="1"/>
          <p:nvPr/>
        </p:nvSpPr>
        <p:spPr>
          <a:xfrm>
            <a:off x="518143" y="1141921"/>
            <a:ext cx="5390510" cy="584775"/>
          </a:xfrm>
          <a:prstGeom prst="rect">
            <a:avLst/>
          </a:prstGeom>
          <a:noFill/>
        </p:spPr>
        <p:txBody>
          <a:bodyPr wrap="square" rtlCol="0">
            <a:spAutoFit/>
          </a:bodyPr>
          <a:lstStyle/>
          <a:p>
            <a:pPr algn="l"/>
            <a:r>
              <a:rPr lang="zh-CN" altLang="en-US" sz="3200" b="1" dirty="0">
                <a:solidFill>
                  <a:schemeClr val="bg1"/>
                </a:solidFill>
                <a:effectLst/>
                <a:latin typeface="Microsoft JhengHei" panose="020B0604030504040204" pitchFamily="34" charset="-120"/>
                <a:ea typeface="Microsoft JhengHei" panose="020B0604030504040204" pitchFamily="34" charset="-120"/>
                <a:cs typeface="Inter Display" panose="02000503000000020004" pitchFamily="2" charset="0"/>
              </a:rPr>
              <a:t>溫暖的地中海氣候</a:t>
            </a:r>
          </a:p>
        </p:txBody>
      </p:sp>
      <p:sp>
        <p:nvSpPr>
          <p:cNvPr id="11" name="Oval 10">
            <a:extLst>
              <a:ext uri="{FF2B5EF4-FFF2-40B4-BE49-F238E27FC236}">
                <a16:creationId xmlns:a16="http://schemas.microsoft.com/office/drawing/2014/main" id="{DE08AEB5-1D66-3ACB-81A3-DB263CFBCCFB}"/>
              </a:ext>
            </a:extLst>
          </p:cNvPr>
          <p:cNvSpPr/>
          <p:nvPr/>
        </p:nvSpPr>
        <p:spPr>
          <a:xfrm>
            <a:off x="10133262" y="1254309"/>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23" name="Oval 22">
            <a:extLst>
              <a:ext uri="{FF2B5EF4-FFF2-40B4-BE49-F238E27FC236}">
                <a16:creationId xmlns:a16="http://schemas.microsoft.com/office/drawing/2014/main" id="{F0BBF755-1CA2-FE97-D95B-79303941E1C6}"/>
              </a:ext>
            </a:extLst>
          </p:cNvPr>
          <p:cNvSpPr/>
          <p:nvPr/>
        </p:nvSpPr>
        <p:spPr>
          <a:xfrm>
            <a:off x="9675515" y="2748202"/>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24" name="Oval 23">
            <a:extLst>
              <a:ext uri="{FF2B5EF4-FFF2-40B4-BE49-F238E27FC236}">
                <a16:creationId xmlns:a16="http://schemas.microsoft.com/office/drawing/2014/main" id="{DE8CA3D1-DF5B-FD75-9613-159414567D2C}"/>
              </a:ext>
            </a:extLst>
          </p:cNvPr>
          <p:cNvSpPr/>
          <p:nvPr/>
        </p:nvSpPr>
        <p:spPr>
          <a:xfrm>
            <a:off x="9227360" y="4316851"/>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25" name="Oval 24">
            <a:extLst>
              <a:ext uri="{FF2B5EF4-FFF2-40B4-BE49-F238E27FC236}">
                <a16:creationId xmlns:a16="http://schemas.microsoft.com/office/drawing/2014/main" id="{C775F157-3E2F-69A4-1CBE-EA714476EA85}"/>
              </a:ext>
            </a:extLst>
          </p:cNvPr>
          <p:cNvSpPr/>
          <p:nvPr/>
        </p:nvSpPr>
        <p:spPr>
          <a:xfrm>
            <a:off x="8739260" y="5874868"/>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14" name="Oval 13">
            <a:extLst>
              <a:ext uri="{FF2B5EF4-FFF2-40B4-BE49-F238E27FC236}">
                <a16:creationId xmlns:a16="http://schemas.microsoft.com/office/drawing/2014/main" id="{160C6BB0-6A55-AC99-A2FE-EE3693086B2F}"/>
              </a:ext>
            </a:extLst>
          </p:cNvPr>
          <p:cNvSpPr/>
          <p:nvPr/>
        </p:nvSpPr>
        <p:spPr>
          <a:xfrm>
            <a:off x="8585033" y="6307646"/>
            <a:ext cx="392081" cy="392081"/>
          </a:xfrm>
          <a:prstGeom prst="ellipse">
            <a:avLst/>
          </a:prstGeom>
          <a:solidFill>
            <a:schemeClr val="accent3"/>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solidFill>
                  <a:sysClr val="windowText" lastClr="000000"/>
                </a:solidFill>
              </a:ln>
              <a:solidFill>
                <a:schemeClr val="accent3"/>
              </a:solidFill>
            </a:endParaRPr>
          </a:p>
        </p:txBody>
      </p:sp>
      <p:sp>
        <p:nvSpPr>
          <p:cNvPr id="19" name="TextBox 18">
            <a:extLst>
              <a:ext uri="{FF2B5EF4-FFF2-40B4-BE49-F238E27FC236}">
                <a16:creationId xmlns:a16="http://schemas.microsoft.com/office/drawing/2014/main" id="{B544BB52-D5EF-8D69-7103-D6B9B00E48A9}"/>
              </a:ext>
            </a:extLst>
          </p:cNvPr>
          <p:cNvSpPr txBox="1"/>
          <p:nvPr/>
        </p:nvSpPr>
        <p:spPr>
          <a:xfrm>
            <a:off x="9228352" y="5836182"/>
            <a:ext cx="1418771" cy="800219"/>
          </a:xfrm>
          <a:prstGeom prst="rect">
            <a:avLst/>
          </a:prstGeom>
          <a:noFill/>
        </p:spPr>
        <p:txBody>
          <a:bodyPr wrap="square">
            <a:noAutofit/>
          </a:bodyPr>
          <a:lstStyle/>
          <a:p>
            <a:pPr rtl="0"/>
            <a:r>
              <a:rPr lang="zh-Hant" sz="1800" b="1" u="none" strike="noStrike" dirty="0">
                <a:solidFill>
                  <a:schemeClr val="accent1"/>
                </a:solidFill>
                <a:latin typeface="Microsoft JhengHei" panose="020B0604030504040204" pitchFamily="34" charset="-120"/>
                <a:ea typeface="Microsoft JhengHei" panose="020B0604030504040204" pitchFamily="34" charset="-120"/>
              </a:rPr>
              <a:t>低的</a:t>
            </a:r>
          </a:p>
          <a:p>
            <a:pPr rtl="0"/>
            <a:r>
              <a:rPr lang="zh-Hant" sz="1400" u="none" strike="noStrike" dirty="0">
                <a:solidFill>
                  <a:schemeClr val="accent1"/>
                </a:solidFill>
                <a:latin typeface="Microsoft JhengHei" panose="020B0604030504040204" pitchFamily="34" charset="-120"/>
                <a:ea typeface="Microsoft JhengHei" panose="020B0604030504040204" pitchFamily="34" charset="-120"/>
              </a:rPr>
              <a:t>0–499</a:t>
            </a:r>
            <a:r>
              <a:rPr lang="zh-Hant" sz="1400" u="none" strike="noStrike" dirty="0">
                <a:solidFill>
                  <a:schemeClr val="accent1"/>
                </a:solidFill>
                <a:latin typeface="Neue Haas Grotesk Text Pro"/>
                <a:ea typeface="Microsoft JhengHei" panose="020B0604030504040204" pitchFamily="34" charset="-120"/>
              </a:rPr>
              <a:t>公尺</a:t>
            </a:r>
            <a:br>
              <a:rPr lang="en-AU" altLang="zh-Hant" sz="1400" u="none" strike="noStrike" dirty="0">
                <a:solidFill>
                  <a:schemeClr val="accent1"/>
                </a:solidFill>
                <a:latin typeface="Microsoft JhengHei" panose="020B0604030504040204" pitchFamily="34" charset="-120"/>
                <a:ea typeface="Microsoft JhengHei" panose="020B0604030504040204" pitchFamily="34" charset="-120"/>
              </a:rPr>
            </a:br>
            <a:r>
              <a:rPr lang="en-AU" altLang="zh-Hant" sz="1400" dirty="0">
                <a:solidFill>
                  <a:schemeClr val="accent1"/>
                </a:solidFill>
                <a:latin typeface="Microsoft JhengHei" panose="020B0604030504040204" pitchFamily="34" charset="-120"/>
                <a:ea typeface="Microsoft JhengHei" panose="020B0604030504040204" pitchFamily="34" charset="-120"/>
              </a:rPr>
              <a:t>(</a:t>
            </a:r>
            <a:r>
              <a:rPr lang="zh-Hant" sz="1400" u="none" strike="noStrike" dirty="0">
                <a:solidFill>
                  <a:schemeClr val="accent1"/>
                </a:solidFill>
                <a:latin typeface="Microsoft JhengHei" panose="020B0604030504040204" pitchFamily="34" charset="-120"/>
                <a:ea typeface="Microsoft JhengHei" panose="020B0604030504040204" pitchFamily="34" charset="-120"/>
              </a:rPr>
              <a:t>0–1,639英尺）</a:t>
            </a:r>
          </a:p>
        </p:txBody>
      </p:sp>
      <p:sp>
        <p:nvSpPr>
          <p:cNvPr id="22" name="TextBox 21">
            <a:extLst>
              <a:ext uri="{FF2B5EF4-FFF2-40B4-BE49-F238E27FC236}">
                <a16:creationId xmlns:a16="http://schemas.microsoft.com/office/drawing/2014/main" id="{E2198A10-C91D-DAEC-2EA0-0806B5EE9435}"/>
              </a:ext>
            </a:extLst>
          </p:cNvPr>
          <p:cNvSpPr txBox="1"/>
          <p:nvPr/>
        </p:nvSpPr>
        <p:spPr>
          <a:xfrm>
            <a:off x="9633083" y="4316851"/>
            <a:ext cx="2399913" cy="800219"/>
          </a:xfrm>
          <a:prstGeom prst="rect">
            <a:avLst/>
          </a:prstGeom>
          <a:noFill/>
        </p:spPr>
        <p:txBody>
          <a:bodyPr wrap="square">
            <a:noAutofit/>
          </a:bodyPr>
          <a:lstStyle/>
          <a:p>
            <a:pPr rtl="0"/>
            <a:r>
              <a:rPr lang="zh-Hant" sz="1800" b="1" u="none" strike="noStrike" dirty="0">
                <a:solidFill>
                  <a:schemeClr val="accent1"/>
                </a:solidFill>
                <a:latin typeface="Microsoft JhengHei" panose="020B0604030504040204" pitchFamily="34" charset="-120"/>
                <a:ea typeface="Microsoft JhengHei" panose="020B0604030504040204" pitchFamily="34" charset="-120"/>
              </a:rPr>
              <a:t>中等的</a:t>
            </a:r>
          </a:p>
          <a:p>
            <a:pPr rtl="0"/>
            <a:r>
              <a:rPr lang="zh-Hant" sz="1400" u="none" strike="noStrike" dirty="0">
                <a:solidFill>
                  <a:schemeClr val="accent1"/>
                </a:solidFill>
                <a:latin typeface="Microsoft JhengHei" panose="020B0604030504040204" pitchFamily="34" charset="-120"/>
                <a:ea typeface="Microsoft JhengHei" panose="020B0604030504040204" pitchFamily="34" charset="-120"/>
              </a:rPr>
              <a:t>500–749</a:t>
            </a:r>
            <a:r>
              <a:rPr lang="zh-Hant" sz="1400" u="none" strike="noStrike" dirty="0">
                <a:solidFill>
                  <a:schemeClr val="accent1"/>
                </a:solidFill>
                <a:latin typeface="Neue Haas Grotesk Text Pro"/>
                <a:ea typeface="Microsoft JhengHei" panose="020B0604030504040204" pitchFamily="34" charset="-120"/>
              </a:rPr>
              <a:t>公尺</a:t>
            </a:r>
            <a:endParaRPr lang="zh-Hant" sz="1400" u="none" strike="noStrike" dirty="0">
              <a:solidFill>
                <a:schemeClr val="accent1"/>
              </a:solidFill>
              <a:latin typeface="Microsoft JhengHei" panose="020B0604030504040204" pitchFamily="34" charset="-120"/>
              <a:ea typeface="Microsoft JhengHei" panose="020B0604030504040204" pitchFamily="34" charset="-120"/>
            </a:endParaRPr>
          </a:p>
          <a:p>
            <a:pPr rtl="0"/>
            <a:r>
              <a:rPr lang="zh-Hant" sz="1400" u="none" strike="noStrike" dirty="0">
                <a:solidFill>
                  <a:schemeClr val="accent1"/>
                </a:solidFill>
                <a:latin typeface="Microsoft JhengHei" panose="020B0604030504040204" pitchFamily="34" charset="-120"/>
                <a:ea typeface="Microsoft JhengHei" panose="020B0604030504040204" pitchFamily="34" charset="-120"/>
              </a:rPr>
              <a:t>（1,640–2,459英尺）</a:t>
            </a:r>
          </a:p>
        </p:txBody>
      </p:sp>
      <p:sp>
        <p:nvSpPr>
          <p:cNvPr id="26" name="TextBox 25">
            <a:extLst>
              <a:ext uri="{FF2B5EF4-FFF2-40B4-BE49-F238E27FC236}">
                <a16:creationId xmlns:a16="http://schemas.microsoft.com/office/drawing/2014/main" id="{76A0C94B-7D0E-B532-CF82-2607430EB4FB}"/>
              </a:ext>
            </a:extLst>
          </p:cNvPr>
          <p:cNvSpPr txBox="1"/>
          <p:nvPr/>
        </p:nvSpPr>
        <p:spPr>
          <a:xfrm>
            <a:off x="10105808" y="2748202"/>
            <a:ext cx="2399913" cy="800219"/>
          </a:xfrm>
          <a:prstGeom prst="rect">
            <a:avLst/>
          </a:prstGeom>
          <a:noFill/>
        </p:spPr>
        <p:txBody>
          <a:bodyPr wrap="square">
            <a:noAutofit/>
          </a:bodyPr>
          <a:lstStyle/>
          <a:p>
            <a:pPr rtl="0"/>
            <a:r>
              <a:rPr lang="zh-Hant" sz="1800" b="1" u="none" strike="noStrike" dirty="0">
                <a:solidFill>
                  <a:schemeClr val="accent1"/>
                </a:solidFill>
                <a:latin typeface="Microsoft JhengHei" panose="020B0604030504040204" pitchFamily="34" charset="-120"/>
                <a:ea typeface="Microsoft JhengHei" panose="020B0604030504040204" pitchFamily="34" charset="-120"/>
              </a:rPr>
              <a:t>高的</a:t>
            </a:r>
          </a:p>
          <a:p>
            <a:pPr rtl="0"/>
            <a:r>
              <a:rPr lang="zh-Hant" sz="1400" u="none" strike="noStrike" dirty="0">
                <a:solidFill>
                  <a:schemeClr val="accent1"/>
                </a:solidFill>
                <a:latin typeface="Microsoft JhengHei" panose="020B0604030504040204" pitchFamily="34" charset="-120"/>
                <a:ea typeface="Microsoft JhengHei" panose="020B0604030504040204" pitchFamily="34" charset="-120"/>
              </a:rPr>
              <a:t>750–999</a:t>
            </a:r>
            <a:r>
              <a:rPr lang="zh-Hant" sz="1400" u="none" strike="noStrike" dirty="0">
                <a:solidFill>
                  <a:schemeClr val="accent1"/>
                </a:solidFill>
                <a:latin typeface="Neue Haas Grotesk Text Pro"/>
                <a:ea typeface="Microsoft JhengHei" panose="020B0604030504040204" pitchFamily="34" charset="-120"/>
              </a:rPr>
              <a:t>公尺</a:t>
            </a:r>
            <a:endParaRPr lang="zh-Hant" sz="1400" u="none" strike="noStrike" dirty="0">
              <a:solidFill>
                <a:schemeClr val="accent1"/>
              </a:solidFill>
              <a:latin typeface="Microsoft JhengHei" panose="020B0604030504040204" pitchFamily="34" charset="-120"/>
              <a:ea typeface="Microsoft JhengHei" panose="020B0604030504040204" pitchFamily="34" charset="-120"/>
            </a:endParaRPr>
          </a:p>
          <a:p>
            <a:pPr rtl="0"/>
            <a:r>
              <a:rPr lang="zh-Hant" sz="1400" u="none" strike="noStrike" dirty="0">
                <a:solidFill>
                  <a:schemeClr val="accent1"/>
                </a:solidFill>
                <a:latin typeface="Microsoft JhengHei" panose="020B0604030504040204" pitchFamily="34" charset="-120"/>
                <a:ea typeface="Microsoft JhengHei" panose="020B0604030504040204" pitchFamily="34" charset="-120"/>
              </a:rPr>
              <a:t>（2,460–3,279英尺）</a:t>
            </a:r>
          </a:p>
        </p:txBody>
      </p:sp>
      <p:sp>
        <p:nvSpPr>
          <p:cNvPr id="27" name="TextBox 26">
            <a:extLst>
              <a:ext uri="{FF2B5EF4-FFF2-40B4-BE49-F238E27FC236}">
                <a16:creationId xmlns:a16="http://schemas.microsoft.com/office/drawing/2014/main" id="{71C5A4F2-BEDB-283C-A874-AA9C10A59D05}"/>
              </a:ext>
            </a:extLst>
          </p:cNvPr>
          <p:cNvSpPr txBox="1"/>
          <p:nvPr/>
        </p:nvSpPr>
        <p:spPr>
          <a:xfrm>
            <a:off x="10456533" y="1308425"/>
            <a:ext cx="2643446" cy="800219"/>
          </a:xfrm>
          <a:prstGeom prst="rect">
            <a:avLst/>
          </a:prstGeom>
          <a:noFill/>
        </p:spPr>
        <p:txBody>
          <a:bodyPr wrap="square">
            <a:noAutofit/>
          </a:bodyPr>
          <a:lstStyle/>
          <a:p>
            <a:pPr rtl="0"/>
            <a:r>
              <a:rPr lang="zh-Hant" sz="1800" b="1" u="none" strike="noStrike" dirty="0">
                <a:solidFill>
                  <a:schemeClr val="accent1"/>
                </a:solidFill>
                <a:latin typeface="Microsoft JhengHei" panose="020B0604030504040204" pitchFamily="34" charset="-120"/>
                <a:ea typeface="Microsoft JhengHei" panose="020B0604030504040204" pitchFamily="34" charset="-120"/>
              </a:rPr>
              <a:t>非常高</a:t>
            </a:r>
          </a:p>
          <a:p>
            <a:r>
              <a:rPr lang="zh-CN" altLang="en-US" sz="1400" dirty="0">
                <a:solidFill>
                  <a:srgbClr val="601329"/>
                </a:solidFill>
                <a:latin typeface="Microsoft JhengHei" panose="020B0604030504040204" pitchFamily="34" charset="-120"/>
                <a:ea typeface="Microsoft JhengHei" panose="020B0604030504040204" pitchFamily="34" charset="-120"/>
              </a:rPr>
              <a:t>1000公尺以上</a:t>
            </a:r>
          </a:p>
          <a:p>
            <a:r>
              <a:rPr lang="zh-CN" altLang="en-US" sz="1400" dirty="0">
                <a:solidFill>
                  <a:srgbClr val="601329"/>
                </a:solidFill>
                <a:latin typeface="Microsoft JhengHei" panose="020B0604030504040204" pitchFamily="34" charset="-120"/>
                <a:ea typeface="Microsoft JhengHei" panose="020B0604030504040204" pitchFamily="34" charset="-120"/>
              </a:rPr>
              <a:t>（&gt;3,280英尺以上）</a:t>
            </a:r>
          </a:p>
        </p:txBody>
      </p:sp>
    </p:spTree>
    <p:extLst>
      <p:ext uri="{BB962C8B-B14F-4D97-AF65-F5344CB8AC3E}">
        <p14:creationId xmlns:p14="http://schemas.microsoft.com/office/powerpoint/2010/main" val="1825617561"/>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6EA52D08-94B3-7F30-DC40-AB2D208750D8}"/>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l="19030" t="145" r="12562" b="544"/>
          <a:stretch/>
        </p:blipFill>
        <p:spPr>
          <a:xfrm>
            <a:off x="0" y="360564"/>
            <a:ext cx="6095999" cy="6103620"/>
          </a:xfrm>
        </p:spPr>
      </p:pic>
      <p:sp>
        <p:nvSpPr>
          <p:cNvPr id="3" name="Title 2">
            <a:extLst>
              <a:ext uri="{FF2B5EF4-FFF2-40B4-BE49-F238E27FC236}">
                <a16:creationId xmlns:a16="http://schemas.microsoft.com/office/drawing/2014/main" id="{F0EE536F-4524-A39F-F388-FAC174BAED69}"/>
              </a:ext>
            </a:extLst>
          </p:cNvPr>
          <p:cNvSpPr>
            <a:spLocks noGrp="1"/>
          </p:cNvSpPr>
          <p:nvPr>
            <p:ph type="title"/>
          </p:nvPr>
        </p:nvSpPr>
        <p:spPr/>
        <p:txBody>
          <a:bodyPr/>
          <a:lstStyle/>
          <a:p>
            <a:r>
              <a:rPr lang="zh-CN" altLang="en-US" b="1" dirty="0">
                <a:solidFill>
                  <a:schemeClr val="accent1"/>
                </a:solidFill>
              </a:rPr>
              <a:t>土壤</a:t>
            </a:r>
          </a:p>
        </p:txBody>
      </p:sp>
      <p:sp>
        <p:nvSpPr>
          <p:cNvPr id="4" name="Text Placeholder 3">
            <a:extLst>
              <a:ext uri="{FF2B5EF4-FFF2-40B4-BE49-F238E27FC236}">
                <a16:creationId xmlns:a16="http://schemas.microsoft.com/office/drawing/2014/main" id="{DFA76B02-4AEC-2172-B359-91D3A36EDA82}"/>
              </a:ext>
            </a:extLst>
          </p:cNvPr>
          <p:cNvSpPr>
            <a:spLocks noGrp="1"/>
          </p:cNvSpPr>
          <p:nvPr>
            <p:ph type="body" sz="quarter" idx="11"/>
          </p:nvPr>
        </p:nvSpPr>
        <p:spPr>
          <a:xfrm>
            <a:off x="6456364" y="2391774"/>
            <a:ext cx="3643600" cy="1530521"/>
          </a:xfrm>
        </p:spPr>
        <p:txBody>
          <a:bodyPr/>
          <a:lstStyle/>
          <a:p>
            <a:pPr marL="0" indent="0">
              <a:buNone/>
            </a:pPr>
            <a:r>
              <a:rPr lang="zh-CN" altLang="en-US" dirty="0"/>
              <a:t>麥克拉倫谷是世界上地質最多樣化的地區之一。紅棕色沙質壤土、夾雜著石灰的輕黏土、明顯的沙質土壤——所有這些以及更多都可以在同一個地區找到。</a:t>
            </a:r>
          </a:p>
        </p:txBody>
      </p:sp>
    </p:spTree>
    <p:extLst>
      <p:ext uri="{BB962C8B-B14F-4D97-AF65-F5344CB8AC3E}">
        <p14:creationId xmlns:p14="http://schemas.microsoft.com/office/powerpoint/2010/main" val="1518133668"/>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A53CAD1-41AE-603C-A2AC-6F78511DB248}"/>
              </a:ext>
            </a:extLst>
          </p:cNvPr>
          <p:cNvSpPr txBox="1"/>
          <p:nvPr/>
        </p:nvSpPr>
        <p:spPr>
          <a:xfrm>
            <a:off x="517080" y="552615"/>
            <a:ext cx="6857649" cy="899990"/>
          </a:xfrm>
          <a:prstGeom prst="rect">
            <a:avLst/>
          </a:prstGeom>
          <a:noFill/>
        </p:spPr>
        <p:txBody>
          <a:bodyPr wrap="square">
            <a:spAutoFit/>
          </a:bodyPr>
          <a:lstStyle/>
          <a:p>
            <a:pPr>
              <a:lnSpc>
                <a:spcPct val="82000"/>
              </a:lnSpc>
            </a:pPr>
            <a:r>
              <a:rPr lang="zh-CN" altLang="en-US" sz="3200" b="1" dirty="0">
                <a:solidFill>
                  <a:srgbClr val="601329"/>
                </a:solidFill>
                <a:latin typeface="Microsoft JhengHei" panose="020B0604030504040204" pitchFamily="34" charset="-120"/>
                <a:ea typeface="Microsoft JhengHei" panose="020B0604030504040204" pitchFamily="34" charset="-120"/>
              </a:rPr>
              <a:t>格那希
特性和風味特徵</a:t>
            </a:r>
          </a:p>
        </p:txBody>
      </p:sp>
      <p:sp>
        <p:nvSpPr>
          <p:cNvPr id="29" name="TextBox 28">
            <a:extLst>
              <a:ext uri="{FF2B5EF4-FFF2-40B4-BE49-F238E27FC236}">
                <a16:creationId xmlns:a16="http://schemas.microsoft.com/office/drawing/2014/main" id="{9EE6620A-6DE8-9F2C-93D7-EA689D1394C6}"/>
              </a:ext>
            </a:extLst>
          </p:cNvPr>
          <p:cNvSpPr txBox="1"/>
          <p:nvPr/>
        </p:nvSpPr>
        <p:spPr>
          <a:xfrm>
            <a:off x="9479208" y="4760999"/>
            <a:ext cx="2805709" cy="1713611"/>
          </a:xfrm>
          <a:prstGeom prst="rect">
            <a:avLst/>
          </a:prstGeom>
          <a:noFill/>
        </p:spPr>
        <p:txBody>
          <a:bodyPr wrap="square" anchor="b">
            <a:spAutoFit/>
          </a:bodyPr>
          <a:lstStyle/>
          <a:p>
            <a:pPr>
              <a:lnSpc>
                <a:spcPct val="82000"/>
              </a:lnSpc>
              <a:spcBef>
                <a:spcPts val="150"/>
              </a:spcBef>
              <a:spcAft>
                <a:spcPts val="315"/>
              </a:spcAft>
              <a:buClr>
                <a:srgbClr val="B2D8BE"/>
              </a:buClr>
            </a:pPr>
            <a:r>
              <a:rPr lang="zh-CN" altLang="en-US" sz="1400" dirty="0">
                <a:effectLst/>
                <a:latin typeface="Neue Haas Grotesk Text Pro" panose="020B0504020202020204" pitchFamily="34" charset="77"/>
              </a:rPr>
              <a:t>風味</a:t>
            </a:r>
          </a:p>
          <a:p>
            <a:pPr marL="285750" indent="-285750">
              <a:lnSpc>
                <a:spcPct val="82000"/>
              </a:lnSpc>
              <a:spcBef>
                <a:spcPts val="150"/>
              </a:spcBef>
              <a:spcAft>
                <a:spcPts val="315"/>
              </a:spcAft>
              <a:buClr>
                <a:srgbClr val="B2D8BE"/>
              </a:buClr>
              <a:buFont typeface="Arial" panose="020B0604020202020204" pitchFamily="34" charset="0"/>
              <a:buChar char="•"/>
            </a:pPr>
            <a:r>
              <a:rPr lang="zh-CN" altLang="en-US" sz="1400" dirty="0">
                <a:latin typeface="Neue Haas Grotesk Text Pro" panose="020B0504020202020204" pitchFamily="34" charset="77"/>
              </a:rPr>
              <a:t>草莓</a:t>
            </a:r>
          </a:p>
          <a:p>
            <a:pPr marL="285750" indent="-285750">
              <a:lnSpc>
                <a:spcPct val="82000"/>
              </a:lnSpc>
              <a:spcBef>
                <a:spcPts val="150"/>
              </a:spcBef>
              <a:spcAft>
                <a:spcPts val="315"/>
              </a:spcAft>
              <a:buClr>
                <a:srgbClr val="B2D8BE"/>
              </a:buClr>
              <a:buFont typeface="Arial" panose="020B0604020202020204" pitchFamily="34" charset="0"/>
              <a:buChar char="•"/>
            </a:pPr>
            <a:r>
              <a:rPr lang="zh-CN" altLang="en-US" sz="1400" dirty="0">
                <a:effectLst/>
                <a:latin typeface="Neue Haas Grotesk Text Pro" panose="020B0504020202020204" pitchFamily="34" charset="77"/>
              </a:rPr>
              <a:t>泥土</a:t>
            </a:r>
          </a:p>
          <a:p>
            <a:pPr marL="285750" indent="-285750">
              <a:lnSpc>
                <a:spcPct val="82000"/>
              </a:lnSpc>
              <a:spcBef>
                <a:spcPts val="150"/>
              </a:spcBef>
              <a:spcAft>
                <a:spcPts val="315"/>
              </a:spcAft>
              <a:buClr>
                <a:srgbClr val="B2D8BE"/>
              </a:buClr>
              <a:buFont typeface="Arial" panose="020B0604020202020204" pitchFamily="34" charset="0"/>
              <a:buChar char="•"/>
            </a:pPr>
            <a:r>
              <a:rPr lang="zh-CN" altLang="en-US" sz="1400" dirty="0">
                <a:latin typeface="Neue Haas Grotesk Text Pro" panose="020B0504020202020204" pitchFamily="34" charset="77"/>
              </a:rPr>
              <a:t>櫻桃</a:t>
            </a:r>
          </a:p>
          <a:p>
            <a:pPr marL="285750" indent="-285750">
              <a:lnSpc>
                <a:spcPct val="82000"/>
              </a:lnSpc>
              <a:spcBef>
                <a:spcPts val="150"/>
              </a:spcBef>
              <a:spcAft>
                <a:spcPts val="315"/>
              </a:spcAft>
              <a:buClr>
                <a:srgbClr val="B2D8BE"/>
              </a:buClr>
              <a:buFont typeface="Arial" panose="020B0604020202020204" pitchFamily="34" charset="0"/>
              <a:buChar char="•"/>
            </a:pPr>
            <a:r>
              <a:rPr lang="zh-CN" altLang="en-US" sz="1400" dirty="0">
                <a:effectLst/>
                <a:latin typeface="Neue Haas Grotesk Text Pro" panose="020B0504020202020204" pitchFamily="34" charset="77"/>
              </a:rPr>
              <a:t>黑覆盆子</a:t>
            </a:r>
          </a:p>
          <a:p>
            <a:pPr marL="285750" indent="-285750">
              <a:lnSpc>
                <a:spcPct val="82000"/>
              </a:lnSpc>
              <a:spcBef>
                <a:spcPts val="150"/>
              </a:spcBef>
              <a:spcAft>
                <a:spcPts val="315"/>
              </a:spcAft>
              <a:buClr>
                <a:srgbClr val="B2D8BE"/>
              </a:buClr>
              <a:buFont typeface="Arial" panose="020B0604020202020204" pitchFamily="34" charset="0"/>
              <a:buChar char="•"/>
            </a:pPr>
            <a:r>
              <a:rPr lang="zh-CN" altLang="en-US" sz="1400" dirty="0">
                <a:latin typeface="Neue Haas Grotesk Text Pro" panose="020B0504020202020204" pitchFamily="34" charset="77"/>
              </a:rPr>
              <a:t>白胡椒</a:t>
            </a:r>
          </a:p>
          <a:p>
            <a:pPr marL="285750" indent="-285750">
              <a:lnSpc>
                <a:spcPct val="82000"/>
              </a:lnSpc>
              <a:spcBef>
                <a:spcPts val="150"/>
              </a:spcBef>
              <a:spcAft>
                <a:spcPts val="315"/>
              </a:spcAft>
              <a:buClr>
                <a:srgbClr val="B2D8BE"/>
              </a:buClr>
              <a:buFont typeface="Arial" panose="020B0604020202020204" pitchFamily="34" charset="0"/>
              <a:buChar char="•"/>
            </a:pPr>
            <a:r>
              <a:rPr lang="zh-CN" altLang="en-US" sz="1400" dirty="0">
                <a:effectLst/>
                <a:latin typeface="Neue Haas Grotesk Text Pro" panose="020B0504020202020204" pitchFamily="34" charset="77"/>
              </a:rPr>
              <a:t>香料</a:t>
            </a:r>
          </a:p>
        </p:txBody>
      </p:sp>
      <p:cxnSp>
        <p:nvCxnSpPr>
          <p:cNvPr id="33" name="Straight Connector 32">
            <a:extLst>
              <a:ext uri="{FF2B5EF4-FFF2-40B4-BE49-F238E27FC236}">
                <a16:creationId xmlns:a16="http://schemas.microsoft.com/office/drawing/2014/main" id="{3E7C21EF-D9C4-4832-84EE-5205ED202FE8}"/>
              </a:ext>
            </a:extLst>
          </p:cNvPr>
          <p:cNvCxnSpPr>
            <a:cxnSpLocks/>
          </p:cNvCxnSpPr>
          <p:nvPr/>
        </p:nvCxnSpPr>
        <p:spPr>
          <a:xfrm>
            <a:off x="8432800" y="4241041"/>
            <a:ext cx="150015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37" name="Straight Connector 36">
            <a:extLst>
              <a:ext uri="{FF2B5EF4-FFF2-40B4-BE49-F238E27FC236}">
                <a16:creationId xmlns:a16="http://schemas.microsoft.com/office/drawing/2014/main" id="{842884D4-1987-62FE-AF27-1EA78A0186FA}"/>
              </a:ext>
            </a:extLst>
          </p:cNvPr>
          <p:cNvCxnSpPr>
            <a:cxnSpLocks/>
          </p:cNvCxnSpPr>
          <p:nvPr/>
        </p:nvCxnSpPr>
        <p:spPr>
          <a:xfrm>
            <a:off x="9932950" y="4241041"/>
            <a:ext cx="0" cy="43057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pic>
        <p:nvPicPr>
          <p:cNvPr id="2" name="Picture Placeholder 8">
            <a:extLst>
              <a:ext uri="{FF2B5EF4-FFF2-40B4-BE49-F238E27FC236}">
                <a16:creationId xmlns:a16="http://schemas.microsoft.com/office/drawing/2014/main" id="{90E09BFC-E357-D865-0707-71842C342A72}"/>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6704187" y="593768"/>
            <a:ext cx="2114328" cy="6400800"/>
          </a:xfrm>
          <a:prstGeom prst="rect">
            <a:avLst/>
          </a:prstGeom>
        </p:spPr>
      </p:pic>
      <p:sp>
        <p:nvSpPr>
          <p:cNvPr id="3" name="object 10">
            <a:extLst>
              <a:ext uri="{FF2B5EF4-FFF2-40B4-BE49-F238E27FC236}">
                <a16:creationId xmlns:a16="http://schemas.microsoft.com/office/drawing/2014/main" id="{9AC0C647-6CB2-0276-491C-341682536EA2}"/>
              </a:ext>
            </a:extLst>
          </p:cNvPr>
          <p:cNvSpPr txBox="1"/>
          <p:nvPr/>
        </p:nvSpPr>
        <p:spPr>
          <a:xfrm rot="16200000">
            <a:off x="5577583" y="4494426"/>
            <a:ext cx="4652237" cy="410433"/>
          </a:xfrm>
          <a:prstGeom prst="rect">
            <a:avLst/>
          </a:prstGeom>
        </p:spPr>
        <p:txBody>
          <a:bodyPr vert="horz" wrap="square" lIns="0" tIns="12065" rIns="0" bIns="0" rtlCol="0">
            <a:spAutoFit/>
          </a:bodyPr>
          <a:lstStyle/>
          <a:p>
            <a:pPr algn="ctr" defTabSz="914453">
              <a:lnSpc>
                <a:spcPct val="80000"/>
              </a:lnSpc>
              <a:spcBef>
                <a:spcPct val="0"/>
              </a:spcBef>
            </a:pPr>
            <a:r>
              <a:rPr lang="zh-CN" altLang="en-US" sz="3200" dirty="0">
                <a:solidFill>
                  <a:schemeClr val="bg1"/>
                </a:solidFill>
                <a:latin typeface="Neue Haas Grotesk Text Pro" panose="020B0504020202020204" pitchFamily="34" charset="77"/>
                <a:ea typeface="Microsoft JhengHei" panose="020B0604030504040204" pitchFamily="34" charset="-120"/>
                <a:cs typeface="Inter Display" panose="02000503000000020004" pitchFamily="2" charset="0"/>
              </a:rPr>
              <a:t>格那希</a:t>
            </a:r>
            <a:endParaRPr lang="en-AU" sz="3200" cap="all" dirty="0">
              <a:solidFill>
                <a:schemeClr val="bg1"/>
              </a:solidFill>
              <a:latin typeface="Neue Haas Grotesk Text Pro" panose="020B0504020202020204" pitchFamily="34" charset="77"/>
              <a:ea typeface="Microsoft JhengHei" panose="020B0604030504040204" pitchFamily="34" charset="-120"/>
              <a:cs typeface="Inter Display" panose="02000503000000020004" pitchFamily="2" charset="0"/>
            </a:endParaRPr>
          </a:p>
        </p:txBody>
      </p:sp>
      <p:sp>
        <p:nvSpPr>
          <p:cNvPr id="8" name="Oval 7">
            <a:extLst>
              <a:ext uri="{FF2B5EF4-FFF2-40B4-BE49-F238E27FC236}">
                <a16:creationId xmlns:a16="http://schemas.microsoft.com/office/drawing/2014/main" id="{B9E48CA2-2B12-B702-187D-AEEAC993CC30}"/>
              </a:ext>
            </a:extLst>
          </p:cNvPr>
          <p:cNvSpPr/>
          <p:nvPr/>
        </p:nvSpPr>
        <p:spPr>
          <a:xfrm>
            <a:off x="2104517" y="2028344"/>
            <a:ext cx="272668" cy="272668"/>
          </a:xfrm>
          <a:prstGeom prst="ellipse">
            <a:avLst/>
          </a:prstGeom>
          <a:solidFill>
            <a:srgbClr val="CD53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 name="Oval 8">
            <a:extLst>
              <a:ext uri="{FF2B5EF4-FFF2-40B4-BE49-F238E27FC236}">
                <a16:creationId xmlns:a16="http://schemas.microsoft.com/office/drawing/2014/main" id="{C968959B-765A-A9FF-B7BE-9CB9390311F0}"/>
              </a:ext>
            </a:extLst>
          </p:cNvPr>
          <p:cNvSpPr/>
          <p:nvPr/>
        </p:nvSpPr>
        <p:spPr>
          <a:xfrm>
            <a:off x="2468660" y="2025442"/>
            <a:ext cx="272668" cy="272668"/>
          </a:xfrm>
          <a:prstGeom prst="ellipse">
            <a:avLst/>
          </a:prstGeom>
          <a:solidFill>
            <a:srgbClr val="C72E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 name="Oval 9">
            <a:extLst>
              <a:ext uri="{FF2B5EF4-FFF2-40B4-BE49-F238E27FC236}">
                <a16:creationId xmlns:a16="http://schemas.microsoft.com/office/drawing/2014/main" id="{6BCE7CC5-4034-7268-9B04-A624191D8F81}"/>
              </a:ext>
            </a:extLst>
          </p:cNvPr>
          <p:cNvSpPr/>
          <p:nvPr/>
        </p:nvSpPr>
        <p:spPr>
          <a:xfrm>
            <a:off x="2832803" y="2025442"/>
            <a:ext cx="272668" cy="272668"/>
          </a:xfrm>
          <a:prstGeom prst="ellipse">
            <a:avLst/>
          </a:prstGeom>
          <a:solidFill>
            <a:srgbClr val="C4213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 name="Oval 10">
            <a:extLst>
              <a:ext uri="{FF2B5EF4-FFF2-40B4-BE49-F238E27FC236}">
                <a16:creationId xmlns:a16="http://schemas.microsoft.com/office/drawing/2014/main" id="{4467948C-E554-03A6-6A01-918F82C56296}"/>
              </a:ext>
            </a:extLst>
          </p:cNvPr>
          <p:cNvSpPr/>
          <p:nvPr/>
        </p:nvSpPr>
        <p:spPr>
          <a:xfrm>
            <a:off x="3196946" y="2025442"/>
            <a:ext cx="272668" cy="272668"/>
          </a:xfrm>
          <a:prstGeom prst="ellipse">
            <a:avLst/>
          </a:prstGeom>
          <a:solidFill>
            <a:srgbClr val="BD212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 name="Title 2">
            <a:extLst>
              <a:ext uri="{FF2B5EF4-FFF2-40B4-BE49-F238E27FC236}">
                <a16:creationId xmlns:a16="http://schemas.microsoft.com/office/drawing/2014/main" id="{5229C1C9-E1CF-C6F0-007F-D94EB5D2E8D1}"/>
              </a:ext>
            </a:extLst>
          </p:cNvPr>
          <p:cNvSpPr txBox="1"/>
          <p:nvPr/>
        </p:nvSpPr>
        <p:spPr>
          <a:xfrm>
            <a:off x="624071" y="2053410"/>
            <a:ext cx="1104374" cy="282528"/>
          </a:xfrm>
          <a:prstGeom prst="rect">
            <a:avLst/>
          </a:prstGeom>
        </p:spPr>
        <p:txBody>
          <a:bodyPr anchor="t">
            <a:normAutofit fontScale="92500" lnSpcReduction="20000"/>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zh-CN" altLang="en-US" sz="1600" dirty="0">
                <a:solidFill>
                  <a:schemeClr val="tx1"/>
                </a:solidFill>
                <a:latin typeface="Neue Haas Grotesk Text Pro" panose="020B0504020202020204" pitchFamily="34" charset="77"/>
                <a:ea typeface="Microsoft JhengHei" panose="020B0604030504040204" pitchFamily="34" charset="-120"/>
              </a:rPr>
              <a:t>顏色</a:t>
            </a:r>
          </a:p>
        </p:txBody>
      </p:sp>
      <p:sp>
        <p:nvSpPr>
          <p:cNvPr id="13" name="Oval 12">
            <a:extLst>
              <a:ext uri="{FF2B5EF4-FFF2-40B4-BE49-F238E27FC236}">
                <a16:creationId xmlns:a16="http://schemas.microsoft.com/office/drawing/2014/main" id="{BFCC548F-330E-A2E7-2994-BC6333F7C141}"/>
              </a:ext>
            </a:extLst>
          </p:cNvPr>
          <p:cNvSpPr/>
          <p:nvPr/>
        </p:nvSpPr>
        <p:spPr>
          <a:xfrm>
            <a:off x="3561470" y="2025442"/>
            <a:ext cx="272668" cy="272668"/>
          </a:xfrm>
          <a:prstGeom prst="ellipse">
            <a:avLst/>
          </a:prstGeom>
          <a:solidFill>
            <a:srgbClr val="A32B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 name="Oval 13">
            <a:extLst>
              <a:ext uri="{FF2B5EF4-FFF2-40B4-BE49-F238E27FC236}">
                <a16:creationId xmlns:a16="http://schemas.microsoft.com/office/drawing/2014/main" id="{FBCAA6F1-3107-79D8-C17A-53478B4AB59D}"/>
              </a:ext>
            </a:extLst>
          </p:cNvPr>
          <p:cNvSpPr/>
          <p:nvPr/>
        </p:nvSpPr>
        <p:spPr>
          <a:xfrm>
            <a:off x="3925994" y="2025442"/>
            <a:ext cx="272668" cy="272668"/>
          </a:xfrm>
          <a:prstGeom prst="ellipse">
            <a:avLst/>
          </a:prstGeom>
          <a:solidFill>
            <a:srgbClr val="981C3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 name="Oval 14">
            <a:extLst>
              <a:ext uri="{FF2B5EF4-FFF2-40B4-BE49-F238E27FC236}">
                <a16:creationId xmlns:a16="http://schemas.microsoft.com/office/drawing/2014/main" id="{A3F5E161-F52E-24A3-BD5B-95F7DA16A229}"/>
              </a:ext>
            </a:extLst>
          </p:cNvPr>
          <p:cNvSpPr/>
          <p:nvPr/>
        </p:nvSpPr>
        <p:spPr>
          <a:xfrm>
            <a:off x="4284339" y="2025442"/>
            <a:ext cx="272668" cy="272668"/>
          </a:xfrm>
          <a:prstGeom prst="ellipse">
            <a:avLst/>
          </a:prstGeom>
          <a:solidFill>
            <a:srgbClr val="8713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 name="Oval 15">
            <a:extLst>
              <a:ext uri="{FF2B5EF4-FFF2-40B4-BE49-F238E27FC236}">
                <a16:creationId xmlns:a16="http://schemas.microsoft.com/office/drawing/2014/main" id="{F23BCECA-3C3A-798D-515C-098D9535BBD1}"/>
              </a:ext>
            </a:extLst>
          </p:cNvPr>
          <p:cNvSpPr/>
          <p:nvPr/>
        </p:nvSpPr>
        <p:spPr>
          <a:xfrm>
            <a:off x="4655041" y="2025442"/>
            <a:ext cx="272668" cy="272668"/>
          </a:xfrm>
          <a:prstGeom prst="ellipse">
            <a:avLst/>
          </a:prstGeom>
          <a:solidFill>
            <a:srgbClr val="7816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 name="Oval 17">
            <a:extLst>
              <a:ext uri="{FF2B5EF4-FFF2-40B4-BE49-F238E27FC236}">
                <a16:creationId xmlns:a16="http://schemas.microsoft.com/office/drawing/2014/main" id="{780ED763-953F-2F84-8D66-A236EA5736F9}"/>
              </a:ext>
            </a:extLst>
          </p:cNvPr>
          <p:cNvSpPr/>
          <p:nvPr/>
        </p:nvSpPr>
        <p:spPr>
          <a:xfrm>
            <a:off x="5019565" y="2025442"/>
            <a:ext cx="272668" cy="272668"/>
          </a:xfrm>
          <a:prstGeom prst="ellipse">
            <a:avLst/>
          </a:prstGeom>
          <a:solidFill>
            <a:srgbClr val="491C2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1" name="Title 2">
            <a:extLst>
              <a:ext uri="{FF2B5EF4-FFF2-40B4-BE49-F238E27FC236}">
                <a16:creationId xmlns:a16="http://schemas.microsoft.com/office/drawing/2014/main" id="{B30512E3-9E5A-18D3-3EC9-CB60F341DFA1}"/>
              </a:ext>
            </a:extLst>
          </p:cNvPr>
          <p:cNvSpPr txBox="1"/>
          <p:nvPr/>
        </p:nvSpPr>
        <p:spPr>
          <a:xfrm>
            <a:off x="3002229" y="2501019"/>
            <a:ext cx="771748"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zh-CN" altLang="en-US" sz="1200" cap="none" dirty="0">
                <a:solidFill>
                  <a:schemeClr val="tx1"/>
                </a:solidFill>
                <a:latin typeface="Neue Haas Grotesk Text Pro" panose="020B0504020202020204" pitchFamily="34" charset="77"/>
                <a:ea typeface="Microsoft JhengHei" panose="020B0604030504040204" pitchFamily="34" charset="-120"/>
              </a:rPr>
              <a:t>格那希</a:t>
            </a:r>
          </a:p>
        </p:txBody>
      </p:sp>
      <p:cxnSp>
        <p:nvCxnSpPr>
          <p:cNvPr id="22" name="Straight Connector 21">
            <a:extLst>
              <a:ext uri="{FF2B5EF4-FFF2-40B4-BE49-F238E27FC236}">
                <a16:creationId xmlns:a16="http://schemas.microsoft.com/office/drawing/2014/main" id="{212851CA-41C6-48A8-2B82-2D011222375A}"/>
              </a:ext>
            </a:extLst>
          </p:cNvPr>
          <p:cNvCxnSpPr>
            <a:cxnSpLocks/>
          </p:cNvCxnSpPr>
          <p:nvPr/>
        </p:nvCxnSpPr>
        <p:spPr>
          <a:xfrm>
            <a:off x="1173600" y="2161776"/>
            <a:ext cx="879223"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3" name="Oval 22">
            <a:extLst>
              <a:ext uri="{FF2B5EF4-FFF2-40B4-BE49-F238E27FC236}">
                <a16:creationId xmlns:a16="http://schemas.microsoft.com/office/drawing/2014/main" id="{146EEED7-62B3-EF5B-E5D0-6F3A6B00048A}"/>
              </a:ext>
            </a:extLst>
          </p:cNvPr>
          <p:cNvSpPr/>
          <p:nvPr/>
        </p:nvSpPr>
        <p:spPr>
          <a:xfrm>
            <a:off x="2104517" y="312505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4" name="Oval 23">
            <a:extLst>
              <a:ext uri="{FF2B5EF4-FFF2-40B4-BE49-F238E27FC236}">
                <a16:creationId xmlns:a16="http://schemas.microsoft.com/office/drawing/2014/main" id="{02A22F76-266C-12F2-863C-FD57316866EF}"/>
              </a:ext>
            </a:extLst>
          </p:cNvPr>
          <p:cNvSpPr/>
          <p:nvPr/>
        </p:nvSpPr>
        <p:spPr>
          <a:xfrm>
            <a:off x="2468660" y="312215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5" name="Oval 24">
            <a:extLst>
              <a:ext uri="{FF2B5EF4-FFF2-40B4-BE49-F238E27FC236}">
                <a16:creationId xmlns:a16="http://schemas.microsoft.com/office/drawing/2014/main" id="{3DB1E6C4-5C85-1E3D-414E-CA5239681743}"/>
              </a:ext>
            </a:extLst>
          </p:cNvPr>
          <p:cNvSpPr/>
          <p:nvPr/>
        </p:nvSpPr>
        <p:spPr>
          <a:xfrm>
            <a:off x="2832803" y="312215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8" name="Oval 27">
            <a:extLst>
              <a:ext uri="{FF2B5EF4-FFF2-40B4-BE49-F238E27FC236}">
                <a16:creationId xmlns:a16="http://schemas.microsoft.com/office/drawing/2014/main" id="{E977393D-7D21-459A-BF9B-A0D745DABACB}"/>
              </a:ext>
            </a:extLst>
          </p:cNvPr>
          <p:cNvSpPr/>
          <p:nvPr/>
        </p:nvSpPr>
        <p:spPr>
          <a:xfrm>
            <a:off x="3196946" y="312215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0" name="Title 2">
            <a:extLst>
              <a:ext uri="{FF2B5EF4-FFF2-40B4-BE49-F238E27FC236}">
                <a16:creationId xmlns:a16="http://schemas.microsoft.com/office/drawing/2014/main" id="{E5F59C5A-905F-E113-D798-17E5B377147C}"/>
              </a:ext>
            </a:extLst>
          </p:cNvPr>
          <p:cNvSpPr txBox="1"/>
          <p:nvPr/>
        </p:nvSpPr>
        <p:spPr>
          <a:xfrm>
            <a:off x="624070" y="3102975"/>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zh-CN" altLang="en-US" sz="1500" dirty="0">
                <a:solidFill>
                  <a:schemeClr val="tx1"/>
                </a:solidFill>
                <a:latin typeface="Neue Haas Grotesk Text Pro" panose="020B0504020202020204" pitchFamily="34" charset="77"/>
                <a:ea typeface="Microsoft JhengHei" panose="020B0604030504040204" pitchFamily="34" charset="-120"/>
              </a:rPr>
              <a:t>酒體</a:t>
            </a:r>
          </a:p>
        </p:txBody>
      </p:sp>
      <p:sp>
        <p:nvSpPr>
          <p:cNvPr id="32" name="Oval 31">
            <a:extLst>
              <a:ext uri="{FF2B5EF4-FFF2-40B4-BE49-F238E27FC236}">
                <a16:creationId xmlns:a16="http://schemas.microsoft.com/office/drawing/2014/main" id="{1DA6B22D-C54D-57EA-4849-9760FB572D36}"/>
              </a:ext>
            </a:extLst>
          </p:cNvPr>
          <p:cNvSpPr/>
          <p:nvPr/>
        </p:nvSpPr>
        <p:spPr>
          <a:xfrm>
            <a:off x="3561470" y="312215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4" name="Oval 33">
            <a:extLst>
              <a:ext uri="{FF2B5EF4-FFF2-40B4-BE49-F238E27FC236}">
                <a16:creationId xmlns:a16="http://schemas.microsoft.com/office/drawing/2014/main" id="{9E3EBD62-1325-DC09-AE95-27BF7C92982B}"/>
              </a:ext>
            </a:extLst>
          </p:cNvPr>
          <p:cNvSpPr/>
          <p:nvPr/>
        </p:nvSpPr>
        <p:spPr>
          <a:xfrm>
            <a:off x="3925994" y="312215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5" name="Oval 34">
            <a:extLst>
              <a:ext uri="{FF2B5EF4-FFF2-40B4-BE49-F238E27FC236}">
                <a16:creationId xmlns:a16="http://schemas.microsoft.com/office/drawing/2014/main" id="{62653720-0BE9-3266-B709-18E92827EC56}"/>
              </a:ext>
            </a:extLst>
          </p:cNvPr>
          <p:cNvSpPr/>
          <p:nvPr/>
        </p:nvSpPr>
        <p:spPr>
          <a:xfrm>
            <a:off x="4284339" y="312215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0" name="Oval 39">
            <a:extLst>
              <a:ext uri="{FF2B5EF4-FFF2-40B4-BE49-F238E27FC236}">
                <a16:creationId xmlns:a16="http://schemas.microsoft.com/office/drawing/2014/main" id="{24BCEF7C-FC05-9A93-FBCC-430CF604D59D}"/>
              </a:ext>
            </a:extLst>
          </p:cNvPr>
          <p:cNvSpPr/>
          <p:nvPr/>
        </p:nvSpPr>
        <p:spPr>
          <a:xfrm>
            <a:off x="4655041" y="312215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1" name="Oval 40">
            <a:extLst>
              <a:ext uri="{FF2B5EF4-FFF2-40B4-BE49-F238E27FC236}">
                <a16:creationId xmlns:a16="http://schemas.microsoft.com/office/drawing/2014/main" id="{F801F83C-C3D7-5A7C-F359-E85A71AAC7F5}"/>
              </a:ext>
            </a:extLst>
          </p:cNvPr>
          <p:cNvSpPr/>
          <p:nvPr/>
        </p:nvSpPr>
        <p:spPr>
          <a:xfrm>
            <a:off x="5019565" y="312215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2" name="Title 2">
            <a:extLst>
              <a:ext uri="{FF2B5EF4-FFF2-40B4-BE49-F238E27FC236}">
                <a16:creationId xmlns:a16="http://schemas.microsoft.com/office/drawing/2014/main" id="{2F77244C-C5DF-7AFE-22E0-3AD36C6ECECB}"/>
              </a:ext>
            </a:extLst>
          </p:cNvPr>
          <p:cNvSpPr txBox="1"/>
          <p:nvPr/>
        </p:nvSpPr>
        <p:spPr>
          <a:xfrm>
            <a:off x="2006485" y="2800110"/>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zh-CN" altLang="en-US" sz="1200" cap="none" dirty="0">
                <a:solidFill>
                  <a:schemeClr val="tx1"/>
                </a:solidFill>
                <a:latin typeface="Neue Haas Grotesk Text Pro" panose="020B0504020202020204" pitchFamily="34" charset="77"/>
                <a:ea typeface="Microsoft JhengHei" panose="020B0604030504040204" pitchFamily="34" charset="-120"/>
              </a:rPr>
              <a:t>輕</a:t>
            </a:r>
          </a:p>
        </p:txBody>
      </p:sp>
      <p:sp>
        <p:nvSpPr>
          <p:cNvPr id="43" name="Title 2">
            <a:extLst>
              <a:ext uri="{FF2B5EF4-FFF2-40B4-BE49-F238E27FC236}">
                <a16:creationId xmlns:a16="http://schemas.microsoft.com/office/drawing/2014/main" id="{82900D03-17B9-7606-5D9F-0956564BBFB8}"/>
              </a:ext>
            </a:extLst>
          </p:cNvPr>
          <p:cNvSpPr txBox="1"/>
          <p:nvPr/>
        </p:nvSpPr>
        <p:spPr>
          <a:xfrm>
            <a:off x="3276236" y="2828984"/>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zh-CN" altLang="en-US" sz="1200" cap="none" dirty="0">
                <a:solidFill>
                  <a:schemeClr val="tx1"/>
                </a:solidFill>
                <a:latin typeface="Neue Haas Grotesk Text Pro" panose="020B0504020202020204" pitchFamily="34" charset="77"/>
                <a:ea typeface="Microsoft JhengHei" panose="020B0604030504040204" pitchFamily="34" charset="-120"/>
              </a:rPr>
              <a:t>中等</a:t>
            </a:r>
          </a:p>
        </p:txBody>
      </p:sp>
      <p:sp>
        <p:nvSpPr>
          <p:cNvPr id="44" name="Title 2">
            <a:extLst>
              <a:ext uri="{FF2B5EF4-FFF2-40B4-BE49-F238E27FC236}">
                <a16:creationId xmlns:a16="http://schemas.microsoft.com/office/drawing/2014/main" id="{F65BF259-A91A-E133-7B5F-9788069AE3E0}"/>
              </a:ext>
            </a:extLst>
          </p:cNvPr>
          <p:cNvSpPr txBox="1"/>
          <p:nvPr/>
        </p:nvSpPr>
        <p:spPr>
          <a:xfrm>
            <a:off x="4569367" y="2829138"/>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zh-CN" altLang="en-US" sz="1200" cap="none" dirty="0">
                <a:solidFill>
                  <a:schemeClr val="tx1"/>
                </a:solidFill>
                <a:latin typeface="Neue Haas Grotesk Text Pro" panose="020B0504020202020204" pitchFamily="34" charset="77"/>
                <a:ea typeface="Microsoft JhengHei" panose="020B0604030504040204" pitchFamily="34" charset="-120"/>
              </a:rPr>
              <a:t>飽滿</a:t>
            </a:r>
          </a:p>
        </p:txBody>
      </p:sp>
      <p:sp>
        <p:nvSpPr>
          <p:cNvPr id="45" name="Oval 44">
            <a:extLst>
              <a:ext uri="{FF2B5EF4-FFF2-40B4-BE49-F238E27FC236}">
                <a16:creationId xmlns:a16="http://schemas.microsoft.com/office/drawing/2014/main" id="{F7D7A53A-D5C6-C77F-19C4-5F624A97FDB4}"/>
              </a:ext>
            </a:extLst>
          </p:cNvPr>
          <p:cNvSpPr/>
          <p:nvPr/>
        </p:nvSpPr>
        <p:spPr>
          <a:xfrm>
            <a:off x="2104517" y="396531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6" name="Oval 45">
            <a:extLst>
              <a:ext uri="{FF2B5EF4-FFF2-40B4-BE49-F238E27FC236}">
                <a16:creationId xmlns:a16="http://schemas.microsoft.com/office/drawing/2014/main" id="{6FDCE51C-E21F-9525-55B8-AD4903ECEE0A}"/>
              </a:ext>
            </a:extLst>
          </p:cNvPr>
          <p:cNvSpPr/>
          <p:nvPr/>
        </p:nvSpPr>
        <p:spPr>
          <a:xfrm>
            <a:off x="2468660" y="396241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8" name="Oval 47">
            <a:extLst>
              <a:ext uri="{FF2B5EF4-FFF2-40B4-BE49-F238E27FC236}">
                <a16:creationId xmlns:a16="http://schemas.microsoft.com/office/drawing/2014/main" id="{68AF5580-51B1-E2BD-DE22-C0D1390FB06C}"/>
              </a:ext>
            </a:extLst>
          </p:cNvPr>
          <p:cNvSpPr/>
          <p:nvPr/>
        </p:nvSpPr>
        <p:spPr>
          <a:xfrm>
            <a:off x="2832803" y="396241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9" name="Oval 48">
            <a:extLst>
              <a:ext uri="{FF2B5EF4-FFF2-40B4-BE49-F238E27FC236}">
                <a16:creationId xmlns:a16="http://schemas.microsoft.com/office/drawing/2014/main" id="{35A5CBDA-F863-449A-3F16-7399050B686B}"/>
              </a:ext>
            </a:extLst>
          </p:cNvPr>
          <p:cNvSpPr/>
          <p:nvPr/>
        </p:nvSpPr>
        <p:spPr>
          <a:xfrm>
            <a:off x="3196946" y="396241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0" name="Oval 49">
            <a:extLst>
              <a:ext uri="{FF2B5EF4-FFF2-40B4-BE49-F238E27FC236}">
                <a16:creationId xmlns:a16="http://schemas.microsoft.com/office/drawing/2014/main" id="{F07FF6EB-EC34-7016-4300-D71B1ABF4F54}"/>
              </a:ext>
            </a:extLst>
          </p:cNvPr>
          <p:cNvSpPr/>
          <p:nvPr/>
        </p:nvSpPr>
        <p:spPr>
          <a:xfrm>
            <a:off x="3561470" y="396241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1" name="Oval 50">
            <a:extLst>
              <a:ext uri="{FF2B5EF4-FFF2-40B4-BE49-F238E27FC236}">
                <a16:creationId xmlns:a16="http://schemas.microsoft.com/office/drawing/2014/main" id="{D8350F94-E465-1BD8-774C-2E5966AEAED6}"/>
              </a:ext>
            </a:extLst>
          </p:cNvPr>
          <p:cNvSpPr/>
          <p:nvPr/>
        </p:nvSpPr>
        <p:spPr>
          <a:xfrm>
            <a:off x="3925994" y="396241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2" name="Oval 51">
            <a:extLst>
              <a:ext uri="{FF2B5EF4-FFF2-40B4-BE49-F238E27FC236}">
                <a16:creationId xmlns:a16="http://schemas.microsoft.com/office/drawing/2014/main" id="{254C37AB-E710-281B-593A-25DCACB95103}"/>
              </a:ext>
            </a:extLst>
          </p:cNvPr>
          <p:cNvSpPr/>
          <p:nvPr/>
        </p:nvSpPr>
        <p:spPr>
          <a:xfrm>
            <a:off x="4284339" y="396241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3" name="Oval 52">
            <a:extLst>
              <a:ext uri="{FF2B5EF4-FFF2-40B4-BE49-F238E27FC236}">
                <a16:creationId xmlns:a16="http://schemas.microsoft.com/office/drawing/2014/main" id="{526A3D7E-78FD-0544-C08E-603EE6280072}"/>
              </a:ext>
            </a:extLst>
          </p:cNvPr>
          <p:cNvSpPr/>
          <p:nvPr/>
        </p:nvSpPr>
        <p:spPr>
          <a:xfrm>
            <a:off x="4655041" y="396241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4" name="Oval 53">
            <a:extLst>
              <a:ext uri="{FF2B5EF4-FFF2-40B4-BE49-F238E27FC236}">
                <a16:creationId xmlns:a16="http://schemas.microsoft.com/office/drawing/2014/main" id="{B635FC4D-0819-2EEB-B430-CCCDF176AC58}"/>
              </a:ext>
            </a:extLst>
          </p:cNvPr>
          <p:cNvSpPr/>
          <p:nvPr/>
        </p:nvSpPr>
        <p:spPr>
          <a:xfrm>
            <a:off x="5019565" y="396241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5" name="Title 2">
            <a:extLst>
              <a:ext uri="{FF2B5EF4-FFF2-40B4-BE49-F238E27FC236}">
                <a16:creationId xmlns:a16="http://schemas.microsoft.com/office/drawing/2014/main" id="{B3A556BC-F2C3-A010-DE8A-9ED7B94C650B}"/>
              </a:ext>
            </a:extLst>
          </p:cNvPr>
          <p:cNvSpPr txBox="1"/>
          <p:nvPr/>
        </p:nvSpPr>
        <p:spPr>
          <a:xfrm>
            <a:off x="2006485" y="3640370"/>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zh-CN" altLang="en-US" sz="1200" cap="none" dirty="0">
                <a:solidFill>
                  <a:schemeClr val="tx1"/>
                </a:solidFill>
                <a:latin typeface="Neue Haas Grotesk Text Pro" panose="020B0504020202020204" pitchFamily="34" charset="77"/>
                <a:ea typeface="Microsoft JhengHei" panose="020B0604030504040204" pitchFamily="34" charset="-120"/>
              </a:rPr>
              <a:t>干</a:t>
            </a:r>
          </a:p>
        </p:txBody>
      </p:sp>
      <p:sp>
        <p:nvSpPr>
          <p:cNvPr id="56" name="Title 2">
            <a:extLst>
              <a:ext uri="{FF2B5EF4-FFF2-40B4-BE49-F238E27FC236}">
                <a16:creationId xmlns:a16="http://schemas.microsoft.com/office/drawing/2014/main" id="{A60A6DD6-4DC5-81E1-7D80-2B7440B3A8B1}"/>
              </a:ext>
            </a:extLst>
          </p:cNvPr>
          <p:cNvSpPr txBox="1"/>
          <p:nvPr/>
        </p:nvSpPr>
        <p:spPr>
          <a:xfrm>
            <a:off x="3127053" y="3669244"/>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zh-CN" altLang="en-US" sz="1200" cap="none" dirty="0">
                <a:solidFill>
                  <a:schemeClr val="tx1"/>
                </a:solidFill>
                <a:latin typeface="Neue Haas Grotesk Text Pro" panose="020B0504020202020204" pitchFamily="34" charset="77"/>
                <a:ea typeface="Microsoft JhengHei" panose="020B0604030504040204" pitchFamily="34" charset="-120"/>
              </a:rPr>
              <a:t>中等偏干</a:t>
            </a:r>
          </a:p>
        </p:txBody>
      </p:sp>
      <p:sp>
        <p:nvSpPr>
          <p:cNvPr id="57" name="Title 2">
            <a:extLst>
              <a:ext uri="{FF2B5EF4-FFF2-40B4-BE49-F238E27FC236}">
                <a16:creationId xmlns:a16="http://schemas.microsoft.com/office/drawing/2014/main" id="{13A368B6-D19D-78AB-A3AD-55743DD795A6}"/>
              </a:ext>
            </a:extLst>
          </p:cNvPr>
          <p:cNvSpPr txBox="1"/>
          <p:nvPr/>
        </p:nvSpPr>
        <p:spPr>
          <a:xfrm>
            <a:off x="4569367" y="3669398"/>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zh-CN" altLang="en-US" sz="1200" cap="none" dirty="0">
                <a:solidFill>
                  <a:schemeClr val="tx1"/>
                </a:solidFill>
                <a:latin typeface="Neue Haas Grotesk Text Pro" panose="020B0504020202020204" pitchFamily="34" charset="77"/>
                <a:ea typeface="Microsoft JhengHei" panose="020B0604030504040204" pitchFamily="34" charset="-120"/>
              </a:rPr>
              <a:t>甜</a:t>
            </a:r>
          </a:p>
        </p:txBody>
      </p:sp>
      <p:cxnSp>
        <p:nvCxnSpPr>
          <p:cNvPr id="58" name="Straight Connector 57">
            <a:extLst>
              <a:ext uri="{FF2B5EF4-FFF2-40B4-BE49-F238E27FC236}">
                <a16:creationId xmlns:a16="http://schemas.microsoft.com/office/drawing/2014/main" id="{D4B79C76-8C9F-1DFA-C1E6-4AB5DD26FEB0}"/>
              </a:ext>
            </a:extLst>
          </p:cNvPr>
          <p:cNvCxnSpPr>
            <a:cxnSpLocks/>
          </p:cNvCxnSpPr>
          <p:nvPr/>
        </p:nvCxnSpPr>
        <p:spPr>
          <a:xfrm>
            <a:off x="1173600" y="3270846"/>
            <a:ext cx="879223"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59" name="Title 2">
            <a:extLst>
              <a:ext uri="{FF2B5EF4-FFF2-40B4-BE49-F238E27FC236}">
                <a16:creationId xmlns:a16="http://schemas.microsoft.com/office/drawing/2014/main" id="{6B11F029-B6C7-D7F1-7D8C-9F2EBA9CFE31}"/>
              </a:ext>
            </a:extLst>
          </p:cNvPr>
          <p:cNvSpPr txBox="1"/>
          <p:nvPr/>
        </p:nvSpPr>
        <p:spPr>
          <a:xfrm>
            <a:off x="624070" y="3974126"/>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zh-CN" altLang="en-US" sz="1500" dirty="0">
                <a:solidFill>
                  <a:schemeClr val="tx1"/>
                </a:solidFill>
                <a:latin typeface="Neue Haas Grotesk Text Pro" panose="020B0504020202020204" pitchFamily="34" charset="77"/>
                <a:ea typeface="Microsoft JhengHei" panose="020B0604030504040204" pitchFamily="34" charset="-120"/>
              </a:rPr>
              <a:t>甜度</a:t>
            </a:r>
          </a:p>
        </p:txBody>
      </p:sp>
      <p:cxnSp>
        <p:nvCxnSpPr>
          <p:cNvPr id="60" name="Straight Connector 59">
            <a:extLst>
              <a:ext uri="{FF2B5EF4-FFF2-40B4-BE49-F238E27FC236}">
                <a16:creationId xmlns:a16="http://schemas.microsoft.com/office/drawing/2014/main" id="{97B6C1CA-7E59-675F-9684-46501B8DF087}"/>
              </a:ext>
            </a:extLst>
          </p:cNvPr>
          <p:cNvCxnSpPr>
            <a:cxnSpLocks/>
          </p:cNvCxnSpPr>
          <p:nvPr/>
        </p:nvCxnSpPr>
        <p:spPr>
          <a:xfrm>
            <a:off x="1173600" y="4141997"/>
            <a:ext cx="879223"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70" name="Title 2">
            <a:extLst>
              <a:ext uri="{FF2B5EF4-FFF2-40B4-BE49-F238E27FC236}">
                <a16:creationId xmlns:a16="http://schemas.microsoft.com/office/drawing/2014/main" id="{FC762AE6-9531-13AB-B2DB-199636120B16}"/>
              </a:ext>
            </a:extLst>
          </p:cNvPr>
          <p:cNvSpPr txBox="1"/>
          <p:nvPr/>
        </p:nvSpPr>
        <p:spPr>
          <a:xfrm>
            <a:off x="3127053" y="4397078"/>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zh-CN" altLang="en-US" sz="1200" cap="none" dirty="0">
                <a:solidFill>
                  <a:schemeClr val="tx1"/>
                </a:solidFill>
                <a:latin typeface="Neue Haas Grotesk Text Pro" panose="020B0504020202020204" pitchFamily="34" charset="77"/>
                <a:ea typeface="Microsoft JhengHei" panose="020B0604030504040204" pitchFamily="34" charset="-120"/>
              </a:rPr>
              <a:t>中等</a:t>
            </a:r>
          </a:p>
        </p:txBody>
      </p:sp>
      <p:sp>
        <p:nvSpPr>
          <p:cNvPr id="71" name="Title 2">
            <a:extLst>
              <a:ext uri="{FF2B5EF4-FFF2-40B4-BE49-F238E27FC236}">
                <a16:creationId xmlns:a16="http://schemas.microsoft.com/office/drawing/2014/main" id="{131D9B4B-DCDB-CCD8-957C-1A3FC6E853B2}"/>
              </a:ext>
            </a:extLst>
          </p:cNvPr>
          <p:cNvSpPr txBox="1"/>
          <p:nvPr/>
        </p:nvSpPr>
        <p:spPr>
          <a:xfrm>
            <a:off x="4569367" y="4397232"/>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zh-CN" altLang="en-US" sz="1200" cap="none" dirty="0">
                <a:solidFill>
                  <a:schemeClr val="tx1"/>
                </a:solidFill>
                <a:latin typeface="Neue Haas Grotesk Text Pro" panose="020B0504020202020204" pitchFamily="34" charset="77"/>
                <a:ea typeface="Microsoft JhengHei" panose="020B0604030504040204" pitchFamily="34" charset="-120"/>
              </a:rPr>
              <a:t>高</a:t>
            </a:r>
          </a:p>
        </p:txBody>
      </p:sp>
      <p:sp>
        <p:nvSpPr>
          <p:cNvPr id="74" name="Oval 73">
            <a:extLst>
              <a:ext uri="{FF2B5EF4-FFF2-40B4-BE49-F238E27FC236}">
                <a16:creationId xmlns:a16="http://schemas.microsoft.com/office/drawing/2014/main" id="{2592C60E-7C65-566B-6216-4F0C49AFEBF6}"/>
              </a:ext>
            </a:extLst>
          </p:cNvPr>
          <p:cNvSpPr/>
          <p:nvPr/>
        </p:nvSpPr>
        <p:spPr>
          <a:xfrm>
            <a:off x="2104517" y="513392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5" name="Oval 74">
            <a:extLst>
              <a:ext uri="{FF2B5EF4-FFF2-40B4-BE49-F238E27FC236}">
                <a16:creationId xmlns:a16="http://schemas.microsoft.com/office/drawing/2014/main" id="{44264E67-250B-7902-7FF8-3CA474D40894}"/>
              </a:ext>
            </a:extLst>
          </p:cNvPr>
          <p:cNvSpPr/>
          <p:nvPr/>
        </p:nvSpPr>
        <p:spPr>
          <a:xfrm>
            <a:off x="2468660" y="513102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6" name="Oval 75">
            <a:extLst>
              <a:ext uri="{FF2B5EF4-FFF2-40B4-BE49-F238E27FC236}">
                <a16:creationId xmlns:a16="http://schemas.microsoft.com/office/drawing/2014/main" id="{60FF11D7-DABC-AF38-BCB4-E68644400980}"/>
              </a:ext>
            </a:extLst>
          </p:cNvPr>
          <p:cNvSpPr/>
          <p:nvPr/>
        </p:nvSpPr>
        <p:spPr>
          <a:xfrm>
            <a:off x="2832803" y="513102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7" name="Oval 76">
            <a:extLst>
              <a:ext uri="{FF2B5EF4-FFF2-40B4-BE49-F238E27FC236}">
                <a16:creationId xmlns:a16="http://schemas.microsoft.com/office/drawing/2014/main" id="{7285CEE7-8CAD-A517-C79B-F4602C7953C3}"/>
              </a:ext>
            </a:extLst>
          </p:cNvPr>
          <p:cNvSpPr/>
          <p:nvPr/>
        </p:nvSpPr>
        <p:spPr>
          <a:xfrm>
            <a:off x="3196946" y="513102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8" name="Oval 77">
            <a:extLst>
              <a:ext uri="{FF2B5EF4-FFF2-40B4-BE49-F238E27FC236}">
                <a16:creationId xmlns:a16="http://schemas.microsoft.com/office/drawing/2014/main" id="{4382C75E-90AC-AC4D-038B-0791327704DC}"/>
              </a:ext>
            </a:extLst>
          </p:cNvPr>
          <p:cNvSpPr/>
          <p:nvPr/>
        </p:nvSpPr>
        <p:spPr>
          <a:xfrm>
            <a:off x="3561470" y="513102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9" name="Oval 78">
            <a:extLst>
              <a:ext uri="{FF2B5EF4-FFF2-40B4-BE49-F238E27FC236}">
                <a16:creationId xmlns:a16="http://schemas.microsoft.com/office/drawing/2014/main" id="{0808ECF3-550E-5926-3848-59DFB7BA784C}"/>
              </a:ext>
            </a:extLst>
          </p:cNvPr>
          <p:cNvSpPr/>
          <p:nvPr/>
        </p:nvSpPr>
        <p:spPr>
          <a:xfrm>
            <a:off x="3925994" y="51310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0" name="Oval 79">
            <a:extLst>
              <a:ext uri="{FF2B5EF4-FFF2-40B4-BE49-F238E27FC236}">
                <a16:creationId xmlns:a16="http://schemas.microsoft.com/office/drawing/2014/main" id="{16186F11-EDB6-84D1-9D6B-69185CDAF544}"/>
              </a:ext>
            </a:extLst>
          </p:cNvPr>
          <p:cNvSpPr/>
          <p:nvPr/>
        </p:nvSpPr>
        <p:spPr>
          <a:xfrm>
            <a:off x="4284339" y="51310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1" name="Oval 80">
            <a:extLst>
              <a:ext uri="{FF2B5EF4-FFF2-40B4-BE49-F238E27FC236}">
                <a16:creationId xmlns:a16="http://schemas.microsoft.com/office/drawing/2014/main" id="{0A1036B9-8A8E-FF4E-B28C-C817BFAFC10B}"/>
              </a:ext>
            </a:extLst>
          </p:cNvPr>
          <p:cNvSpPr/>
          <p:nvPr/>
        </p:nvSpPr>
        <p:spPr>
          <a:xfrm>
            <a:off x="4655041" y="51310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2" name="Oval 81">
            <a:extLst>
              <a:ext uri="{FF2B5EF4-FFF2-40B4-BE49-F238E27FC236}">
                <a16:creationId xmlns:a16="http://schemas.microsoft.com/office/drawing/2014/main" id="{10E4951F-0ED6-47AE-BD34-59C8C120570F}"/>
              </a:ext>
            </a:extLst>
          </p:cNvPr>
          <p:cNvSpPr/>
          <p:nvPr/>
        </p:nvSpPr>
        <p:spPr>
          <a:xfrm>
            <a:off x="5019565" y="51310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3" name="Title 2">
            <a:extLst>
              <a:ext uri="{FF2B5EF4-FFF2-40B4-BE49-F238E27FC236}">
                <a16:creationId xmlns:a16="http://schemas.microsoft.com/office/drawing/2014/main" id="{D163C73A-559F-2E3D-7ECD-A0B6EB158FEA}"/>
              </a:ext>
            </a:extLst>
          </p:cNvPr>
          <p:cNvSpPr txBox="1"/>
          <p:nvPr/>
        </p:nvSpPr>
        <p:spPr>
          <a:xfrm>
            <a:off x="624070" y="5142737"/>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zh-CN" altLang="en-US" sz="1500" dirty="0">
                <a:solidFill>
                  <a:schemeClr val="tx1"/>
                </a:solidFill>
                <a:latin typeface="Neue Haas Grotesk Text Pro" panose="020B0504020202020204" pitchFamily="34" charset="77"/>
                <a:ea typeface="Microsoft JhengHei" panose="020B0604030504040204" pitchFamily="34" charset="-120"/>
              </a:rPr>
              <a:t>單寧</a:t>
            </a:r>
          </a:p>
        </p:txBody>
      </p:sp>
      <p:cxnSp>
        <p:nvCxnSpPr>
          <p:cNvPr id="84" name="Straight Connector 83">
            <a:extLst>
              <a:ext uri="{FF2B5EF4-FFF2-40B4-BE49-F238E27FC236}">
                <a16:creationId xmlns:a16="http://schemas.microsoft.com/office/drawing/2014/main" id="{580A5392-803F-4921-AB81-E0B766AEEA69}"/>
              </a:ext>
            </a:extLst>
          </p:cNvPr>
          <p:cNvCxnSpPr>
            <a:cxnSpLocks/>
          </p:cNvCxnSpPr>
          <p:nvPr/>
        </p:nvCxnSpPr>
        <p:spPr>
          <a:xfrm>
            <a:off x="1159200" y="5306400"/>
            <a:ext cx="893623" cy="4208"/>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85" name="Oval 84">
            <a:extLst>
              <a:ext uri="{FF2B5EF4-FFF2-40B4-BE49-F238E27FC236}">
                <a16:creationId xmlns:a16="http://schemas.microsoft.com/office/drawing/2014/main" id="{D61DE221-C84F-6201-D503-95FCACC6B5A7}"/>
              </a:ext>
            </a:extLst>
          </p:cNvPr>
          <p:cNvSpPr/>
          <p:nvPr/>
        </p:nvSpPr>
        <p:spPr>
          <a:xfrm>
            <a:off x="2104517" y="6243135"/>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6" name="Oval 85">
            <a:extLst>
              <a:ext uri="{FF2B5EF4-FFF2-40B4-BE49-F238E27FC236}">
                <a16:creationId xmlns:a16="http://schemas.microsoft.com/office/drawing/2014/main" id="{3A249BA4-FDA0-7C16-93E9-BDDC455A14FD}"/>
              </a:ext>
            </a:extLst>
          </p:cNvPr>
          <p:cNvSpPr/>
          <p:nvPr/>
        </p:nvSpPr>
        <p:spPr>
          <a:xfrm>
            <a:off x="2468660" y="6240233"/>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7" name="Oval 86">
            <a:extLst>
              <a:ext uri="{FF2B5EF4-FFF2-40B4-BE49-F238E27FC236}">
                <a16:creationId xmlns:a16="http://schemas.microsoft.com/office/drawing/2014/main" id="{77FEF920-104D-7C7C-599A-384938D03659}"/>
              </a:ext>
            </a:extLst>
          </p:cNvPr>
          <p:cNvSpPr/>
          <p:nvPr/>
        </p:nvSpPr>
        <p:spPr>
          <a:xfrm>
            <a:off x="2832803" y="6240233"/>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8" name="Oval 87">
            <a:extLst>
              <a:ext uri="{FF2B5EF4-FFF2-40B4-BE49-F238E27FC236}">
                <a16:creationId xmlns:a16="http://schemas.microsoft.com/office/drawing/2014/main" id="{B7F7DAA2-FDE6-917C-8197-4C1D1A70F5FB}"/>
              </a:ext>
            </a:extLst>
          </p:cNvPr>
          <p:cNvSpPr/>
          <p:nvPr/>
        </p:nvSpPr>
        <p:spPr>
          <a:xfrm>
            <a:off x="3196946" y="6240233"/>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9" name="Oval 88">
            <a:extLst>
              <a:ext uri="{FF2B5EF4-FFF2-40B4-BE49-F238E27FC236}">
                <a16:creationId xmlns:a16="http://schemas.microsoft.com/office/drawing/2014/main" id="{4C57143A-78C8-57D7-7147-934FF43A98CB}"/>
              </a:ext>
            </a:extLst>
          </p:cNvPr>
          <p:cNvSpPr/>
          <p:nvPr/>
        </p:nvSpPr>
        <p:spPr>
          <a:xfrm>
            <a:off x="3561470" y="6240233"/>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0" name="Oval 89">
            <a:extLst>
              <a:ext uri="{FF2B5EF4-FFF2-40B4-BE49-F238E27FC236}">
                <a16:creationId xmlns:a16="http://schemas.microsoft.com/office/drawing/2014/main" id="{A964303D-29CA-B396-7085-9E15E3A22940}"/>
              </a:ext>
            </a:extLst>
          </p:cNvPr>
          <p:cNvSpPr/>
          <p:nvPr/>
        </p:nvSpPr>
        <p:spPr>
          <a:xfrm>
            <a:off x="4284339" y="6240233"/>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1" name="Oval 90">
            <a:extLst>
              <a:ext uri="{FF2B5EF4-FFF2-40B4-BE49-F238E27FC236}">
                <a16:creationId xmlns:a16="http://schemas.microsoft.com/office/drawing/2014/main" id="{33CA8CB3-A33E-8421-E7A6-528C22FBA7F1}"/>
              </a:ext>
            </a:extLst>
          </p:cNvPr>
          <p:cNvSpPr/>
          <p:nvPr/>
        </p:nvSpPr>
        <p:spPr>
          <a:xfrm>
            <a:off x="5019565" y="6240233"/>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2" name="Title 2">
            <a:extLst>
              <a:ext uri="{FF2B5EF4-FFF2-40B4-BE49-F238E27FC236}">
                <a16:creationId xmlns:a16="http://schemas.microsoft.com/office/drawing/2014/main" id="{54277F06-9E24-B2AB-5661-9CB98AD69D6F}"/>
              </a:ext>
            </a:extLst>
          </p:cNvPr>
          <p:cNvSpPr txBox="1"/>
          <p:nvPr/>
        </p:nvSpPr>
        <p:spPr>
          <a:xfrm>
            <a:off x="2006485" y="5961730"/>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zh-CN" altLang="en-US" sz="1200" cap="none" dirty="0">
                <a:solidFill>
                  <a:schemeClr val="tx1"/>
                </a:solidFill>
                <a:latin typeface="Neue Haas Grotesk Text Pro" panose="020B0504020202020204" pitchFamily="34" charset="77"/>
                <a:ea typeface="Microsoft JhengHei" panose="020B0604030504040204" pitchFamily="34" charset="-120"/>
              </a:rPr>
              <a:t>8%</a:t>
            </a:r>
          </a:p>
        </p:txBody>
      </p:sp>
      <p:sp>
        <p:nvSpPr>
          <p:cNvPr id="93" name="Title 2">
            <a:extLst>
              <a:ext uri="{FF2B5EF4-FFF2-40B4-BE49-F238E27FC236}">
                <a16:creationId xmlns:a16="http://schemas.microsoft.com/office/drawing/2014/main" id="{BA50093F-35A1-EF2D-B62B-D8D39807F67B}"/>
              </a:ext>
            </a:extLst>
          </p:cNvPr>
          <p:cNvSpPr txBox="1"/>
          <p:nvPr/>
        </p:nvSpPr>
        <p:spPr>
          <a:xfrm>
            <a:off x="3697804" y="5961576"/>
            <a:ext cx="132515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zh-CN" altLang="en-US" sz="1200" cap="none" dirty="0">
                <a:solidFill>
                  <a:schemeClr val="tx1"/>
                </a:solidFill>
                <a:latin typeface="Neue Haas Grotesk Text Pro" panose="020B0504020202020204" pitchFamily="34" charset="77"/>
                <a:ea typeface="Microsoft JhengHei" panose="020B0604030504040204" pitchFamily="34" charset="-120"/>
              </a:rPr>
              <a:t>13.5% – 15.5%</a:t>
            </a:r>
          </a:p>
        </p:txBody>
      </p:sp>
      <p:sp>
        <p:nvSpPr>
          <p:cNvPr id="94" name="Title 2">
            <a:extLst>
              <a:ext uri="{FF2B5EF4-FFF2-40B4-BE49-F238E27FC236}">
                <a16:creationId xmlns:a16="http://schemas.microsoft.com/office/drawing/2014/main" id="{940D5E92-4A8B-74B9-A7B9-AFBCDBD99B7D}"/>
              </a:ext>
            </a:extLst>
          </p:cNvPr>
          <p:cNvSpPr txBox="1"/>
          <p:nvPr/>
        </p:nvSpPr>
        <p:spPr>
          <a:xfrm>
            <a:off x="4569367" y="5961730"/>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zh-CN" altLang="en-US" sz="1200" cap="none" dirty="0">
                <a:solidFill>
                  <a:schemeClr val="tx1"/>
                </a:solidFill>
                <a:latin typeface="Neue Haas Grotesk Text Pro" panose="020B0504020202020204" pitchFamily="34" charset="77"/>
                <a:ea typeface="Microsoft JhengHei" panose="020B0604030504040204" pitchFamily="34" charset="-120"/>
              </a:rPr>
              <a:t>17%</a:t>
            </a:r>
          </a:p>
        </p:txBody>
      </p:sp>
      <p:sp>
        <p:nvSpPr>
          <p:cNvPr id="95" name="Title 2">
            <a:extLst>
              <a:ext uri="{FF2B5EF4-FFF2-40B4-BE49-F238E27FC236}">
                <a16:creationId xmlns:a16="http://schemas.microsoft.com/office/drawing/2014/main" id="{CD74EF1F-3A25-7105-BA18-4E25F0EDDA51}"/>
              </a:ext>
            </a:extLst>
          </p:cNvPr>
          <p:cNvSpPr txBox="1"/>
          <p:nvPr/>
        </p:nvSpPr>
        <p:spPr>
          <a:xfrm>
            <a:off x="624070" y="6251944"/>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zh-CN" altLang="en-US" sz="1500" dirty="0">
                <a:solidFill>
                  <a:schemeClr val="tx1"/>
                </a:solidFill>
                <a:latin typeface="Neue Haas Grotesk Text Pro" panose="020B0504020202020204" pitchFamily="34" charset="77"/>
                <a:ea typeface="Microsoft JhengHei" panose="020B0604030504040204" pitchFamily="34" charset="-120"/>
              </a:rPr>
              <a:t>酒精</a:t>
            </a:r>
          </a:p>
        </p:txBody>
      </p:sp>
      <p:cxnSp>
        <p:nvCxnSpPr>
          <p:cNvPr id="96" name="Straight Connector 95">
            <a:extLst>
              <a:ext uri="{FF2B5EF4-FFF2-40B4-BE49-F238E27FC236}">
                <a16:creationId xmlns:a16="http://schemas.microsoft.com/office/drawing/2014/main" id="{1961FD5E-62E9-2AE3-307A-F05ABD44FEEC}"/>
              </a:ext>
            </a:extLst>
          </p:cNvPr>
          <p:cNvCxnSpPr>
            <a:cxnSpLocks/>
          </p:cNvCxnSpPr>
          <p:nvPr/>
        </p:nvCxnSpPr>
        <p:spPr>
          <a:xfrm>
            <a:off x="1166400" y="6419815"/>
            <a:ext cx="886423"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97" name="Straight Connector 96">
            <a:extLst>
              <a:ext uri="{FF2B5EF4-FFF2-40B4-BE49-F238E27FC236}">
                <a16:creationId xmlns:a16="http://schemas.microsoft.com/office/drawing/2014/main" id="{93B6F5F2-23E4-7695-F1CB-8B9CC5CA988C}"/>
              </a:ext>
            </a:extLst>
          </p:cNvPr>
          <p:cNvCxnSpPr>
            <a:cxnSpLocks/>
          </p:cNvCxnSpPr>
          <p:nvPr/>
        </p:nvCxnSpPr>
        <p:spPr>
          <a:xfrm>
            <a:off x="3328807" y="2335938"/>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98" name="Oval 97">
            <a:extLst>
              <a:ext uri="{FF2B5EF4-FFF2-40B4-BE49-F238E27FC236}">
                <a16:creationId xmlns:a16="http://schemas.microsoft.com/office/drawing/2014/main" id="{9E5A2756-6593-0355-4F4E-A181E03FD88C}"/>
              </a:ext>
            </a:extLst>
          </p:cNvPr>
          <p:cNvSpPr/>
          <p:nvPr/>
        </p:nvSpPr>
        <p:spPr>
          <a:xfrm>
            <a:off x="2104517" y="556425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9" name="Oval 98">
            <a:extLst>
              <a:ext uri="{FF2B5EF4-FFF2-40B4-BE49-F238E27FC236}">
                <a16:creationId xmlns:a16="http://schemas.microsoft.com/office/drawing/2014/main" id="{92203C5F-11DE-D74A-AF55-CF405EA14274}"/>
              </a:ext>
            </a:extLst>
          </p:cNvPr>
          <p:cNvSpPr/>
          <p:nvPr/>
        </p:nvSpPr>
        <p:spPr>
          <a:xfrm>
            <a:off x="2468660" y="556135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0" name="Oval 99">
            <a:extLst>
              <a:ext uri="{FF2B5EF4-FFF2-40B4-BE49-F238E27FC236}">
                <a16:creationId xmlns:a16="http://schemas.microsoft.com/office/drawing/2014/main" id="{387C1151-CECF-755C-4AAA-F3568D140373}"/>
              </a:ext>
            </a:extLst>
          </p:cNvPr>
          <p:cNvSpPr/>
          <p:nvPr/>
        </p:nvSpPr>
        <p:spPr>
          <a:xfrm>
            <a:off x="2832803" y="556135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1" name="Oval 100">
            <a:extLst>
              <a:ext uri="{FF2B5EF4-FFF2-40B4-BE49-F238E27FC236}">
                <a16:creationId xmlns:a16="http://schemas.microsoft.com/office/drawing/2014/main" id="{9D066226-869D-63EC-0AAC-3A04BFAF0284}"/>
              </a:ext>
            </a:extLst>
          </p:cNvPr>
          <p:cNvSpPr/>
          <p:nvPr/>
        </p:nvSpPr>
        <p:spPr>
          <a:xfrm>
            <a:off x="3196946" y="556135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2" name="Oval 101">
            <a:extLst>
              <a:ext uri="{FF2B5EF4-FFF2-40B4-BE49-F238E27FC236}">
                <a16:creationId xmlns:a16="http://schemas.microsoft.com/office/drawing/2014/main" id="{8100CE5B-2164-F6AC-EE83-F97440A1A681}"/>
              </a:ext>
            </a:extLst>
          </p:cNvPr>
          <p:cNvSpPr/>
          <p:nvPr/>
        </p:nvSpPr>
        <p:spPr>
          <a:xfrm>
            <a:off x="3561470" y="556135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3" name="Oval 102">
            <a:extLst>
              <a:ext uri="{FF2B5EF4-FFF2-40B4-BE49-F238E27FC236}">
                <a16:creationId xmlns:a16="http://schemas.microsoft.com/office/drawing/2014/main" id="{EB5EE579-7BA7-6580-8428-9A3DCE200857}"/>
              </a:ext>
            </a:extLst>
          </p:cNvPr>
          <p:cNvSpPr/>
          <p:nvPr/>
        </p:nvSpPr>
        <p:spPr>
          <a:xfrm>
            <a:off x="3925994" y="556135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4" name="Oval 103">
            <a:extLst>
              <a:ext uri="{FF2B5EF4-FFF2-40B4-BE49-F238E27FC236}">
                <a16:creationId xmlns:a16="http://schemas.microsoft.com/office/drawing/2014/main" id="{F6E24393-4958-0B46-162C-B9384B4181CE}"/>
              </a:ext>
            </a:extLst>
          </p:cNvPr>
          <p:cNvSpPr/>
          <p:nvPr/>
        </p:nvSpPr>
        <p:spPr>
          <a:xfrm>
            <a:off x="4284339" y="556135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5" name="Oval 104">
            <a:extLst>
              <a:ext uri="{FF2B5EF4-FFF2-40B4-BE49-F238E27FC236}">
                <a16:creationId xmlns:a16="http://schemas.microsoft.com/office/drawing/2014/main" id="{78756D24-CD10-26CE-7637-E36E3879FACD}"/>
              </a:ext>
            </a:extLst>
          </p:cNvPr>
          <p:cNvSpPr/>
          <p:nvPr/>
        </p:nvSpPr>
        <p:spPr>
          <a:xfrm>
            <a:off x="4655041" y="556135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6" name="Oval 105">
            <a:extLst>
              <a:ext uri="{FF2B5EF4-FFF2-40B4-BE49-F238E27FC236}">
                <a16:creationId xmlns:a16="http://schemas.microsoft.com/office/drawing/2014/main" id="{DC730B80-F960-FCBE-A5CB-EA353C02A479}"/>
              </a:ext>
            </a:extLst>
          </p:cNvPr>
          <p:cNvSpPr/>
          <p:nvPr/>
        </p:nvSpPr>
        <p:spPr>
          <a:xfrm>
            <a:off x="5019565" y="556135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7" name="Title 2">
            <a:extLst>
              <a:ext uri="{FF2B5EF4-FFF2-40B4-BE49-F238E27FC236}">
                <a16:creationId xmlns:a16="http://schemas.microsoft.com/office/drawing/2014/main" id="{0419AE92-F7EC-06FF-C273-7B03C833522E}"/>
              </a:ext>
            </a:extLst>
          </p:cNvPr>
          <p:cNvSpPr txBox="1"/>
          <p:nvPr/>
        </p:nvSpPr>
        <p:spPr>
          <a:xfrm>
            <a:off x="624070" y="5573066"/>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zh-CN" altLang="en-US" sz="1500" dirty="0">
                <a:solidFill>
                  <a:schemeClr val="tx1"/>
                </a:solidFill>
                <a:latin typeface="Neue Haas Grotesk Text Pro" panose="020B0504020202020204" pitchFamily="34" charset="77"/>
                <a:ea typeface="Microsoft JhengHei" panose="020B0604030504040204" pitchFamily="34" charset="-120"/>
              </a:rPr>
              <a:t>酸度</a:t>
            </a:r>
          </a:p>
        </p:txBody>
      </p:sp>
      <p:cxnSp>
        <p:nvCxnSpPr>
          <p:cNvPr id="108" name="Straight Connector 107">
            <a:extLst>
              <a:ext uri="{FF2B5EF4-FFF2-40B4-BE49-F238E27FC236}">
                <a16:creationId xmlns:a16="http://schemas.microsoft.com/office/drawing/2014/main" id="{CD0CD122-3215-2D19-41AF-8119685CAD02}"/>
              </a:ext>
            </a:extLst>
          </p:cNvPr>
          <p:cNvCxnSpPr>
            <a:cxnSpLocks/>
          </p:cNvCxnSpPr>
          <p:nvPr/>
        </p:nvCxnSpPr>
        <p:spPr>
          <a:xfrm>
            <a:off x="1166400" y="5740937"/>
            <a:ext cx="886423"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09" name="Title 2">
            <a:extLst>
              <a:ext uri="{FF2B5EF4-FFF2-40B4-BE49-F238E27FC236}">
                <a16:creationId xmlns:a16="http://schemas.microsoft.com/office/drawing/2014/main" id="{CB756EE3-2F15-2351-D7FF-10FA262E79B7}"/>
              </a:ext>
            </a:extLst>
          </p:cNvPr>
          <p:cNvSpPr txBox="1"/>
          <p:nvPr/>
        </p:nvSpPr>
        <p:spPr>
          <a:xfrm>
            <a:off x="2006485" y="4387339"/>
            <a:ext cx="91948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zh-CN" altLang="en-US" sz="1200" cap="none" dirty="0">
                <a:solidFill>
                  <a:schemeClr val="tx1"/>
                </a:solidFill>
                <a:latin typeface="Neue Haas Grotesk Text Pro" panose="020B0504020202020204" pitchFamily="34" charset="77"/>
                <a:ea typeface="Microsoft JhengHei" panose="020B0604030504040204" pitchFamily="34" charset="-120"/>
              </a:rPr>
              <a:t>低</a:t>
            </a:r>
          </a:p>
        </p:txBody>
      </p:sp>
      <p:grpSp>
        <p:nvGrpSpPr>
          <p:cNvPr id="110" name="Group 109">
            <a:extLst>
              <a:ext uri="{FF2B5EF4-FFF2-40B4-BE49-F238E27FC236}">
                <a16:creationId xmlns:a16="http://schemas.microsoft.com/office/drawing/2014/main" id="{AB5BDD7A-EEDD-5B51-C03E-12CD3C8BF5B7}"/>
              </a:ext>
            </a:extLst>
          </p:cNvPr>
          <p:cNvGrpSpPr/>
          <p:nvPr/>
        </p:nvGrpSpPr>
        <p:grpSpPr>
          <a:xfrm>
            <a:off x="4652058" y="6250001"/>
            <a:ext cx="278634" cy="272668"/>
            <a:chOff x="8032638" y="5926610"/>
            <a:chExt cx="278634" cy="272668"/>
          </a:xfrm>
        </p:grpSpPr>
        <p:sp>
          <p:nvSpPr>
            <p:cNvPr id="111" name="Freeform 110">
              <a:extLst>
                <a:ext uri="{FF2B5EF4-FFF2-40B4-BE49-F238E27FC236}">
                  <a16:creationId xmlns:a16="http://schemas.microsoft.com/office/drawing/2014/main" id="{F3B20145-BD55-5EFB-574C-258EABE68B6E}"/>
                </a:ext>
              </a:extLst>
            </p:cNvPr>
            <p:cNvSpPr/>
            <p:nvPr/>
          </p:nvSpPr>
          <p:spPr>
            <a:xfrm>
              <a:off x="8169564"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sp>
          <p:nvSpPr>
            <p:cNvPr id="112" name="Freeform 111">
              <a:extLst>
                <a:ext uri="{FF2B5EF4-FFF2-40B4-BE49-F238E27FC236}">
                  <a16:creationId xmlns:a16="http://schemas.microsoft.com/office/drawing/2014/main" id="{B6F7FA4A-DD87-0E47-F405-1307329BC91E}"/>
                </a:ext>
              </a:extLst>
            </p:cNvPr>
            <p:cNvSpPr/>
            <p:nvPr/>
          </p:nvSpPr>
          <p:spPr>
            <a:xfrm rot="10800000">
              <a:off x="8032638"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grpSp>
      <p:grpSp>
        <p:nvGrpSpPr>
          <p:cNvPr id="113" name="Group 112">
            <a:extLst>
              <a:ext uri="{FF2B5EF4-FFF2-40B4-BE49-F238E27FC236}">
                <a16:creationId xmlns:a16="http://schemas.microsoft.com/office/drawing/2014/main" id="{62A5A0A3-DFF9-2205-3D06-99AC851FC068}"/>
              </a:ext>
            </a:extLst>
          </p:cNvPr>
          <p:cNvGrpSpPr/>
          <p:nvPr/>
        </p:nvGrpSpPr>
        <p:grpSpPr>
          <a:xfrm rot="10800000">
            <a:off x="3926344" y="6250001"/>
            <a:ext cx="278634" cy="272668"/>
            <a:chOff x="8032638" y="5926610"/>
            <a:chExt cx="278634" cy="272668"/>
          </a:xfrm>
        </p:grpSpPr>
        <p:sp>
          <p:nvSpPr>
            <p:cNvPr id="114" name="Freeform 113">
              <a:extLst>
                <a:ext uri="{FF2B5EF4-FFF2-40B4-BE49-F238E27FC236}">
                  <a16:creationId xmlns:a16="http://schemas.microsoft.com/office/drawing/2014/main" id="{1443FFEC-E5C9-CDA6-011A-292D05919363}"/>
                </a:ext>
              </a:extLst>
            </p:cNvPr>
            <p:cNvSpPr/>
            <p:nvPr/>
          </p:nvSpPr>
          <p:spPr>
            <a:xfrm>
              <a:off x="8169564"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sp>
          <p:nvSpPr>
            <p:cNvPr id="115" name="Freeform 114">
              <a:extLst>
                <a:ext uri="{FF2B5EF4-FFF2-40B4-BE49-F238E27FC236}">
                  <a16:creationId xmlns:a16="http://schemas.microsoft.com/office/drawing/2014/main" id="{7F73064C-3A6F-BCF8-0BAF-B00D09470D55}"/>
                </a:ext>
              </a:extLst>
            </p:cNvPr>
            <p:cNvSpPr/>
            <p:nvPr/>
          </p:nvSpPr>
          <p:spPr>
            <a:xfrm rot="10800000">
              <a:off x="8032638"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grpSp>
      <p:sp>
        <p:nvSpPr>
          <p:cNvPr id="5" name="Oval 4">
            <a:extLst>
              <a:ext uri="{FF2B5EF4-FFF2-40B4-BE49-F238E27FC236}">
                <a16:creationId xmlns:a16="http://schemas.microsoft.com/office/drawing/2014/main" id="{396F0EDF-68A7-55EB-13E0-7358597E3495}"/>
              </a:ext>
            </a:extLst>
          </p:cNvPr>
          <p:cNvSpPr/>
          <p:nvPr/>
        </p:nvSpPr>
        <p:spPr>
          <a:xfrm>
            <a:off x="2104517" y="470166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 name="Oval 5">
            <a:extLst>
              <a:ext uri="{FF2B5EF4-FFF2-40B4-BE49-F238E27FC236}">
                <a16:creationId xmlns:a16="http://schemas.microsoft.com/office/drawing/2014/main" id="{2CFFCAA8-104D-A4A2-B1EB-A570779C4187}"/>
              </a:ext>
            </a:extLst>
          </p:cNvPr>
          <p:cNvSpPr/>
          <p:nvPr/>
        </p:nvSpPr>
        <p:spPr>
          <a:xfrm>
            <a:off x="2468660" y="469876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 name="Oval 6">
            <a:extLst>
              <a:ext uri="{FF2B5EF4-FFF2-40B4-BE49-F238E27FC236}">
                <a16:creationId xmlns:a16="http://schemas.microsoft.com/office/drawing/2014/main" id="{CF8933D4-A7CE-3AFE-A09D-08E149A79495}"/>
              </a:ext>
            </a:extLst>
          </p:cNvPr>
          <p:cNvSpPr/>
          <p:nvPr/>
        </p:nvSpPr>
        <p:spPr>
          <a:xfrm>
            <a:off x="2832803" y="469876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7" name="Oval 16">
            <a:extLst>
              <a:ext uri="{FF2B5EF4-FFF2-40B4-BE49-F238E27FC236}">
                <a16:creationId xmlns:a16="http://schemas.microsoft.com/office/drawing/2014/main" id="{B04EEFBB-0AC5-FC12-FC69-151A78A0B7FB}"/>
              </a:ext>
            </a:extLst>
          </p:cNvPr>
          <p:cNvSpPr/>
          <p:nvPr/>
        </p:nvSpPr>
        <p:spPr>
          <a:xfrm>
            <a:off x="3196946" y="469876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6" name="Oval 25">
            <a:extLst>
              <a:ext uri="{FF2B5EF4-FFF2-40B4-BE49-F238E27FC236}">
                <a16:creationId xmlns:a16="http://schemas.microsoft.com/office/drawing/2014/main" id="{768F8964-0996-5159-E588-AFC9A14A2FFA}"/>
              </a:ext>
            </a:extLst>
          </p:cNvPr>
          <p:cNvSpPr/>
          <p:nvPr/>
        </p:nvSpPr>
        <p:spPr>
          <a:xfrm>
            <a:off x="3561470" y="469876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7" name="Oval 26">
            <a:extLst>
              <a:ext uri="{FF2B5EF4-FFF2-40B4-BE49-F238E27FC236}">
                <a16:creationId xmlns:a16="http://schemas.microsoft.com/office/drawing/2014/main" id="{0A288CE6-AC78-25CF-D212-8E13AE6243A2}"/>
              </a:ext>
            </a:extLst>
          </p:cNvPr>
          <p:cNvSpPr/>
          <p:nvPr/>
        </p:nvSpPr>
        <p:spPr>
          <a:xfrm>
            <a:off x="3925994" y="469876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1" name="Oval 30">
            <a:extLst>
              <a:ext uri="{FF2B5EF4-FFF2-40B4-BE49-F238E27FC236}">
                <a16:creationId xmlns:a16="http://schemas.microsoft.com/office/drawing/2014/main" id="{FCF94830-4C83-9D39-9D15-05EE3668B410}"/>
              </a:ext>
            </a:extLst>
          </p:cNvPr>
          <p:cNvSpPr/>
          <p:nvPr/>
        </p:nvSpPr>
        <p:spPr>
          <a:xfrm>
            <a:off x="4284339" y="469876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6" name="Oval 35">
            <a:extLst>
              <a:ext uri="{FF2B5EF4-FFF2-40B4-BE49-F238E27FC236}">
                <a16:creationId xmlns:a16="http://schemas.microsoft.com/office/drawing/2014/main" id="{7DDF6917-8A6A-FCC4-1E7B-2A95AE986AC7}"/>
              </a:ext>
            </a:extLst>
          </p:cNvPr>
          <p:cNvSpPr/>
          <p:nvPr/>
        </p:nvSpPr>
        <p:spPr>
          <a:xfrm>
            <a:off x="4655041" y="469876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8" name="Oval 37">
            <a:extLst>
              <a:ext uri="{FF2B5EF4-FFF2-40B4-BE49-F238E27FC236}">
                <a16:creationId xmlns:a16="http://schemas.microsoft.com/office/drawing/2014/main" id="{61D7B188-30C7-1178-91D1-BC483D1E0940}"/>
              </a:ext>
            </a:extLst>
          </p:cNvPr>
          <p:cNvSpPr/>
          <p:nvPr/>
        </p:nvSpPr>
        <p:spPr>
          <a:xfrm>
            <a:off x="5019565" y="469876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7" name="Title 2">
            <a:extLst>
              <a:ext uri="{FF2B5EF4-FFF2-40B4-BE49-F238E27FC236}">
                <a16:creationId xmlns:a16="http://schemas.microsoft.com/office/drawing/2014/main" id="{4FDE5980-8D5E-B850-AE39-646F9287D998}"/>
              </a:ext>
            </a:extLst>
          </p:cNvPr>
          <p:cNvSpPr txBox="1"/>
          <p:nvPr/>
        </p:nvSpPr>
        <p:spPr>
          <a:xfrm>
            <a:off x="624070" y="4710476"/>
            <a:ext cx="1553596" cy="282528"/>
          </a:xfrm>
          <a:prstGeom prst="rect">
            <a:avLst/>
          </a:prstGeom>
        </p:spPr>
        <p:txBody>
          <a:bodyPr anchor="t">
            <a:noAutofit/>
          </a:bodyPr>
          <a:lstStyle>
            <a:lvl1pPr algn="l" defTabSz="914453" rtl="0" eaLnBrk="1" latinLnBrk="0" hangingPunct="1">
              <a:lnSpc>
                <a:spcPct val="80000"/>
              </a:lnSpc>
              <a:spcBef>
                <a:spcPct val="0"/>
              </a:spcBef>
              <a:buNone/>
              <a:defRPr sz="1300"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zh-CN" altLang="en-US" sz="1300" dirty="0">
                <a:solidFill>
                  <a:schemeClr val="tx1"/>
                </a:solidFill>
                <a:latin typeface="Neue Haas Grotesk Text Pro" panose="020B0504020202020204" pitchFamily="34" charset="77"/>
                <a:ea typeface="Microsoft JhengHei" panose="020B0604030504040204" pitchFamily="34" charset="-120"/>
              </a:rPr>
              <a:t>橡木桶</a:t>
            </a:r>
          </a:p>
        </p:txBody>
      </p:sp>
      <p:cxnSp>
        <p:nvCxnSpPr>
          <p:cNvPr id="61" name="Straight Connector 60">
            <a:extLst>
              <a:ext uri="{FF2B5EF4-FFF2-40B4-BE49-F238E27FC236}">
                <a16:creationId xmlns:a16="http://schemas.microsoft.com/office/drawing/2014/main" id="{43094220-39C2-F11D-A576-988A610E7560}"/>
              </a:ext>
            </a:extLst>
          </p:cNvPr>
          <p:cNvCxnSpPr>
            <a:cxnSpLocks/>
          </p:cNvCxnSpPr>
          <p:nvPr/>
        </p:nvCxnSpPr>
        <p:spPr>
          <a:xfrm>
            <a:off x="1267200" y="4878347"/>
            <a:ext cx="785623"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019313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F7B4314F-591A-C9FB-F659-D6B06A06766E}"/>
              </a:ext>
            </a:extLst>
          </p:cNvPr>
          <p:cNvSpPr>
            <a:spLocks noGrp="1"/>
          </p:cNvSpPr>
          <p:nvPr>
            <p:ph type="body" sz="quarter" idx="11"/>
          </p:nvPr>
        </p:nvSpPr>
        <p:spPr>
          <a:xfrm>
            <a:off x="4286874" y="3444927"/>
            <a:ext cx="1516650" cy="270862"/>
          </a:xfrm>
        </p:spPr>
        <p:txBody>
          <a:bodyPr/>
          <a:lstStyle/>
          <a:p>
            <a:pPr algn="ctr"/>
            <a:r>
              <a:rPr lang="zh-CN" altLang="en-US" sz="1400" b="1" dirty="0">
                <a:solidFill>
                  <a:prstClr val="black"/>
                </a:solidFill>
                <a:cs typeface="Hellix SemiBold"/>
              </a:rPr>
              <a:t>熟食</a:t>
            </a:r>
            <a:endParaRPr lang="en-AU" sz="1400" b="1" dirty="0">
              <a:solidFill>
                <a:prstClr val="black"/>
              </a:solidFill>
              <a:cs typeface="Hellix SemiBold"/>
            </a:endParaRPr>
          </a:p>
        </p:txBody>
      </p:sp>
      <p:sp>
        <p:nvSpPr>
          <p:cNvPr id="5" name="Text Placeholder 4">
            <a:extLst>
              <a:ext uri="{FF2B5EF4-FFF2-40B4-BE49-F238E27FC236}">
                <a16:creationId xmlns:a16="http://schemas.microsoft.com/office/drawing/2014/main" id="{E4863900-DC83-668A-5F4D-2735D1313FEC}"/>
              </a:ext>
            </a:extLst>
          </p:cNvPr>
          <p:cNvSpPr>
            <a:spLocks noGrp="1"/>
          </p:cNvSpPr>
          <p:nvPr>
            <p:ph type="body" sz="quarter" idx="13"/>
          </p:nvPr>
        </p:nvSpPr>
        <p:spPr>
          <a:xfrm>
            <a:off x="581551" y="590262"/>
            <a:ext cx="6816440" cy="1325563"/>
          </a:xfrm>
        </p:spPr>
        <p:txBody>
          <a:bodyPr/>
          <a:lstStyle/>
          <a:p>
            <a:r>
              <a:rPr lang="zh-CN" altLang="en-US" b="1" dirty="0">
                <a:solidFill>
                  <a:schemeClr val="accent1"/>
                </a:solidFill>
              </a:rPr>
              <a:t>食物搭配</a:t>
            </a:r>
          </a:p>
        </p:txBody>
      </p:sp>
      <p:pic>
        <p:nvPicPr>
          <p:cNvPr id="23" name="Picture Placeholder 8">
            <a:extLst>
              <a:ext uri="{FF2B5EF4-FFF2-40B4-BE49-F238E27FC236}">
                <a16:creationId xmlns:a16="http://schemas.microsoft.com/office/drawing/2014/main" id="{D2C8B0D2-1673-4651-BE69-E68689A4C6C6}"/>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1335742" y="1078840"/>
            <a:ext cx="1845086" cy="5585711"/>
          </a:xfrm>
          <a:prstGeom prst="rect">
            <a:avLst/>
          </a:prstGeom>
        </p:spPr>
      </p:pic>
      <p:sp>
        <p:nvSpPr>
          <p:cNvPr id="24" name="object 10">
            <a:extLst>
              <a:ext uri="{FF2B5EF4-FFF2-40B4-BE49-F238E27FC236}">
                <a16:creationId xmlns:a16="http://schemas.microsoft.com/office/drawing/2014/main" id="{6DCABD3C-5BB0-3F71-D8A7-006C200A6D0C}"/>
              </a:ext>
            </a:extLst>
          </p:cNvPr>
          <p:cNvSpPr txBox="1"/>
          <p:nvPr/>
        </p:nvSpPr>
        <p:spPr>
          <a:xfrm rot="16200000">
            <a:off x="321635" y="4371390"/>
            <a:ext cx="4059813" cy="410433"/>
          </a:xfrm>
          <a:prstGeom prst="rect">
            <a:avLst/>
          </a:prstGeom>
        </p:spPr>
        <p:txBody>
          <a:bodyPr vert="horz" wrap="square" lIns="0" tIns="12065" rIns="0" bIns="0" rtlCol="0">
            <a:spAutoFit/>
          </a:bodyPr>
          <a:lstStyle/>
          <a:p>
            <a:pPr algn="ctr" defTabSz="914453">
              <a:lnSpc>
                <a:spcPct val="80000"/>
              </a:lnSpc>
              <a:spcBef>
                <a:spcPct val="0"/>
              </a:spcBef>
            </a:pPr>
            <a:r>
              <a:rPr lang="en-AU" altLang="zh-CN" sz="3200" b="1" dirty="0">
                <a:solidFill>
                  <a:schemeClr val="bg1"/>
                </a:solidFill>
                <a:latin typeface="Neue Haas Grotesk Text Pro" panose="020B0504020202020204" pitchFamily="34" charset="77"/>
                <a:ea typeface="Microsoft JhengHei" panose="020B0604030504040204" pitchFamily="34" charset="-120"/>
                <a:cs typeface="Inter Display" panose="02000503000000020004" pitchFamily="2" charset="0"/>
              </a:rPr>
              <a:t>GRENACHE</a:t>
            </a:r>
            <a:endParaRPr lang="en-AU" sz="3200" b="1" cap="all" dirty="0">
              <a:solidFill>
                <a:schemeClr val="bg1"/>
              </a:solidFill>
              <a:latin typeface="Neue Haas Grotesk Text Pro" panose="020B0504020202020204" pitchFamily="34" charset="77"/>
              <a:ea typeface="Microsoft JhengHei" panose="020B0604030504040204" pitchFamily="34" charset="-120"/>
              <a:cs typeface="Inter Display" panose="02000503000000020004" pitchFamily="2" charset="0"/>
            </a:endParaRPr>
          </a:p>
        </p:txBody>
      </p:sp>
      <p:sp>
        <p:nvSpPr>
          <p:cNvPr id="3" name="Text Placeholder 3">
            <a:extLst>
              <a:ext uri="{FF2B5EF4-FFF2-40B4-BE49-F238E27FC236}">
                <a16:creationId xmlns:a16="http://schemas.microsoft.com/office/drawing/2014/main" id="{D127FE11-0517-5390-C74A-A5EE299BAFA0}"/>
              </a:ext>
            </a:extLst>
          </p:cNvPr>
          <p:cNvSpPr txBox="1">
            <a:spLocks/>
          </p:cNvSpPr>
          <p:nvPr/>
        </p:nvSpPr>
        <p:spPr>
          <a:xfrm>
            <a:off x="6884457" y="3444927"/>
            <a:ext cx="1758326" cy="270862"/>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4"/>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zh-CN" altLang="en-US" sz="1400" b="1" dirty="0">
                <a:solidFill>
                  <a:prstClr val="black"/>
                </a:solidFill>
                <a:ea typeface="Microsoft JhengHei" panose="020B0604030504040204" pitchFamily="34" charset="-120"/>
                <a:cs typeface="Hellix SemiBold"/>
              </a:rPr>
              <a:t>野味</a:t>
            </a:r>
            <a:endParaRPr lang="en-AU" sz="1400" b="1" dirty="0">
              <a:solidFill>
                <a:prstClr val="black"/>
              </a:solidFill>
              <a:ea typeface="Microsoft JhengHei" panose="020B0604030504040204" pitchFamily="34" charset="-120"/>
              <a:cs typeface="Hellix SemiBold"/>
            </a:endParaRPr>
          </a:p>
        </p:txBody>
      </p:sp>
      <p:sp>
        <p:nvSpPr>
          <p:cNvPr id="10" name="Text Placeholder 3">
            <a:extLst>
              <a:ext uri="{FF2B5EF4-FFF2-40B4-BE49-F238E27FC236}">
                <a16:creationId xmlns:a16="http://schemas.microsoft.com/office/drawing/2014/main" id="{44922030-0B4A-390D-5FB1-7279DBAF511D}"/>
              </a:ext>
            </a:extLst>
          </p:cNvPr>
          <p:cNvSpPr txBox="1">
            <a:spLocks/>
          </p:cNvSpPr>
          <p:nvPr/>
        </p:nvSpPr>
        <p:spPr>
          <a:xfrm>
            <a:off x="4218509" y="5590875"/>
            <a:ext cx="1576524" cy="791312"/>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4"/>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zh-CN" altLang="en-US" sz="1400" b="1" dirty="0">
                <a:solidFill>
                  <a:prstClr val="black"/>
                </a:solidFill>
                <a:ea typeface="Microsoft JhengHei" panose="020B0604030504040204" pitchFamily="34" charset="-120"/>
                <a:cs typeface="Hellix SemiBold"/>
              </a:rPr>
              <a:t>燒烤肉類</a:t>
            </a:r>
            <a:endParaRPr lang="en-AU" sz="1400" b="1" dirty="0">
              <a:solidFill>
                <a:prstClr val="black"/>
              </a:solidFill>
              <a:ea typeface="Microsoft JhengHei" panose="020B0604030504040204" pitchFamily="34" charset="-120"/>
              <a:cs typeface="Hellix SemiBold"/>
            </a:endParaRPr>
          </a:p>
        </p:txBody>
      </p:sp>
      <p:sp>
        <p:nvSpPr>
          <p:cNvPr id="6" name="Text Placeholder 3">
            <a:extLst>
              <a:ext uri="{FF2B5EF4-FFF2-40B4-BE49-F238E27FC236}">
                <a16:creationId xmlns:a16="http://schemas.microsoft.com/office/drawing/2014/main" id="{FA9151FC-E927-64AA-A785-287111253DA6}"/>
              </a:ext>
            </a:extLst>
          </p:cNvPr>
          <p:cNvSpPr txBox="1">
            <a:spLocks/>
          </p:cNvSpPr>
          <p:nvPr/>
        </p:nvSpPr>
        <p:spPr>
          <a:xfrm>
            <a:off x="9694271" y="3444927"/>
            <a:ext cx="1694821" cy="270862"/>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4"/>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zh-CN" altLang="en-US" sz="1400" b="1" dirty="0">
                <a:solidFill>
                  <a:prstClr val="black"/>
                </a:solidFill>
                <a:ea typeface="Microsoft JhengHei" panose="020B0604030504040204" pitchFamily="34" charset="-120"/>
                <a:cs typeface="Hellix SemiBold"/>
              </a:rPr>
              <a:t>較深色的多肉魚類，
如鮪魚</a:t>
            </a:r>
          </a:p>
        </p:txBody>
      </p:sp>
      <p:sp>
        <p:nvSpPr>
          <p:cNvPr id="7" name="Text Placeholder 3">
            <a:extLst>
              <a:ext uri="{FF2B5EF4-FFF2-40B4-BE49-F238E27FC236}">
                <a16:creationId xmlns:a16="http://schemas.microsoft.com/office/drawing/2014/main" id="{9FD73AE3-2A73-78A1-0EF1-D72AF50BA1B4}"/>
              </a:ext>
            </a:extLst>
          </p:cNvPr>
          <p:cNvSpPr txBox="1">
            <a:spLocks/>
          </p:cNvSpPr>
          <p:nvPr/>
        </p:nvSpPr>
        <p:spPr>
          <a:xfrm>
            <a:off x="6671552" y="5590875"/>
            <a:ext cx="2122239" cy="791312"/>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4"/>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zh-CN" altLang="en-US" sz="1400" b="1" dirty="0">
                <a:solidFill>
                  <a:prstClr val="black"/>
                </a:solidFill>
                <a:ea typeface="Microsoft JhengHei" panose="020B0604030504040204" pitchFamily="34" charset="-120"/>
                <a:cs typeface="Hellix SemiBold"/>
              </a:rPr>
              <a:t>清淡至中等辣度的菜餚和咖哩</a:t>
            </a:r>
            <a:endParaRPr lang="en-AU" sz="1400" b="1" dirty="0">
              <a:solidFill>
                <a:prstClr val="black"/>
              </a:solidFill>
              <a:ea typeface="Microsoft JhengHei" panose="020B0604030504040204" pitchFamily="34" charset="-120"/>
              <a:cs typeface="Hellix SemiBold"/>
            </a:endParaRPr>
          </a:p>
        </p:txBody>
      </p:sp>
      <p:sp>
        <p:nvSpPr>
          <p:cNvPr id="8" name="Text Placeholder 3">
            <a:extLst>
              <a:ext uri="{FF2B5EF4-FFF2-40B4-BE49-F238E27FC236}">
                <a16:creationId xmlns:a16="http://schemas.microsoft.com/office/drawing/2014/main" id="{39164AFB-EB73-2F9E-E20C-85E3E34A9466}"/>
              </a:ext>
            </a:extLst>
          </p:cNvPr>
          <p:cNvSpPr txBox="1">
            <a:spLocks/>
          </p:cNvSpPr>
          <p:nvPr/>
        </p:nvSpPr>
        <p:spPr>
          <a:xfrm>
            <a:off x="9398127" y="5590875"/>
            <a:ext cx="2122239" cy="791312"/>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4"/>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zh-CN" altLang="en-US" sz="1400" b="1" dirty="0">
                <a:solidFill>
                  <a:prstClr val="black"/>
                </a:solidFill>
                <a:ea typeface="Microsoft JhengHei" panose="020B0604030504040204" pitchFamily="34" charset="-120"/>
                <a:cs typeface="Hellix SemiBold"/>
              </a:rPr>
              <a:t>較軟的、洗皮乳酪</a:t>
            </a:r>
            <a:endParaRPr lang="en-AU" sz="1400" b="1" dirty="0">
              <a:solidFill>
                <a:prstClr val="black"/>
              </a:solidFill>
              <a:ea typeface="Microsoft JhengHei" panose="020B0604030504040204" pitchFamily="34" charset="-120"/>
              <a:cs typeface="Hellix SemiBold"/>
            </a:endParaRPr>
          </a:p>
        </p:txBody>
      </p:sp>
      <p:pic>
        <p:nvPicPr>
          <p:cNvPr id="11" name="Picture 10">
            <a:extLst>
              <a:ext uri="{FF2B5EF4-FFF2-40B4-BE49-F238E27FC236}">
                <a16:creationId xmlns:a16="http://schemas.microsoft.com/office/drawing/2014/main" id="{0B9A4144-EB5F-DDA5-39A1-9726B55C74D4}"/>
              </a:ext>
            </a:extLst>
          </p:cNvPr>
          <p:cNvPicPr>
            <a:picLocks noChangeAspect="1"/>
          </p:cNvPicPr>
          <p:nvPr/>
        </p:nvPicPr>
        <p:blipFill>
          <a:blip r:embed="rId4"/>
          <a:stretch>
            <a:fillRect/>
          </a:stretch>
        </p:blipFill>
        <p:spPr>
          <a:xfrm>
            <a:off x="4132234" y="2070476"/>
            <a:ext cx="1963766" cy="1190161"/>
          </a:xfrm>
          <a:prstGeom prst="rect">
            <a:avLst/>
          </a:prstGeom>
        </p:spPr>
      </p:pic>
      <p:pic>
        <p:nvPicPr>
          <p:cNvPr id="13" name="Picture 12">
            <a:extLst>
              <a:ext uri="{FF2B5EF4-FFF2-40B4-BE49-F238E27FC236}">
                <a16:creationId xmlns:a16="http://schemas.microsoft.com/office/drawing/2014/main" id="{33C8287A-35CD-4335-AC96-CCBD56DCD167}"/>
              </a:ext>
            </a:extLst>
          </p:cNvPr>
          <p:cNvPicPr>
            <a:picLocks noChangeAspect="1"/>
          </p:cNvPicPr>
          <p:nvPr/>
        </p:nvPicPr>
        <p:blipFill>
          <a:blip r:embed="rId5"/>
          <a:stretch>
            <a:fillRect/>
          </a:stretch>
        </p:blipFill>
        <p:spPr>
          <a:xfrm>
            <a:off x="6860759" y="2149733"/>
            <a:ext cx="1675770" cy="1110904"/>
          </a:xfrm>
          <a:prstGeom prst="rect">
            <a:avLst/>
          </a:prstGeom>
        </p:spPr>
      </p:pic>
      <p:pic>
        <p:nvPicPr>
          <p:cNvPr id="15" name="Picture 14">
            <a:extLst>
              <a:ext uri="{FF2B5EF4-FFF2-40B4-BE49-F238E27FC236}">
                <a16:creationId xmlns:a16="http://schemas.microsoft.com/office/drawing/2014/main" id="{EFF04A01-8D24-BF5A-B290-4D07AE93F5F6}"/>
              </a:ext>
            </a:extLst>
          </p:cNvPr>
          <p:cNvPicPr>
            <a:picLocks noChangeAspect="1"/>
          </p:cNvPicPr>
          <p:nvPr/>
        </p:nvPicPr>
        <p:blipFill>
          <a:blip r:embed="rId6"/>
          <a:stretch>
            <a:fillRect/>
          </a:stretch>
        </p:blipFill>
        <p:spPr>
          <a:xfrm>
            <a:off x="9266853" y="2276475"/>
            <a:ext cx="2122239" cy="1056042"/>
          </a:xfrm>
          <a:prstGeom prst="rect">
            <a:avLst/>
          </a:prstGeom>
        </p:spPr>
      </p:pic>
      <p:pic>
        <p:nvPicPr>
          <p:cNvPr id="16" name="Picture 15">
            <a:extLst>
              <a:ext uri="{FF2B5EF4-FFF2-40B4-BE49-F238E27FC236}">
                <a16:creationId xmlns:a16="http://schemas.microsoft.com/office/drawing/2014/main" id="{DCE78001-F7F7-7425-61B1-E4A20C094E2F}"/>
              </a:ext>
            </a:extLst>
          </p:cNvPr>
          <p:cNvPicPr>
            <a:picLocks noChangeAspect="1"/>
          </p:cNvPicPr>
          <p:nvPr/>
        </p:nvPicPr>
        <p:blipFill>
          <a:blip r:embed="rId7"/>
          <a:stretch>
            <a:fillRect/>
          </a:stretch>
        </p:blipFill>
        <p:spPr>
          <a:xfrm>
            <a:off x="3980400" y="4373348"/>
            <a:ext cx="1934409" cy="1002376"/>
          </a:xfrm>
          <a:prstGeom prst="rect">
            <a:avLst/>
          </a:prstGeom>
        </p:spPr>
      </p:pic>
      <p:pic>
        <p:nvPicPr>
          <p:cNvPr id="17" name="Picture 16">
            <a:extLst>
              <a:ext uri="{FF2B5EF4-FFF2-40B4-BE49-F238E27FC236}">
                <a16:creationId xmlns:a16="http://schemas.microsoft.com/office/drawing/2014/main" id="{AF08E505-0239-EEEF-DEFA-0BAAD0E0860E}"/>
              </a:ext>
            </a:extLst>
          </p:cNvPr>
          <p:cNvPicPr>
            <a:picLocks noChangeAspect="1"/>
          </p:cNvPicPr>
          <p:nvPr/>
        </p:nvPicPr>
        <p:blipFill>
          <a:blip r:embed="rId8"/>
          <a:stretch>
            <a:fillRect/>
          </a:stretch>
        </p:blipFill>
        <p:spPr>
          <a:xfrm>
            <a:off x="6680269" y="4184345"/>
            <a:ext cx="2196869" cy="1191379"/>
          </a:xfrm>
          <a:prstGeom prst="rect">
            <a:avLst/>
          </a:prstGeom>
        </p:spPr>
      </p:pic>
      <p:pic>
        <p:nvPicPr>
          <p:cNvPr id="18" name="Picture 17">
            <a:extLst>
              <a:ext uri="{FF2B5EF4-FFF2-40B4-BE49-F238E27FC236}">
                <a16:creationId xmlns:a16="http://schemas.microsoft.com/office/drawing/2014/main" id="{2B12A304-54AE-B97D-10F4-2F078B1C2F3C}"/>
              </a:ext>
            </a:extLst>
          </p:cNvPr>
          <p:cNvPicPr>
            <a:picLocks noChangeAspect="1"/>
          </p:cNvPicPr>
          <p:nvPr/>
        </p:nvPicPr>
        <p:blipFill>
          <a:blip r:embed="rId9"/>
          <a:stretch>
            <a:fillRect/>
          </a:stretch>
        </p:blipFill>
        <p:spPr>
          <a:xfrm>
            <a:off x="9590681" y="4369559"/>
            <a:ext cx="1574800" cy="1056042"/>
          </a:xfrm>
          <a:prstGeom prst="rect">
            <a:avLst/>
          </a:prstGeom>
        </p:spPr>
      </p:pic>
    </p:spTree>
    <p:extLst>
      <p:ext uri="{BB962C8B-B14F-4D97-AF65-F5344CB8AC3E}">
        <p14:creationId xmlns:p14="http://schemas.microsoft.com/office/powerpoint/2010/main" val="3412986629"/>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88EB8FE4-DEB7-D0F1-F64B-3AC5843C2DD0}"/>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12549" r="18462" b="-219"/>
          <a:stretch/>
        </p:blipFill>
        <p:spPr>
          <a:xfrm>
            <a:off x="6096001" y="368299"/>
            <a:ext cx="6088611" cy="6123432"/>
          </a:xfrm>
        </p:spPr>
      </p:pic>
      <p:sp>
        <p:nvSpPr>
          <p:cNvPr id="3" name="Title 2">
            <a:extLst>
              <a:ext uri="{FF2B5EF4-FFF2-40B4-BE49-F238E27FC236}">
                <a16:creationId xmlns:a16="http://schemas.microsoft.com/office/drawing/2014/main" id="{4B6D487F-D3F2-1C84-E589-DFFA706A0E09}"/>
              </a:ext>
            </a:extLst>
          </p:cNvPr>
          <p:cNvSpPr>
            <a:spLocks noGrp="1"/>
          </p:cNvSpPr>
          <p:nvPr>
            <p:ph type="title"/>
          </p:nvPr>
        </p:nvSpPr>
        <p:spPr>
          <a:xfrm>
            <a:off x="568427" y="235402"/>
            <a:ext cx="5307440" cy="785732"/>
          </a:xfrm>
        </p:spPr>
        <p:txBody>
          <a:bodyPr/>
          <a:lstStyle/>
          <a:p>
            <a:r>
              <a:rPr lang="zh-CN" altLang="en-US" b="1" dirty="0">
                <a:solidFill>
                  <a:schemeClr val="accent5"/>
                </a:solidFill>
              </a:rPr>
              <a:t>格那希</a:t>
            </a:r>
          </a:p>
        </p:txBody>
      </p:sp>
      <p:sp>
        <p:nvSpPr>
          <p:cNvPr id="5" name="Text Placeholder 4">
            <a:extLst>
              <a:ext uri="{FF2B5EF4-FFF2-40B4-BE49-F238E27FC236}">
                <a16:creationId xmlns:a16="http://schemas.microsoft.com/office/drawing/2014/main" id="{A6C77098-743A-5BC6-66DE-DCCCD7B26DDB}"/>
              </a:ext>
            </a:extLst>
          </p:cNvPr>
          <p:cNvSpPr>
            <a:spLocks noGrp="1"/>
          </p:cNvSpPr>
          <p:nvPr>
            <p:ph type="body" sz="quarter" idx="13"/>
          </p:nvPr>
        </p:nvSpPr>
        <p:spPr>
          <a:xfrm>
            <a:off x="561895" y="1103266"/>
            <a:ext cx="5189425" cy="1325563"/>
          </a:xfrm>
        </p:spPr>
        <p:txBody>
          <a:bodyPr/>
          <a:lstStyle/>
          <a:p>
            <a:r>
              <a:rPr lang="zh-CN" altLang="en-US" b="1" kern="1000" spc="-100" dirty="0"/>
              <a:t>經典老藤的美好未來</a:t>
            </a:r>
          </a:p>
        </p:txBody>
      </p:sp>
    </p:spTree>
    <p:extLst>
      <p:ext uri="{BB962C8B-B14F-4D97-AF65-F5344CB8AC3E}">
        <p14:creationId xmlns:p14="http://schemas.microsoft.com/office/powerpoint/2010/main" val="3807551082"/>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933A3AF-83CE-B069-EFE2-FCE7A63BA3CD}"/>
              </a:ext>
            </a:extLst>
          </p:cNvPr>
          <p:cNvPicPr>
            <a:picLocks noChangeAspect="1"/>
          </p:cNvPicPr>
          <p:nvPr/>
        </p:nvPicPr>
        <p:blipFill>
          <a:blip r:embed="rId3" cstate="screen">
            <a:extLst>
              <a:ext uri="{28A0092B-C50C-407E-A947-70E740481C1C}">
                <a14:useLocalDpi xmlns:a14="http://schemas.microsoft.com/office/drawing/2010/main"/>
              </a:ext>
            </a:extLst>
          </a:blip>
          <a:srcRect t="12966" b="2659"/>
          <a:stretch/>
        </p:blipFill>
        <p:spPr>
          <a:xfrm>
            <a:off x="0" y="0"/>
            <a:ext cx="12192000" cy="6858000"/>
          </a:xfrm>
          <a:prstGeom prst="rect">
            <a:avLst/>
          </a:prstGeom>
        </p:spPr>
      </p:pic>
      <p:sp>
        <p:nvSpPr>
          <p:cNvPr id="5" name="Freeform 4">
            <a:extLst>
              <a:ext uri="{FF2B5EF4-FFF2-40B4-BE49-F238E27FC236}">
                <a16:creationId xmlns:a16="http://schemas.microsoft.com/office/drawing/2014/main" id="{B872944F-7255-B49A-CC0E-EFD238254BDE}"/>
              </a:ext>
            </a:extLst>
          </p:cNvPr>
          <p:cNvSpPr/>
          <p:nvPr/>
        </p:nvSpPr>
        <p:spPr>
          <a:xfrm>
            <a:off x="-18288"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dirty="0">
              <a:latin typeface="Neue Haas Grotesk Text Pro" panose="020B0504020202020204" pitchFamily="34" charset="77"/>
            </a:endParaRPr>
          </a:p>
        </p:txBody>
      </p:sp>
      <p:pic>
        <p:nvPicPr>
          <p:cNvPr id="6" name="Graphic 5">
            <a:extLst>
              <a:ext uri="{FF2B5EF4-FFF2-40B4-BE49-F238E27FC236}">
                <a16:creationId xmlns:a16="http://schemas.microsoft.com/office/drawing/2014/main" id="{45BAA86D-E94D-49BB-69D4-28ADEC87ED12}"/>
              </a:ext>
            </a:extLst>
          </p:cNvPr>
          <p:cNvPicPr>
            <a:picLocks noChangeAspect="1"/>
          </p:cNvPicPr>
          <p:nvPr/>
        </p:nvPicPr>
        <p:blipFill>
          <a:blip>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640080" y="6301153"/>
            <a:ext cx="2822695" cy="123397"/>
          </a:xfrm>
          <a:prstGeom prst="rect">
            <a:avLst/>
          </a:prstGeom>
        </p:spPr>
      </p:pic>
      <p:sp>
        <p:nvSpPr>
          <p:cNvPr id="2" name="object 2">
            <a:extLst>
              <a:ext uri="{FF2B5EF4-FFF2-40B4-BE49-F238E27FC236}">
                <a16:creationId xmlns:a16="http://schemas.microsoft.com/office/drawing/2014/main" id="{103C7849-7653-AADA-A94E-37563AF94FEE}"/>
              </a:ext>
            </a:extLst>
          </p:cNvPr>
          <p:cNvSpPr txBox="1"/>
          <p:nvPr/>
        </p:nvSpPr>
        <p:spPr>
          <a:xfrm>
            <a:off x="2100995" y="3017165"/>
            <a:ext cx="8105975" cy="1128471"/>
          </a:xfrm>
          <a:prstGeom prst="rect">
            <a:avLst/>
          </a:prstGeom>
        </p:spPr>
        <p:txBody>
          <a:bodyPr vert="horz" wrap="none" lIns="0" tIns="11521" rIns="0" bIns="0" rtlCol="0">
            <a:noAutofit/>
          </a:bodyPr>
          <a:lstStyle>
            <a:lvl1pPr algn="l" defTabSz="1007745"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marL="11522" algn="ctr" rtl="0">
              <a:spcBef>
                <a:spcPts val="91"/>
              </a:spcBef>
              <a:tabLst>
                <a:tab pos="1162574" algn="l"/>
                <a:tab pos="2432878" algn="l"/>
                <a:tab pos="3690509" algn="l"/>
                <a:tab pos="4919334" algn="l"/>
                <a:tab pos="6532419" algn="l"/>
                <a:tab pos="9045952" algn="l"/>
              </a:tabLst>
            </a:pPr>
            <a:r>
              <a:rPr lang="ja-JP" altLang="en-US" sz="6000" u="none" strike="noStrike">
                <a:solidFill>
                  <a:srgbClr val="FFFFFF"/>
                </a:solidFill>
                <a:latin typeface="Microsoft JhengHei" panose="020B0604030504040204" pitchFamily="34" charset="-120"/>
                <a:ea typeface="Microsoft JhengHei" panose="020B0604030504040204" pitchFamily="34" charset="-120"/>
                <a:cs typeface="Inter Display"/>
              </a:rPr>
              <a:t>謝謝大家</a:t>
            </a:r>
            <a:endParaRPr lang="pt-BR" sz="6000" spc="272" dirty="0">
              <a:solidFill>
                <a:schemeClr val="bg1"/>
              </a:solidFill>
              <a:latin typeface="Microsoft JhengHei" panose="020B0604030504040204" pitchFamily="34" charset="-120"/>
              <a:ea typeface="Microsoft JhengHei" panose="020B0604030504040204" pitchFamily="34" charset="-120"/>
              <a:cs typeface="Inter Display" panose="02000503000000020004" pitchFamily="2" charset="0"/>
            </a:endParaRPr>
          </a:p>
        </p:txBody>
      </p:sp>
    </p:spTree>
    <p:extLst>
      <p:ext uri="{BB962C8B-B14F-4D97-AF65-F5344CB8AC3E}">
        <p14:creationId xmlns:p14="http://schemas.microsoft.com/office/powerpoint/2010/main" val="2579349937"/>
      </p:ext>
    </p:extLst>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BC73B6-CD21-FC6C-007E-6DA303EF32BD}"/>
              </a:ext>
            </a:extLst>
          </p:cNvPr>
          <p:cNvSpPr>
            <a:spLocks noGrp="1"/>
          </p:cNvSpPr>
          <p:nvPr>
            <p:ph type="title"/>
          </p:nvPr>
        </p:nvSpPr>
        <p:spPr/>
        <p:txBody>
          <a:bodyPr/>
          <a:lstStyle/>
          <a:p>
            <a:endParaRPr lang="en-US" dirty="0"/>
          </a:p>
        </p:txBody>
      </p:sp>
      <p:sp>
        <p:nvSpPr>
          <p:cNvPr id="3" name="Text Placeholder 2">
            <a:extLst>
              <a:ext uri="{FF2B5EF4-FFF2-40B4-BE49-F238E27FC236}">
                <a16:creationId xmlns:a16="http://schemas.microsoft.com/office/drawing/2014/main" id="{CB7F161E-2A71-435E-CA7A-B3D014D84FA6}"/>
              </a:ext>
            </a:extLst>
          </p:cNvPr>
          <p:cNvSpPr>
            <a:spLocks noGrp="1"/>
          </p:cNvSpPr>
          <p:nvPr>
            <p:ph type="body" idx="10"/>
          </p:nvPr>
        </p:nvSpPr>
        <p:spPr/>
        <p:txBody>
          <a:bodyPr/>
          <a:lstStyle/>
          <a:p>
            <a:endParaRPr lang="en-US" dirty="0"/>
          </a:p>
        </p:txBody>
      </p:sp>
      <p:sp>
        <p:nvSpPr>
          <p:cNvPr id="4" name="Text Placeholder 3">
            <a:extLst>
              <a:ext uri="{FF2B5EF4-FFF2-40B4-BE49-F238E27FC236}">
                <a16:creationId xmlns:a16="http://schemas.microsoft.com/office/drawing/2014/main" id="{B0F21B2D-828E-990F-1861-DD96BAB2E95B}"/>
              </a:ext>
            </a:extLst>
          </p:cNvPr>
          <p:cNvSpPr>
            <a:spLocks noGrp="1"/>
          </p:cNvSpPr>
          <p:nvPr>
            <p:ph type="body" idx="11"/>
          </p:nvPr>
        </p:nvSpPr>
        <p:spPr/>
        <p:txBody>
          <a:bodyPr/>
          <a:lstStyle/>
          <a:p>
            <a:endParaRPr lang="en-US" dirty="0"/>
          </a:p>
        </p:txBody>
      </p:sp>
    </p:spTree>
    <p:extLst>
      <p:ext uri="{BB962C8B-B14F-4D97-AF65-F5344CB8AC3E}">
        <p14:creationId xmlns:p14="http://schemas.microsoft.com/office/powerpoint/2010/main" val="2764349128"/>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88EB8FE4-DEB7-D0F1-F64B-3AC5843C2DD0}"/>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l="31966"/>
          <a:stretch/>
        </p:blipFill>
        <p:spPr>
          <a:xfrm>
            <a:off x="6096000" y="368300"/>
            <a:ext cx="6096000" cy="6103741"/>
          </a:xfrm>
        </p:spPr>
      </p:pic>
      <p:sp>
        <p:nvSpPr>
          <p:cNvPr id="3" name="Title 2">
            <a:extLst>
              <a:ext uri="{FF2B5EF4-FFF2-40B4-BE49-F238E27FC236}">
                <a16:creationId xmlns:a16="http://schemas.microsoft.com/office/drawing/2014/main" id="{4B6D487F-D3F2-1C84-E589-DFFA706A0E09}"/>
              </a:ext>
            </a:extLst>
          </p:cNvPr>
          <p:cNvSpPr>
            <a:spLocks noGrp="1"/>
          </p:cNvSpPr>
          <p:nvPr>
            <p:ph type="title"/>
          </p:nvPr>
        </p:nvSpPr>
        <p:spPr>
          <a:xfrm>
            <a:off x="630419" y="274714"/>
            <a:ext cx="5317708" cy="785732"/>
          </a:xfrm>
        </p:spPr>
        <p:txBody>
          <a:bodyPr/>
          <a:lstStyle/>
          <a:p>
            <a:r>
              <a:rPr lang="zh-CN" altLang="en-US" b="1" dirty="0">
                <a:solidFill>
                  <a:schemeClr val="accent5"/>
                </a:solidFill>
              </a:rPr>
              <a:t>格那希</a:t>
            </a:r>
          </a:p>
        </p:txBody>
      </p:sp>
      <p:sp>
        <p:nvSpPr>
          <p:cNvPr id="4" name="Text Placeholder 3">
            <a:extLst>
              <a:ext uri="{FF2B5EF4-FFF2-40B4-BE49-F238E27FC236}">
                <a16:creationId xmlns:a16="http://schemas.microsoft.com/office/drawing/2014/main" id="{7654ECD6-A92D-32BD-F188-95F92D51F9D2}"/>
              </a:ext>
            </a:extLst>
          </p:cNvPr>
          <p:cNvSpPr>
            <a:spLocks noGrp="1"/>
          </p:cNvSpPr>
          <p:nvPr>
            <p:ph type="body" sz="quarter" idx="11"/>
          </p:nvPr>
        </p:nvSpPr>
        <p:spPr>
          <a:xfrm>
            <a:off x="630420" y="3346167"/>
            <a:ext cx="3636780" cy="1670704"/>
          </a:xfrm>
        </p:spPr>
        <p:txBody>
          <a:bodyPr/>
          <a:lstStyle/>
          <a:p>
            <a:pPr marL="0" indent="0">
              <a:lnSpc>
                <a:spcPct val="98000"/>
              </a:lnSpc>
              <a:spcBef>
                <a:spcPct val="0"/>
              </a:spcBef>
              <a:buNone/>
            </a:pPr>
            <a:r>
              <a:rPr lang="zh-CN" altLang="en-US" dirty="0">
                <a:solidFill>
                  <a:schemeClr val="bg1"/>
                </a:solidFill>
              </a:rPr>
              <a:t>格那希在過去雖然有些被忽視，但它實際上是一種能真正表達其風土的品種，捕捉了國家、氣候和文化的獨特組合。</a:t>
            </a:r>
          </a:p>
        </p:txBody>
      </p:sp>
      <p:sp>
        <p:nvSpPr>
          <p:cNvPr id="5" name="Text Placeholder 4">
            <a:extLst>
              <a:ext uri="{FF2B5EF4-FFF2-40B4-BE49-F238E27FC236}">
                <a16:creationId xmlns:a16="http://schemas.microsoft.com/office/drawing/2014/main" id="{A6C77098-743A-5BC6-66DE-DCCCD7B26DDB}"/>
              </a:ext>
            </a:extLst>
          </p:cNvPr>
          <p:cNvSpPr>
            <a:spLocks noGrp="1"/>
          </p:cNvSpPr>
          <p:nvPr>
            <p:ph type="body" sz="quarter" idx="13"/>
          </p:nvPr>
        </p:nvSpPr>
        <p:spPr>
          <a:xfrm>
            <a:off x="623888" y="1158149"/>
            <a:ext cx="5047570" cy="1325563"/>
          </a:xfrm>
        </p:spPr>
        <p:txBody>
          <a:bodyPr/>
          <a:lstStyle/>
          <a:p>
            <a:r>
              <a:rPr lang="zh-CN" altLang="en-US" sz="4800" b="1" kern="1000" spc="-100" dirty="0"/>
              <a:t>經典的重生</a:t>
            </a:r>
          </a:p>
        </p:txBody>
      </p:sp>
    </p:spTree>
    <p:extLst>
      <p:ext uri="{BB962C8B-B14F-4D97-AF65-F5344CB8AC3E}">
        <p14:creationId xmlns:p14="http://schemas.microsoft.com/office/powerpoint/2010/main" val="3901396709"/>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378291DC-D468-A4EE-7192-63AAC13196D8}"/>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t="191" r="36286" b="-1"/>
          <a:stretch/>
        </p:blipFill>
        <p:spPr>
          <a:xfrm>
            <a:off x="1" y="368300"/>
            <a:ext cx="6096000" cy="6103741"/>
          </a:xfrm>
        </p:spPr>
      </p:pic>
      <p:sp>
        <p:nvSpPr>
          <p:cNvPr id="4" name="Text Placeholder 3">
            <a:extLst>
              <a:ext uri="{FF2B5EF4-FFF2-40B4-BE49-F238E27FC236}">
                <a16:creationId xmlns:a16="http://schemas.microsoft.com/office/drawing/2014/main" id="{FD0CAEF8-94B9-A641-541D-945D2BD68EE9}"/>
              </a:ext>
            </a:extLst>
          </p:cNvPr>
          <p:cNvSpPr>
            <a:spLocks noGrp="1"/>
          </p:cNvSpPr>
          <p:nvPr>
            <p:ph type="body" sz="quarter" idx="12"/>
          </p:nvPr>
        </p:nvSpPr>
        <p:spPr>
          <a:xfrm>
            <a:off x="6456363" y="3547649"/>
            <a:ext cx="4829691" cy="1530521"/>
          </a:xfrm>
        </p:spPr>
        <p:txBody>
          <a:bodyPr/>
          <a:lstStyle/>
          <a:p>
            <a:pPr>
              <a:spcBef>
                <a:spcPts val="500"/>
              </a:spcBef>
            </a:pPr>
            <a:r>
              <a:rPr lang="zh-CN" altLang="en-US" dirty="0"/>
              <a:t>澳洲格那希的歷史</a:t>
            </a:r>
          </a:p>
          <a:p>
            <a:pPr>
              <a:spcBef>
                <a:spcPts val="500"/>
              </a:spcBef>
            </a:pPr>
            <a:r>
              <a:rPr lang="zh-CN" altLang="en-US" dirty="0"/>
              <a:t>種植方式</a:t>
            </a:r>
          </a:p>
          <a:p>
            <a:pPr>
              <a:spcBef>
                <a:spcPts val="500"/>
              </a:spcBef>
            </a:pPr>
            <a:r>
              <a:rPr lang="zh-CN" altLang="en-US" dirty="0"/>
              <a:t>釀造方式</a:t>
            </a:r>
          </a:p>
          <a:p>
            <a:pPr>
              <a:spcBef>
                <a:spcPts val="500"/>
              </a:spcBef>
            </a:pPr>
            <a:r>
              <a:rPr lang="zh-CN" altLang="en-US" dirty="0"/>
              <a:t>混釀的藝術</a:t>
            </a:r>
          </a:p>
          <a:p>
            <a:pPr>
              <a:spcBef>
                <a:spcPts val="500"/>
              </a:spcBef>
            </a:pPr>
            <a:r>
              <a:rPr lang="zh-CN" altLang="en-US" dirty="0"/>
              <a:t>產地</a:t>
            </a:r>
          </a:p>
          <a:p>
            <a:pPr>
              <a:spcBef>
                <a:spcPts val="500"/>
              </a:spcBef>
            </a:pPr>
            <a:r>
              <a:rPr lang="zh-CN" altLang="en-US" dirty="0"/>
              <a:t>特性和風味</a:t>
            </a:r>
          </a:p>
        </p:txBody>
      </p:sp>
      <p:sp>
        <p:nvSpPr>
          <p:cNvPr id="6" name="Title 2">
            <a:extLst>
              <a:ext uri="{FF2B5EF4-FFF2-40B4-BE49-F238E27FC236}">
                <a16:creationId xmlns:a16="http://schemas.microsoft.com/office/drawing/2014/main" id="{AFED9F9B-EA52-2C7B-44A1-8A59C9EFE1D3}"/>
              </a:ext>
            </a:extLst>
          </p:cNvPr>
          <p:cNvSpPr txBox="1">
            <a:spLocks/>
          </p:cNvSpPr>
          <p:nvPr/>
        </p:nvSpPr>
        <p:spPr>
          <a:xfrm>
            <a:off x="6326288" y="584200"/>
            <a:ext cx="4829691" cy="1325562"/>
          </a:xfrm>
          <a:prstGeom prst="rect">
            <a:avLst/>
          </a:prstGeom>
        </p:spPr>
        <p:txBody>
          <a:bodyPr>
            <a:noAutofit/>
          </a:bodyPr>
          <a:lstStyle>
            <a:lvl1pPr algn="l" defTabSz="914453" rtl="0" eaLnBrk="1" latinLnBrk="0" hangingPunct="1">
              <a:lnSpc>
                <a:spcPct val="80000"/>
              </a:lnSpc>
              <a:spcBef>
                <a:spcPct val="0"/>
              </a:spcBef>
              <a:buNone/>
              <a:defRPr sz="5443" b="0" i="0" kern="1200" cap="all" baseline="0">
                <a:solidFill>
                  <a:schemeClr val="accent4"/>
                </a:solidFill>
                <a:latin typeface="Neue Haas Grotesk Text Pro" panose="020B0504020202020204" pitchFamily="34" charset="77"/>
                <a:ea typeface="Microsoft JhengHei" panose="020B0604030504040204" pitchFamily="34" charset="-120"/>
                <a:cs typeface="Inter Display" panose="02000503000000020004" pitchFamily="2" charset="0"/>
              </a:defRPr>
            </a:lvl1pPr>
          </a:lstStyle>
          <a:p>
            <a:r>
              <a:rPr lang="zh-Hant" sz="5400" b="1">
                <a:solidFill>
                  <a:schemeClr val="accent1"/>
                </a:solidFill>
                <a:latin typeface="Neue Haas Grotesk Text Pro"/>
              </a:rPr>
              <a:t>今天</a:t>
            </a:r>
            <a:br>
              <a:rPr lang="zh-Hant" sz="5400" b="1">
                <a:solidFill>
                  <a:schemeClr val="accent1"/>
                </a:solidFill>
                <a:latin typeface="Neue Haas Grotesk Text Pro"/>
              </a:rPr>
            </a:br>
            <a:r>
              <a:rPr lang="zh-Hant" sz="5400" b="1">
                <a:solidFill>
                  <a:schemeClr val="accent1"/>
                </a:solidFill>
                <a:latin typeface="Neue Haas Grotesk Text Pro"/>
              </a:rPr>
              <a:t>我們</a:t>
            </a:r>
            <a:br>
              <a:rPr lang="zh-Hant" sz="5400" b="1">
                <a:solidFill>
                  <a:schemeClr val="accent1"/>
                </a:solidFill>
                <a:latin typeface="Neue Haas Grotesk Text Pro"/>
              </a:rPr>
            </a:br>
            <a:r>
              <a:rPr lang="zh-Hant" sz="5400" b="1">
                <a:solidFill>
                  <a:schemeClr val="accent1"/>
                </a:solidFill>
                <a:latin typeface="Neue Haas Grotesk Text Pro"/>
              </a:rPr>
              <a:t>將涵蓋</a:t>
            </a:r>
            <a:endParaRPr lang="zh-Hant" sz="5400" b="1" dirty="0">
              <a:solidFill>
                <a:schemeClr val="accent1"/>
              </a:solidFill>
              <a:latin typeface="Neue Haas Grotesk Text Pro"/>
            </a:endParaRPr>
          </a:p>
        </p:txBody>
      </p:sp>
    </p:spTree>
    <p:extLst>
      <p:ext uri="{BB962C8B-B14F-4D97-AF65-F5344CB8AC3E}">
        <p14:creationId xmlns:p14="http://schemas.microsoft.com/office/powerpoint/2010/main" val="1160338932"/>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a:extLst>
              <a:ext uri="{FF2B5EF4-FFF2-40B4-BE49-F238E27FC236}">
                <a16:creationId xmlns:a16="http://schemas.microsoft.com/office/drawing/2014/main" id="{AB5986BB-4BC6-AAEF-DD6D-C566CE2AB68B}"/>
              </a:ext>
            </a:extLst>
          </p:cNvPr>
          <p:cNvPicPr>
            <a:picLocks noGrp="1" noChangeAspect="1"/>
          </p:cNvPicPr>
          <p:nvPr>
            <p:ph type="pic" sz="quarter" idx="12"/>
          </p:nvPr>
        </p:nvPicPr>
        <p:blipFill>
          <a:blip r:embed="rId2" cstate="screen">
            <a:extLst>
              <a:ext uri="{28A0092B-C50C-407E-A947-70E740481C1C}">
                <a14:useLocalDpi xmlns:a14="http://schemas.microsoft.com/office/drawing/2010/main"/>
              </a:ext>
            </a:extLst>
          </a:blip>
          <a:srcRect t="13076" b="38654"/>
          <a:stretch/>
        </p:blipFill>
        <p:spPr>
          <a:xfrm>
            <a:off x="8192429" y="3665033"/>
            <a:ext cx="3999571" cy="2830819"/>
          </a:xfrm>
        </p:spPr>
      </p:pic>
      <p:sp>
        <p:nvSpPr>
          <p:cNvPr id="3" name="Title 2">
            <a:extLst>
              <a:ext uri="{FF2B5EF4-FFF2-40B4-BE49-F238E27FC236}">
                <a16:creationId xmlns:a16="http://schemas.microsoft.com/office/drawing/2014/main" id="{89F80A8C-7954-4435-DBFB-8A167ABA8993}"/>
              </a:ext>
            </a:extLst>
          </p:cNvPr>
          <p:cNvSpPr>
            <a:spLocks noGrp="1"/>
          </p:cNvSpPr>
          <p:nvPr>
            <p:ph type="title"/>
          </p:nvPr>
        </p:nvSpPr>
        <p:spPr>
          <a:xfrm>
            <a:off x="1109228" y="3561231"/>
            <a:ext cx="2382787" cy="662774"/>
          </a:xfrm>
        </p:spPr>
        <p:txBody>
          <a:bodyPr/>
          <a:lstStyle/>
          <a:p>
            <a:r>
              <a:rPr lang="zh-CN" altLang="en-US" b="1" dirty="0"/>
              <a:t>1832</a:t>
            </a:r>
          </a:p>
        </p:txBody>
      </p:sp>
      <p:sp>
        <p:nvSpPr>
          <p:cNvPr id="4" name="Text Placeholder 3">
            <a:extLst>
              <a:ext uri="{FF2B5EF4-FFF2-40B4-BE49-F238E27FC236}">
                <a16:creationId xmlns:a16="http://schemas.microsoft.com/office/drawing/2014/main" id="{CA68D089-C4E3-78D9-88DE-974ED86D9DA9}"/>
              </a:ext>
            </a:extLst>
          </p:cNvPr>
          <p:cNvSpPr>
            <a:spLocks noGrp="1"/>
          </p:cNvSpPr>
          <p:nvPr>
            <p:ph type="body" sz="quarter" idx="10"/>
          </p:nvPr>
        </p:nvSpPr>
        <p:spPr>
          <a:xfrm>
            <a:off x="1109229" y="4224012"/>
            <a:ext cx="1938772" cy="1461301"/>
          </a:xfrm>
        </p:spPr>
        <p:txBody>
          <a:bodyPr/>
          <a:lstStyle/>
          <a:p>
            <a:r>
              <a:rPr lang="zh-CN" altLang="en-US" dirty="0">
                <a:solidFill>
                  <a:schemeClr val="tx1"/>
                </a:solidFill>
              </a:rPr>
              <a:t>格那希是最早由澳洲葡萄酒之父詹姆斯·布斯比帶到澳洲的品種之一。</a:t>
            </a:r>
          </a:p>
        </p:txBody>
      </p:sp>
      <p:sp>
        <p:nvSpPr>
          <p:cNvPr id="5" name="Text Placeholder 4">
            <a:extLst>
              <a:ext uri="{FF2B5EF4-FFF2-40B4-BE49-F238E27FC236}">
                <a16:creationId xmlns:a16="http://schemas.microsoft.com/office/drawing/2014/main" id="{CA3339EB-162F-1CC5-BB01-D2C8D60E1F8F}"/>
              </a:ext>
            </a:extLst>
          </p:cNvPr>
          <p:cNvSpPr>
            <a:spLocks noGrp="1"/>
          </p:cNvSpPr>
          <p:nvPr>
            <p:ph type="body" sz="quarter" idx="15"/>
          </p:nvPr>
        </p:nvSpPr>
        <p:spPr>
          <a:xfrm>
            <a:off x="6096002" y="2373140"/>
            <a:ext cx="1954268" cy="1461301"/>
          </a:xfrm>
        </p:spPr>
        <p:txBody>
          <a:bodyPr/>
          <a:lstStyle/>
          <a:p>
            <a:r>
              <a:rPr lang="zh-CN" altLang="en-US" dirty="0">
                <a:solidFill>
                  <a:schemeClr val="tx1"/>
                </a:solidFill>
              </a:rPr>
              <a:t>是釀造加烈葡萄酒的熱門選擇（在 1960 年佔該產業的 80%）。</a:t>
            </a:r>
          </a:p>
          <a:p>
            <a:endParaRPr lang="en-US" dirty="0"/>
          </a:p>
        </p:txBody>
      </p:sp>
      <p:sp>
        <p:nvSpPr>
          <p:cNvPr id="6" name="Text Placeholder 5">
            <a:extLst>
              <a:ext uri="{FF2B5EF4-FFF2-40B4-BE49-F238E27FC236}">
                <a16:creationId xmlns:a16="http://schemas.microsoft.com/office/drawing/2014/main" id="{B1BB7681-E9CB-DA03-A1DB-87436F4CE04B}"/>
              </a:ext>
            </a:extLst>
          </p:cNvPr>
          <p:cNvSpPr>
            <a:spLocks noGrp="1"/>
          </p:cNvSpPr>
          <p:nvPr>
            <p:ph type="body" sz="quarter" idx="16"/>
          </p:nvPr>
        </p:nvSpPr>
        <p:spPr>
          <a:xfrm>
            <a:off x="6096000" y="1710366"/>
            <a:ext cx="2342037" cy="662774"/>
          </a:xfrm>
        </p:spPr>
        <p:txBody>
          <a:bodyPr/>
          <a:lstStyle/>
          <a:p>
            <a:r>
              <a:rPr lang="zh-CN" altLang="en-US" b="1" dirty="0"/>
              <a:t>1920 年代中期 – 1960 年代後期</a:t>
            </a:r>
          </a:p>
        </p:txBody>
      </p:sp>
      <p:sp>
        <p:nvSpPr>
          <p:cNvPr id="7" name="Text Placeholder 6">
            <a:extLst>
              <a:ext uri="{FF2B5EF4-FFF2-40B4-BE49-F238E27FC236}">
                <a16:creationId xmlns:a16="http://schemas.microsoft.com/office/drawing/2014/main" id="{98191510-D3CD-6D75-8447-FBB6BC2FED22}"/>
              </a:ext>
            </a:extLst>
          </p:cNvPr>
          <p:cNvSpPr>
            <a:spLocks noGrp="1"/>
          </p:cNvSpPr>
          <p:nvPr>
            <p:ph type="body" sz="quarter" idx="17"/>
          </p:nvPr>
        </p:nvSpPr>
        <p:spPr>
          <a:xfrm>
            <a:off x="8973618" y="2203732"/>
            <a:ext cx="1565903" cy="1461301"/>
          </a:xfrm>
        </p:spPr>
        <p:txBody>
          <a:bodyPr/>
          <a:lstStyle/>
          <a:p>
            <a:r>
              <a:rPr lang="zh-CN" altLang="en-US" dirty="0">
                <a:solidFill>
                  <a:schemeClr val="tx1"/>
                </a:solidFill>
              </a:rPr>
              <a:t>消費者的偏好轉向佐餐葡萄酒。格那希的產量急劇下降。</a:t>
            </a:r>
          </a:p>
        </p:txBody>
      </p:sp>
      <p:sp>
        <p:nvSpPr>
          <p:cNvPr id="8" name="Text Placeholder 7">
            <a:extLst>
              <a:ext uri="{FF2B5EF4-FFF2-40B4-BE49-F238E27FC236}">
                <a16:creationId xmlns:a16="http://schemas.microsoft.com/office/drawing/2014/main" id="{7CB350C9-D773-C2B0-7820-5120B22D2577}"/>
              </a:ext>
            </a:extLst>
          </p:cNvPr>
          <p:cNvSpPr>
            <a:spLocks noGrp="1"/>
          </p:cNvSpPr>
          <p:nvPr>
            <p:ph type="body" sz="quarter" idx="18"/>
          </p:nvPr>
        </p:nvSpPr>
        <p:spPr>
          <a:xfrm>
            <a:off x="8962732" y="1519881"/>
            <a:ext cx="2120040" cy="662774"/>
          </a:xfrm>
        </p:spPr>
        <p:txBody>
          <a:bodyPr/>
          <a:lstStyle>
            <a:lvl1pPr>
              <a:defRPr sz="1434"/>
            </a:lvl1pPr>
          </a:lstStyle>
          <a:p>
            <a:r>
              <a:rPr lang="zh-CN" altLang="en-US" sz="2400" b="1" dirty="0"/>
              <a:t>1970 年代</a:t>
            </a:r>
          </a:p>
        </p:txBody>
      </p:sp>
      <p:sp>
        <p:nvSpPr>
          <p:cNvPr id="9" name="Text Placeholder 8">
            <a:extLst>
              <a:ext uri="{FF2B5EF4-FFF2-40B4-BE49-F238E27FC236}">
                <a16:creationId xmlns:a16="http://schemas.microsoft.com/office/drawing/2014/main" id="{18DB7929-ED55-52E5-510A-55DED06ABDD4}"/>
              </a:ext>
            </a:extLst>
          </p:cNvPr>
          <p:cNvSpPr>
            <a:spLocks noGrp="1"/>
          </p:cNvSpPr>
          <p:nvPr>
            <p:ph type="body" sz="quarter" idx="13"/>
          </p:nvPr>
        </p:nvSpPr>
        <p:spPr>
          <a:xfrm>
            <a:off x="606789" y="584200"/>
            <a:ext cx="4657498" cy="1325563"/>
          </a:xfrm>
        </p:spPr>
        <p:txBody>
          <a:bodyPr/>
          <a:lstStyle/>
          <a:p>
            <a:r>
              <a:rPr lang="zh-CN" altLang="en-US" b="1" dirty="0">
                <a:solidFill>
                  <a:schemeClr val="accent1"/>
                </a:solidFill>
              </a:rPr>
              <a:t>澳洲格那希的歷史</a:t>
            </a:r>
          </a:p>
        </p:txBody>
      </p:sp>
      <p:sp>
        <p:nvSpPr>
          <p:cNvPr id="2" name="Text Placeholder 4">
            <a:extLst>
              <a:ext uri="{FF2B5EF4-FFF2-40B4-BE49-F238E27FC236}">
                <a16:creationId xmlns:a16="http://schemas.microsoft.com/office/drawing/2014/main" id="{673E668F-668D-79FF-BE73-7BFDEDFC9034}"/>
              </a:ext>
            </a:extLst>
          </p:cNvPr>
          <p:cNvSpPr txBox="1">
            <a:spLocks/>
          </p:cNvSpPr>
          <p:nvPr/>
        </p:nvSpPr>
        <p:spPr>
          <a:xfrm>
            <a:off x="3636210" y="4240381"/>
            <a:ext cx="2120039" cy="1461301"/>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1"/>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95000"/>
              </a:lnSpc>
            </a:pPr>
            <a:r>
              <a:rPr lang="zh-CN" altLang="en-US" sz="1600" dirty="0">
                <a:ea typeface="Microsoft JhengHei" panose="020B0604030504040204" pitchFamily="34" charset="-120"/>
              </a:rPr>
              <a:t>第一個格那希葡萄園在南澳種植，在溫暖、乾燥的條件下茁壯成長。</a:t>
            </a:r>
            <a:endParaRPr lang="en-US" dirty="0">
              <a:ea typeface="Microsoft JhengHei" panose="020B0604030504040204" pitchFamily="34" charset="-120"/>
            </a:endParaRPr>
          </a:p>
        </p:txBody>
      </p:sp>
      <p:sp>
        <p:nvSpPr>
          <p:cNvPr id="10" name="Text Placeholder 5">
            <a:extLst>
              <a:ext uri="{FF2B5EF4-FFF2-40B4-BE49-F238E27FC236}">
                <a16:creationId xmlns:a16="http://schemas.microsoft.com/office/drawing/2014/main" id="{E939C9D0-8FA3-1FE9-8048-A3605414776E}"/>
              </a:ext>
            </a:extLst>
          </p:cNvPr>
          <p:cNvSpPr txBox="1">
            <a:spLocks/>
          </p:cNvSpPr>
          <p:nvPr/>
        </p:nvSpPr>
        <p:spPr>
          <a:xfrm>
            <a:off x="3636209" y="3577607"/>
            <a:ext cx="2120040" cy="662774"/>
          </a:xfrm>
          <a:prstGeom prst="rect">
            <a:avLst/>
          </a:prstGeom>
        </p:spPr>
        <p:txBody>
          <a:bodyPr vert="horz" lIns="0" tIns="0" rIns="0" bIns="0" rtlCol="0" anchor="b">
            <a:noAutofit/>
          </a:bodyPr>
          <a:lstStyle>
            <a:lvl1pPr marL="0" indent="0" algn="l" defTabSz="914453" rtl="0" eaLnBrk="1" latinLnBrk="0" hangingPunct="1">
              <a:lnSpc>
                <a:spcPct val="82000"/>
              </a:lnSpc>
              <a:spcBef>
                <a:spcPts val="544"/>
              </a:spcBef>
              <a:buClr>
                <a:schemeClr val="accent4"/>
              </a:buClr>
              <a:buFontTx/>
              <a:buNone/>
              <a:defRPr sz="2400" b="1" i="0" kern="120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ea typeface="Microsoft JhengHei" panose="020B0604030504040204" pitchFamily="34" charset="-120"/>
              </a:rPr>
              <a:t>1830 年代後期</a:t>
            </a:r>
          </a:p>
        </p:txBody>
      </p:sp>
    </p:spTree>
    <p:extLst>
      <p:ext uri="{BB962C8B-B14F-4D97-AF65-F5344CB8AC3E}">
        <p14:creationId xmlns:p14="http://schemas.microsoft.com/office/powerpoint/2010/main" val="3274010999"/>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a:extLst>
              <a:ext uri="{FF2B5EF4-FFF2-40B4-BE49-F238E27FC236}">
                <a16:creationId xmlns:a16="http://schemas.microsoft.com/office/drawing/2014/main" id="{B1FE52DA-777A-1E64-876F-A13E80C3C331}"/>
              </a:ext>
            </a:extLst>
          </p:cNvPr>
          <p:cNvPicPr>
            <a:picLocks noGrp="1" noChangeAspect="1"/>
          </p:cNvPicPr>
          <p:nvPr>
            <p:ph type="pic" sz="quarter" idx="4294967295"/>
          </p:nvPr>
        </p:nvPicPr>
        <p:blipFill>
          <a:blip r:embed="rId2" cstate="screen">
            <a:extLst>
              <a:ext uri="{28A0092B-C50C-407E-A947-70E740481C1C}">
                <a14:useLocalDpi xmlns:a14="http://schemas.microsoft.com/office/drawing/2010/main"/>
              </a:ext>
            </a:extLst>
          </a:blip>
          <a:srcRect t="26588" b="26588"/>
          <a:stretch/>
        </p:blipFill>
        <p:spPr>
          <a:xfrm>
            <a:off x="8661862" y="584201"/>
            <a:ext cx="3530138" cy="2474884"/>
          </a:xfrm>
        </p:spPr>
      </p:pic>
      <p:sp>
        <p:nvSpPr>
          <p:cNvPr id="3" name="Text Placeholder 2">
            <a:extLst>
              <a:ext uri="{FF2B5EF4-FFF2-40B4-BE49-F238E27FC236}">
                <a16:creationId xmlns:a16="http://schemas.microsoft.com/office/drawing/2014/main" id="{E25CF1C7-70AA-FC1F-C8BD-579EB3EB8129}"/>
              </a:ext>
            </a:extLst>
          </p:cNvPr>
          <p:cNvSpPr>
            <a:spLocks noGrp="1"/>
          </p:cNvSpPr>
          <p:nvPr>
            <p:ph type="body" sz="quarter" idx="17"/>
          </p:nvPr>
        </p:nvSpPr>
        <p:spPr>
          <a:xfrm>
            <a:off x="896028" y="4242819"/>
            <a:ext cx="2769885" cy="1461301"/>
          </a:xfrm>
        </p:spPr>
        <p:txBody>
          <a:bodyPr/>
          <a:lstStyle/>
          <a:p>
            <a:pPr>
              <a:lnSpc>
                <a:spcPct val="92000"/>
              </a:lnSpc>
            </a:pPr>
            <a:r>
              <a:rPr lang="zh-CN" altLang="en-US" sz="1600" dirty="0"/>
              <a:t>Wirra Wirra 酒莊將格那希從著名的「教堂區」混釀中移除，改用卡本內蘇維翁和梅洛代替。</a:t>
            </a:r>
          </a:p>
        </p:txBody>
      </p:sp>
      <p:sp>
        <p:nvSpPr>
          <p:cNvPr id="4" name="Text Placeholder 3">
            <a:extLst>
              <a:ext uri="{FF2B5EF4-FFF2-40B4-BE49-F238E27FC236}">
                <a16:creationId xmlns:a16="http://schemas.microsoft.com/office/drawing/2014/main" id="{2DE44FBB-F168-EAE4-CCB5-6AA8D5B164C3}"/>
              </a:ext>
            </a:extLst>
          </p:cNvPr>
          <p:cNvSpPr>
            <a:spLocks noGrp="1"/>
          </p:cNvSpPr>
          <p:nvPr>
            <p:ph type="body" sz="quarter" idx="18"/>
          </p:nvPr>
        </p:nvSpPr>
        <p:spPr>
          <a:xfrm>
            <a:off x="885143" y="3558968"/>
            <a:ext cx="2120040" cy="662774"/>
          </a:xfrm>
        </p:spPr>
        <p:txBody>
          <a:bodyPr/>
          <a:lstStyle>
            <a:lvl1pPr>
              <a:defRPr sz="1434"/>
            </a:lvl1pPr>
          </a:lstStyle>
          <a:p>
            <a:r>
              <a:rPr lang="zh-CN" altLang="en-US" sz="2400" b="1" dirty="0"/>
              <a:t>1980 年代</a:t>
            </a:r>
          </a:p>
        </p:txBody>
      </p:sp>
      <p:sp>
        <p:nvSpPr>
          <p:cNvPr id="7" name="Text Placeholder 6">
            <a:extLst>
              <a:ext uri="{FF2B5EF4-FFF2-40B4-BE49-F238E27FC236}">
                <a16:creationId xmlns:a16="http://schemas.microsoft.com/office/drawing/2014/main" id="{DF7077BD-D789-45D0-7EE7-1D54DC3CB774}"/>
              </a:ext>
            </a:extLst>
          </p:cNvPr>
          <p:cNvSpPr>
            <a:spLocks noGrp="1"/>
          </p:cNvSpPr>
          <p:nvPr>
            <p:ph type="body" sz="quarter" idx="21"/>
          </p:nvPr>
        </p:nvSpPr>
        <p:spPr>
          <a:xfrm>
            <a:off x="3298701" y="1837731"/>
            <a:ext cx="2694776" cy="1461301"/>
          </a:xfrm>
        </p:spPr>
        <p:txBody>
          <a:bodyPr/>
          <a:lstStyle/>
          <a:p>
            <a:pPr>
              <a:lnSpc>
                <a:spcPct val="92000"/>
              </a:lnSpc>
            </a:pPr>
            <a:r>
              <a:rPr lang="zh-CN" altLang="en-US" dirty="0">
                <a:solidFill>
                  <a:schemeClr val="tx1"/>
                </a:solidFill>
              </a:rPr>
              <a:t>釀酒師查爾斯·梅爾頓嘗試了經典的 GSM 混釀，創造了第一批現在傳奇的「九個教皇」。</a:t>
            </a:r>
          </a:p>
        </p:txBody>
      </p:sp>
      <p:sp>
        <p:nvSpPr>
          <p:cNvPr id="8" name="Text Placeholder 7">
            <a:extLst>
              <a:ext uri="{FF2B5EF4-FFF2-40B4-BE49-F238E27FC236}">
                <a16:creationId xmlns:a16="http://schemas.microsoft.com/office/drawing/2014/main" id="{D17DF496-73D7-3118-612E-D4969B26EE7E}"/>
              </a:ext>
            </a:extLst>
          </p:cNvPr>
          <p:cNvSpPr>
            <a:spLocks noGrp="1"/>
          </p:cNvSpPr>
          <p:nvPr>
            <p:ph type="body" sz="quarter" idx="22"/>
          </p:nvPr>
        </p:nvSpPr>
        <p:spPr>
          <a:xfrm>
            <a:off x="3287816" y="1153880"/>
            <a:ext cx="2120040" cy="662774"/>
          </a:xfrm>
        </p:spPr>
        <p:txBody>
          <a:bodyPr/>
          <a:lstStyle/>
          <a:p>
            <a:r>
              <a:rPr lang="zh-CN" altLang="en-US" b="1" dirty="0"/>
              <a:t>1988</a:t>
            </a:r>
          </a:p>
        </p:txBody>
      </p:sp>
      <p:sp>
        <p:nvSpPr>
          <p:cNvPr id="2" name="Text Placeholder 6">
            <a:extLst>
              <a:ext uri="{FF2B5EF4-FFF2-40B4-BE49-F238E27FC236}">
                <a16:creationId xmlns:a16="http://schemas.microsoft.com/office/drawing/2014/main" id="{7417D6A7-4617-BAB7-56B7-FA5B5DEC8041}"/>
              </a:ext>
            </a:extLst>
          </p:cNvPr>
          <p:cNvSpPr txBox="1">
            <a:spLocks/>
          </p:cNvSpPr>
          <p:nvPr/>
        </p:nvSpPr>
        <p:spPr>
          <a:xfrm>
            <a:off x="5599101" y="4571496"/>
            <a:ext cx="2623299" cy="1461301"/>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1"/>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92000"/>
              </a:lnSpc>
            </a:pPr>
            <a:r>
              <a:rPr lang="zh-CN" altLang="en-US" dirty="0">
                <a:solidFill>
                  <a:schemeClr val="tx1"/>
                </a:solidFill>
                <a:ea typeface="Microsoft JhengHei" panose="020B0604030504040204" pitchFamily="34" charset="-120"/>
              </a:rPr>
              <a:t>釀酒師開始欣賞老藤、低產的格那希所能提供的價值。</a:t>
            </a:r>
          </a:p>
        </p:txBody>
      </p:sp>
      <p:sp>
        <p:nvSpPr>
          <p:cNvPr id="5" name="Text Placeholder 7">
            <a:extLst>
              <a:ext uri="{FF2B5EF4-FFF2-40B4-BE49-F238E27FC236}">
                <a16:creationId xmlns:a16="http://schemas.microsoft.com/office/drawing/2014/main" id="{3B3514E9-4B1D-FE08-B2CF-C9593BC9CC05}"/>
              </a:ext>
            </a:extLst>
          </p:cNvPr>
          <p:cNvSpPr txBox="1">
            <a:spLocks/>
          </p:cNvSpPr>
          <p:nvPr/>
        </p:nvSpPr>
        <p:spPr>
          <a:xfrm>
            <a:off x="5588216" y="3887645"/>
            <a:ext cx="2564344" cy="662774"/>
          </a:xfrm>
          <a:prstGeom prst="rect">
            <a:avLst/>
          </a:prstGeom>
        </p:spPr>
        <p:txBody>
          <a:bodyPr vert="horz" lIns="0" tIns="0" rIns="0" bIns="0" rtlCol="0" anchor="b">
            <a:noAutofit/>
          </a:bodyPr>
          <a:lstStyle>
            <a:lvl1pPr marL="0" indent="0" algn="l" defTabSz="914453" rtl="0" eaLnBrk="1" latinLnBrk="0" hangingPunct="1">
              <a:lnSpc>
                <a:spcPct val="82000"/>
              </a:lnSpc>
              <a:spcBef>
                <a:spcPts val="544"/>
              </a:spcBef>
              <a:buClr>
                <a:schemeClr val="accent4"/>
              </a:buClr>
              <a:buFontTx/>
              <a:buNone/>
              <a:defRPr sz="1600" b="1" i="0" kern="120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sz="2400" dirty="0">
                <a:ea typeface="Microsoft JhengHei" panose="020B0604030504040204" pitchFamily="34" charset="-120"/>
              </a:rPr>
              <a:t>1990 年代和 2000 年代</a:t>
            </a:r>
          </a:p>
        </p:txBody>
      </p:sp>
      <p:sp>
        <p:nvSpPr>
          <p:cNvPr id="6" name="Text Placeholder 6">
            <a:extLst>
              <a:ext uri="{FF2B5EF4-FFF2-40B4-BE49-F238E27FC236}">
                <a16:creationId xmlns:a16="http://schemas.microsoft.com/office/drawing/2014/main" id="{FBDDDE8B-2789-FEDA-C765-199588400292}"/>
              </a:ext>
            </a:extLst>
          </p:cNvPr>
          <p:cNvSpPr txBox="1">
            <a:spLocks/>
          </p:cNvSpPr>
          <p:nvPr/>
        </p:nvSpPr>
        <p:spPr>
          <a:xfrm>
            <a:off x="8760162" y="4240109"/>
            <a:ext cx="2420455" cy="1461301"/>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1"/>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92000"/>
              </a:lnSpc>
            </a:pPr>
            <a:r>
              <a:rPr lang="zh-CN" altLang="en-US" dirty="0">
                <a:solidFill>
                  <a:schemeClr val="tx1"/>
                </a:solidFill>
                <a:ea typeface="Microsoft JhengHei" panose="020B0604030504040204" pitchFamily="34" charset="-120"/>
              </a:rPr>
              <a:t>新款、更輕盈的格那希風格深受消費者和評論家的喜愛，因此我們可以期待看到更多這種帶有香味的紅酒以各種形式出現。</a:t>
            </a:r>
          </a:p>
        </p:txBody>
      </p:sp>
      <p:sp>
        <p:nvSpPr>
          <p:cNvPr id="9" name="Text Placeholder 7">
            <a:extLst>
              <a:ext uri="{FF2B5EF4-FFF2-40B4-BE49-F238E27FC236}">
                <a16:creationId xmlns:a16="http://schemas.microsoft.com/office/drawing/2014/main" id="{62A32854-35F1-95C6-6386-E4D638DE5452}"/>
              </a:ext>
            </a:extLst>
          </p:cNvPr>
          <p:cNvSpPr txBox="1">
            <a:spLocks/>
          </p:cNvSpPr>
          <p:nvPr/>
        </p:nvSpPr>
        <p:spPr>
          <a:xfrm>
            <a:off x="8749277" y="3556258"/>
            <a:ext cx="2564344" cy="662774"/>
          </a:xfrm>
          <a:prstGeom prst="rect">
            <a:avLst/>
          </a:prstGeom>
        </p:spPr>
        <p:txBody>
          <a:bodyPr vert="horz" lIns="0" tIns="0" rIns="0" bIns="0" rtlCol="0" anchor="b">
            <a:noAutofit/>
          </a:bodyPr>
          <a:lstStyle>
            <a:lvl1pPr marL="0" indent="0" algn="l" defTabSz="914453" rtl="0" eaLnBrk="1" latinLnBrk="0" hangingPunct="1">
              <a:lnSpc>
                <a:spcPct val="82000"/>
              </a:lnSpc>
              <a:spcBef>
                <a:spcPts val="544"/>
              </a:spcBef>
              <a:buClr>
                <a:schemeClr val="accent4"/>
              </a:buClr>
              <a:buFontTx/>
              <a:buNone/>
              <a:defRPr sz="2400" b="1" i="0" kern="120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ea typeface="Microsoft JhengHei" panose="020B0604030504040204" pitchFamily="34" charset="-120"/>
              </a:rPr>
              <a:t>今天</a:t>
            </a:r>
          </a:p>
        </p:txBody>
      </p:sp>
    </p:spTree>
    <p:extLst>
      <p:ext uri="{BB962C8B-B14F-4D97-AF65-F5344CB8AC3E}">
        <p14:creationId xmlns:p14="http://schemas.microsoft.com/office/powerpoint/2010/main" val="2292070039"/>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88EB8FE4-DEB7-D0F1-F64B-3AC5843C2DD0}"/>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l="16772" t="-206" r="19607" b="84"/>
          <a:stretch/>
        </p:blipFill>
        <p:spPr>
          <a:xfrm>
            <a:off x="6096000" y="368300"/>
            <a:ext cx="6096000" cy="6103741"/>
          </a:xfrm>
        </p:spPr>
      </p:pic>
      <p:sp>
        <p:nvSpPr>
          <p:cNvPr id="3" name="Title 2">
            <a:extLst>
              <a:ext uri="{FF2B5EF4-FFF2-40B4-BE49-F238E27FC236}">
                <a16:creationId xmlns:a16="http://schemas.microsoft.com/office/drawing/2014/main" id="{4B6D487F-D3F2-1C84-E589-DFFA706A0E09}"/>
              </a:ext>
            </a:extLst>
          </p:cNvPr>
          <p:cNvSpPr>
            <a:spLocks noGrp="1"/>
          </p:cNvSpPr>
          <p:nvPr>
            <p:ph type="title"/>
          </p:nvPr>
        </p:nvSpPr>
        <p:spPr>
          <a:xfrm>
            <a:off x="568427" y="584200"/>
            <a:ext cx="4829691" cy="429788"/>
          </a:xfrm>
        </p:spPr>
        <p:txBody>
          <a:bodyPr/>
          <a:lstStyle/>
          <a:p>
            <a:r>
              <a:rPr lang="zh-CN" altLang="en-US" b="1" dirty="0">
                <a:solidFill>
                  <a:schemeClr val="accent5"/>
                </a:solidFill>
              </a:rPr>
              <a:t>澳洲的</a:t>
            </a:r>
          </a:p>
        </p:txBody>
      </p:sp>
      <p:sp>
        <p:nvSpPr>
          <p:cNvPr id="4" name="Text Placeholder 3">
            <a:extLst>
              <a:ext uri="{FF2B5EF4-FFF2-40B4-BE49-F238E27FC236}">
                <a16:creationId xmlns:a16="http://schemas.microsoft.com/office/drawing/2014/main" id="{7654ECD6-A92D-32BD-F188-95F92D51F9D2}"/>
              </a:ext>
            </a:extLst>
          </p:cNvPr>
          <p:cNvSpPr>
            <a:spLocks noGrp="1"/>
          </p:cNvSpPr>
          <p:nvPr>
            <p:ph type="body" sz="quarter" idx="11"/>
          </p:nvPr>
        </p:nvSpPr>
        <p:spPr>
          <a:xfrm>
            <a:off x="623888" y="3603886"/>
            <a:ext cx="3990445" cy="1670704"/>
          </a:xfrm>
        </p:spPr>
        <p:txBody>
          <a:bodyPr/>
          <a:lstStyle/>
          <a:p>
            <a:pPr marL="0" indent="0">
              <a:lnSpc>
                <a:spcPct val="97000"/>
              </a:lnSpc>
              <a:spcBef>
                <a:spcPct val="0"/>
              </a:spcBef>
              <a:buNone/>
            </a:pPr>
            <a:r>
              <a:rPr lang="zh-CN" altLang="en-US" dirty="0">
                <a:solidFill>
                  <a:schemeClr val="bg1"/>
                </a:solidFill>
              </a:rPr>
              <a:t>澳洲擁有世界上一些最古老的持續生產的葡萄藤。與許多國際葡萄酒產區不同，南澳的葡萄酒產區沒有受到葡萄根瘤蚜的影響，葡萄根瘤蚜是一種會破壞葡萄藤的微小昆蟲。</a:t>
            </a:r>
          </a:p>
        </p:txBody>
      </p:sp>
      <p:sp>
        <p:nvSpPr>
          <p:cNvPr id="5" name="Text Placeholder 4">
            <a:extLst>
              <a:ext uri="{FF2B5EF4-FFF2-40B4-BE49-F238E27FC236}">
                <a16:creationId xmlns:a16="http://schemas.microsoft.com/office/drawing/2014/main" id="{A6C77098-743A-5BC6-66DE-DCCCD7B26DDB}"/>
              </a:ext>
            </a:extLst>
          </p:cNvPr>
          <p:cNvSpPr>
            <a:spLocks noGrp="1"/>
          </p:cNvSpPr>
          <p:nvPr>
            <p:ph type="body" sz="quarter" idx="13"/>
          </p:nvPr>
        </p:nvSpPr>
        <p:spPr>
          <a:xfrm>
            <a:off x="561895" y="1080872"/>
            <a:ext cx="5724447" cy="714677"/>
          </a:xfrm>
        </p:spPr>
        <p:txBody>
          <a:bodyPr/>
          <a:lstStyle/>
          <a:p>
            <a:r>
              <a:rPr lang="zh-CN" altLang="en-US" sz="5000" b="1" kern="1000" spc="-100" dirty="0"/>
              <a:t>最古老的葡萄藤</a:t>
            </a:r>
          </a:p>
        </p:txBody>
      </p:sp>
    </p:spTree>
    <p:extLst>
      <p:ext uri="{BB962C8B-B14F-4D97-AF65-F5344CB8AC3E}">
        <p14:creationId xmlns:p14="http://schemas.microsoft.com/office/powerpoint/2010/main" val="2179409413"/>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descr="A person standing in front of a silo  AI-generated content may be incorrect.">
            <a:extLst>
              <a:ext uri="{FF2B5EF4-FFF2-40B4-BE49-F238E27FC236}">
                <a16:creationId xmlns:a16="http://schemas.microsoft.com/office/drawing/2014/main" id="{81AAA671-20CC-0D59-562F-88D781F58594}"/>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31930" r="1514"/>
          <a:stretch/>
        </p:blipFill>
        <p:spPr>
          <a:xfrm>
            <a:off x="0" y="368300"/>
            <a:ext cx="6096000" cy="6103741"/>
          </a:xfrm>
        </p:spPr>
      </p:pic>
      <p:sp>
        <p:nvSpPr>
          <p:cNvPr id="3" name="Title 2">
            <a:extLst>
              <a:ext uri="{FF2B5EF4-FFF2-40B4-BE49-F238E27FC236}">
                <a16:creationId xmlns:a16="http://schemas.microsoft.com/office/drawing/2014/main" id="{23D94488-FDD0-B64D-D907-D438E31CD7A3}"/>
              </a:ext>
            </a:extLst>
          </p:cNvPr>
          <p:cNvSpPr>
            <a:spLocks noGrp="1"/>
          </p:cNvSpPr>
          <p:nvPr>
            <p:ph type="title"/>
          </p:nvPr>
        </p:nvSpPr>
        <p:spPr>
          <a:xfrm>
            <a:off x="6391563" y="196290"/>
            <a:ext cx="5256270" cy="785732"/>
          </a:xfrm>
        </p:spPr>
        <p:txBody>
          <a:bodyPr/>
          <a:lstStyle/>
          <a:p>
            <a:r>
              <a:rPr lang="zh-CN" altLang="en-US" b="1" dirty="0">
                <a:solidFill>
                  <a:schemeClr val="accent5"/>
                </a:solidFill>
              </a:rPr>
              <a:t>澳洲格那希的最初冠軍</a:t>
            </a:r>
          </a:p>
        </p:txBody>
      </p:sp>
      <p:sp>
        <p:nvSpPr>
          <p:cNvPr id="4" name="Text Placeholder 3">
            <a:extLst>
              <a:ext uri="{FF2B5EF4-FFF2-40B4-BE49-F238E27FC236}">
                <a16:creationId xmlns:a16="http://schemas.microsoft.com/office/drawing/2014/main" id="{2D2021F5-3604-631B-8433-A2BF774BF86F}"/>
              </a:ext>
            </a:extLst>
          </p:cNvPr>
          <p:cNvSpPr>
            <a:spLocks noGrp="1"/>
          </p:cNvSpPr>
          <p:nvPr>
            <p:ph type="body" sz="quarter" idx="11"/>
          </p:nvPr>
        </p:nvSpPr>
        <p:spPr>
          <a:xfrm>
            <a:off x="6391563" y="2389717"/>
            <a:ext cx="4366808" cy="1325564"/>
          </a:xfrm>
        </p:spPr>
        <p:txBody>
          <a:bodyPr/>
          <a:lstStyle/>
          <a:p>
            <a:r>
              <a:rPr lang="zh-CN" altLang="en-US" dirty="0"/>
              <a:t>查理·梅爾頓是最早認識到老藤格那希混釀的價值和傳統的人之一，他也是一群負責保留巴羅莎谷葡萄栽培遺產的釀酒師之一。</a:t>
            </a:r>
          </a:p>
          <a:p>
            <a:endParaRPr lang="en-US" dirty="0"/>
          </a:p>
        </p:txBody>
      </p:sp>
      <p:sp>
        <p:nvSpPr>
          <p:cNvPr id="5" name="Text Placeholder 4">
            <a:extLst>
              <a:ext uri="{FF2B5EF4-FFF2-40B4-BE49-F238E27FC236}">
                <a16:creationId xmlns:a16="http://schemas.microsoft.com/office/drawing/2014/main" id="{D8F3B123-E520-8F50-4420-C620DBC7286A}"/>
              </a:ext>
            </a:extLst>
          </p:cNvPr>
          <p:cNvSpPr>
            <a:spLocks noGrp="1"/>
          </p:cNvSpPr>
          <p:nvPr>
            <p:ph type="body" sz="quarter" idx="13"/>
          </p:nvPr>
        </p:nvSpPr>
        <p:spPr>
          <a:xfrm>
            <a:off x="6391563" y="1064154"/>
            <a:ext cx="5340350" cy="1325563"/>
          </a:xfrm>
        </p:spPr>
        <p:txBody>
          <a:bodyPr/>
          <a:lstStyle/>
          <a:p>
            <a:r>
              <a:rPr lang="zh-CN" altLang="en-US" b="1" dirty="0">
                <a:solidFill>
                  <a:schemeClr val="accent1"/>
                </a:solidFill>
              </a:rPr>
              <a:t>查爾斯·梅爾頓</a:t>
            </a:r>
          </a:p>
        </p:txBody>
      </p:sp>
      <p:sp>
        <p:nvSpPr>
          <p:cNvPr id="8" name="Text Placeholder 3">
            <a:extLst>
              <a:ext uri="{FF2B5EF4-FFF2-40B4-BE49-F238E27FC236}">
                <a16:creationId xmlns:a16="http://schemas.microsoft.com/office/drawing/2014/main" id="{8E8D10AD-62C4-ACDD-167C-B2087407B938}"/>
              </a:ext>
            </a:extLst>
          </p:cNvPr>
          <p:cNvSpPr txBox="1">
            <a:spLocks/>
          </p:cNvSpPr>
          <p:nvPr/>
        </p:nvSpPr>
        <p:spPr>
          <a:xfrm>
            <a:off x="6456361" y="5377648"/>
            <a:ext cx="5098330" cy="1480352"/>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4"/>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sz="1400" b="1" dirty="0">
                <a:solidFill>
                  <a:schemeClr val="accent5"/>
                </a:solidFill>
                <a:ea typeface="Microsoft JhengHei" panose="020B0604030504040204" pitchFamily="34" charset="-120"/>
              </a:rPr>
              <a:t>有趣的事實</a:t>
            </a:r>
          </a:p>
          <a:p>
            <a:pPr marL="0" indent="0">
              <a:lnSpc>
                <a:spcPct val="97000"/>
              </a:lnSpc>
              <a:spcBef>
                <a:spcPct val="0"/>
              </a:spcBef>
              <a:buNone/>
            </a:pPr>
            <a:r>
              <a:rPr lang="zh-CN" altLang="en-US" sz="1400" dirty="0">
                <a:ea typeface="Microsoft JhengHei" panose="020B0604030504040204" pitchFamily="34" charset="-120"/>
              </a:rPr>
              <a:t>在為他的新款 GSM 混釀尋找名字時，查理以法國產區教皇新堡（Châteauneuf-du-Pape）命名他現在傳奇的葡萄酒「九個教皇」。但他不知道更準確的翻譯實際上是「教皇的新城堡」。</a:t>
            </a:r>
          </a:p>
        </p:txBody>
      </p:sp>
    </p:spTree>
    <p:extLst>
      <p:ext uri="{BB962C8B-B14F-4D97-AF65-F5344CB8AC3E}">
        <p14:creationId xmlns:p14="http://schemas.microsoft.com/office/powerpoint/2010/main" val="3625520708"/>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88EB8FE4-DEB7-D0F1-F64B-3AC5843C2DD0}"/>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l="16668" r="16668"/>
          <a:stretch/>
        </p:blipFill>
        <p:spPr>
          <a:xfrm>
            <a:off x="6096000" y="223575"/>
            <a:ext cx="6096000" cy="6103741"/>
          </a:xfrm>
        </p:spPr>
      </p:pic>
      <p:sp>
        <p:nvSpPr>
          <p:cNvPr id="3" name="Title 2">
            <a:extLst>
              <a:ext uri="{FF2B5EF4-FFF2-40B4-BE49-F238E27FC236}">
                <a16:creationId xmlns:a16="http://schemas.microsoft.com/office/drawing/2014/main" id="{4B6D487F-D3F2-1C84-E589-DFFA706A0E09}"/>
              </a:ext>
            </a:extLst>
          </p:cNvPr>
          <p:cNvSpPr>
            <a:spLocks noGrp="1"/>
          </p:cNvSpPr>
          <p:nvPr>
            <p:ph type="title"/>
          </p:nvPr>
        </p:nvSpPr>
        <p:spPr>
          <a:xfrm>
            <a:off x="568427" y="584200"/>
            <a:ext cx="4829691" cy="429788"/>
          </a:xfrm>
        </p:spPr>
        <p:txBody>
          <a:bodyPr/>
          <a:lstStyle/>
          <a:p>
            <a:r>
              <a:rPr lang="zh-CN" altLang="en-US" b="1" dirty="0">
                <a:solidFill>
                  <a:schemeClr val="accent5"/>
                </a:solidFill>
              </a:rPr>
              <a:t>葡萄栽培</a:t>
            </a:r>
          </a:p>
        </p:txBody>
      </p:sp>
      <p:sp>
        <p:nvSpPr>
          <p:cNvPr id="4" name="Text Placeholder 3">
            <a:extLst>
              <a:ext uri="{FF2B5EF4-FFF2-40B4-BE49-F238E27FC236}">
                <a16:creationId xmlns:a16="http://schemas.microsoft.com/office/drawing/2014/main" id="{7654ECD6-A92D-32BD-F188-95F92D51F9D2}"/>
              </a:ext>
            </a:extLst>
          </p:cNvPr>
          <p:cNvSpPr>
            <a:spLocks noGrp="1"/>
          </p:cNvSpPr>
          <p:nvPr>
            <p:ph type="body" sz="quarter" idx="11"/>
          </p:nvPr>
        </p:nvSpPr>
        <p:spPr>
          <a:xfrm>
            <a:off x="623888" y="3603886"/>
            <a:ext cx="4114367" cy="2669914"/>
          </a:xfrm>
        </p:spPr>
        <p:txBody>
          <a:bodyPr/>
          <a:lstStyle/>
          <a:p>
            <a:pPr marL="0" indent="0">
              <a:lnSpc>
                <a:spcPct val="97000"/>
              </a:lnSpc>
              <a:spcBef>
                <a:spcPct val="0"/>
              </a:spcBef>
              <a:buNone/>
            </a:pPr>
            <a:r>
              <a:rPr lang="zh-CN" altLang="en-US" b="1" dirty="0">
                <a:solidFill>
                  <a:schemeClr val="accent5"/>
                </a:solidFill>
              </a:rPr>
              <a:t>旱地種植</a:t>
            </a:r>
          </a:p>
          <a:p>
            <a:pPr marL="0" indent="0">
              <a:lnSpc>
                <a:spcPct val="97000"/>
              </a:lnSpc>
              <a:spcBef>
                <a:spcPct val="0"/>
              </a:spcBef>
              <a:buNone/>
            </a:pPr>
            <a:r>
              <a:rPr lang="zh-CN" altLang="en-US" dirty="0">
                <a:solidFill>
                  <a:schemeClr val="bg1"/>
                </a:solidFill>
              </a:rPr>
              <a:t>在炎熱的條件下能很好地適應，無需灌溉和嚴酷的修剪。</a:t>
            </a:r>
          </a:p>
          <a:p>
            <a:pPr marL="0" indent="0">
              <a:lnSpc>
                <a:spcPct val="97000"/>
              </a:lnSpc>
              <a:spcBef>
                <a:spcPct val="0"/>
              </a:spcBef>
              <a:buNone/>
            </a:pPr>
            <a:endParaRPr lang="en-AU" dirty="0">
              <a:solidFill>
                <a:schemeClr val="bg1"/>
              </a:solidFill>
            </a:endParaRPr>
          </a:p>
          <a:p>
            <a:pPr marL="0" indent="0">
              <a:lnSpc>
                <a:spcPct val="97000"/>
              </a:lnSpc>
              <a:spcBef>
                <a:spcPct val="0"/>
              </a:spcBef>
              <a:buNone/>
            </a:pPr>
            <a:r>
              <a:rPr lang="zh-CN" altLang="en-US" b="1" dirty="0">
                <a:solidFill>
                  <a:schemeClr val="accent5"/>
                </a:solidFill>
              </a:rPr>
              <a:t>高產</a:t>
            </a:r>
          </a:p>
          <a:p>
            <a:pPr marL="0" indent="0">
              <a:lnSpc>
                <a:spcPct val="97000"/>
              </a:lnSpc>
              <a:spcBef>
                <a:spcPct val="0"/>
              </a:spcBef>
              <a:buNone/>
            </a:pPr>
            <a:r>
              <a:rPr lang="zh-CN" altLang="en-US" dirty="0">
                <a:solidFill>
                  <a:schemeClr val="bg1"/>
                </a:solidFill>
              </a:rPr>
              <a:t>果味濃郁，但結構較不複雜的葡萄酒。</a:t>
            </a:r>
          </a:p>
          <a:p>
            <a:pPr marL="0" indent="0">
              <a:lnSpc>
                <a:spcPct val="97000"/>
              </a:lnSpc>
              <a:spcBef>
                <a:spcPct val="0"/>
              </a:spcBef>
              <a:buNone/>
            </a:pPr>
            <a:endParaRPr lang="en-AU" dirty="0"/>
          </a:p>
          <a:p>
            <a:pPr marL="0" indent="0">
              <a:lnSpc>
                <a:spcPct val="97000"/>
              </a:lnSpc>
              <a:spcBef>
                <a:spcPct val="0"/>
              </a:spcBef>
              <a:buNone/>
            </a:pPr>
            <a:r>
              <a:rPr lang="zh-CN" altLang="en-US" b="1" dirty="0">
                <a:solidFill>
                  <a:schemeClr val="accent5"/>
                </a:solidFill>
              </a:rPr>
              <a:t>低產</a:t>
            </a:r>
          </a:p>
          <a:p>
            <a:pPr marL="0" indent="0">
              <a:lnSpc>
                <a:spcPct val="97000"/>
              </a:lnSpc>
              <a:spcBef>
                <a:spcPct val="0"/>
              </a:spcBef>
              <a:buNone/>
            </a:pPr>
            <a:r>
              <a:rPr lang="zh-CN" altLang="en-US" dirty="0">
                <a:solidFill>
                  <a:schemeClr val="bg1"/>
                </a:solidFill>
              </a:rPr>
              <a:t>更濃郁的風味和特性。</a:t>
            </a:r>
          </a:p>
        </p:txBody>
      </p:sp>
      <p:sp>
        <p:nvSpPr>
          <p:cNvPr id="5" name="Text Placeholder 4">
            <a:extLst>
              <a:ext uri="{FF2B5EF4-FFF2-40B4-BE49-F238E27FC236}">
                <a16:creationId xmlns:a16="http://schemas.microsoft.com/office/drawing/2014/main" id="{A6C77098-743A-5BC6-66DE-DCCCD7B26DDB}"/>
              </a:ext>
            </a:extLst>
          </p:cNvPr>
          <p:cNvSpPr>
            <a:spLocks noGrp="1"/>
          </p:cNvSpPr>
          <p:nvPr>
            <p:ph type="body" sz="quarter" idx="13"/>
          </p:nvPr>
        </p:nvSpPr>
        <p:spPr>
          <a:xfrm>
            <a:off x="561895" y="1080872"/>
            <a:ext cx="3902105" cy="714677"/>
          </a:xfrm>
        </p:spPr>
        <p:txBody>
          <a:bodyPr/>
          <a:lstStyle/>
          <a:p>
            <a:r>
              <a:rPr lang="zh-CN" altLang="en-US" sz="5000" b="1" kern="1000" spc="-100" dirty="0"/>
              <a:t>澳洲格那希的種植方式</a:t>
            </a:r>
          </a:p>
        </p:txBody>
      </p:sp>
      <p:sp>
        <p:nvSpPr>
          <p:cNvPr id="2" name="TextBox 1">
            <a:extLst>
              <a:ext uri="{FF2B5EF4-FFF2-40B4-BE49-F238E27FC236}">
                <a16:creationId xmlns:a16="http://schemas.microsoft.com/office/drawing/2014/main" id="{E6CCF964-3223-D266-71A0-C1DF1CE279F5}"/>
              </a:ext>
            </a:extLst>
          </p:cNvPr>
          <p:cNvSpPr txBox="1"/>
          <p:nvPr/>
        </p:nvSpPr>
        <p:spPr>
          <a:xfrm>
            <a:off x="6010281" y="6394200"/>
            <a:ext cx="2374368" cy="307777"/>
          </a:xfrm>
          <a:prstGeom prst="rect">
            <a:avLst/>
          </a:prstGeom>
          <a:noFill/>
        </p:spPr>
        <p:txBody>
          <a:bodyPr wrap="none" rtlCol="0">
            <a:spAutoFit/>
          </a:bodyPr>
          <a:lstStyle/>
          <a:p>
            <a:pPr algn="l"/>
            <a:r>
              <a:rPr lang="zh-CN" altLang="en-US" sz="1400" b="1" dirty="0">
                <a:solidFill>
                  <a:schemeClr val="bg1"/>
                </a:solidFill>
                <a:latin typeface="Neue Haas Grotesk Text Pro" panose="020B0504020202020204" pitchFamily="34" charset="77"/>
              </a:rPr>
              <a:t>老灌木（高腳杯式）葡萄酒</a:t>
            </a:r>
            <a:endParaRPr lang="en-US" sz="1600" dirty="0">
              <a:solidFill>
                <a:srgbClr val="190000"/>
              </a:solidFill>
              <a:effectLst/>
              <a:latin typeface="Neue Haas Grotesk Text Pro" panose="020B0504020202020204" pitchFamily="34" charset="77"/>
              <a:ea typeface="Microsoft JhengHei" panose="020B0604030504040204" pitchFamily="34" charset="-120"/>
              <a:cs typeface="Inter Display" panose="02000503000000020004" pitchFamily="2" charset="0"/>
            </a:endParaRPr>
          </a:p>
        </p:txBody>
      </p:sp>
    </p:spTree>
    <p:extLst>
      <p:ext uri="{BB962C8B-B14F-4D97-AF65-F5344CB8AC3E}">
        <p14:creationId xmlns:p14="http://schemas.microsoft.com/office/powerpoint/2010/main" val="2315836019"/>
      </p:ext>
    </p:ext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AS_NET" val="4.0.30319.42000"/>
  <p:tag name="AS_OS" val="Microsoft Windows NT 10.0.20348.0"/>
  <p:tag name="AS_RELEASE_DATE" val="2022.02.14"/>
  <p:tag name="AS_TITLE" val="Aspose.Slides for .NET 4.0"/>
  <p:tag name="AS_VERSION" val="22.2"/>
</p:tagLst>
</file>

<file path=ppt/theme/theme1.xml><?xml version="1.0" encoding="utf-8"?>
<a:theme xmlns:a="http://schemas.openxmlformats.org/drawingml/2006/main" name="Slide layouts">
  <a:themeElements>
    <a:clrScheme name="Australian Wine">
      <a:dk1>
        <a:srgbClr val="000000"/>
      </a:dk1>
      <a:lt1>
        <a:srgbClr val="FFFFFF"/>
      </a:lt1>
      <a:dk2>
        <a:srgbClr val="191B0E"/>
      </a:dk2>
      <a:lt2>
        <a:srgbClr val="B2D8BE"/>
      </a:lt2>
      <a:accent1>
        <a:srgbClr val="601328"/>
      </a:accent1>
      <a:accent2>
        <a:srgbClr val="173F34"/>
      </a:accent2>
      <a:accent3>
        <a:srgbClr val="55D8BF"/>
      </a:accent3>
      <a:accent4>
        <a:srgbClr val="F28F2A"/>
      </a:accent4>
      <a:accent5>
        <a:srgbClr val="FDBCA0"/>
      </a:accent5>
      <a:accent6>
        <a:srgbClr val="FFFFFF"/>
      </a:accent6>
      <a:hlink>
        <a:srgbClr val="000000"/>
      </a:hlink>
      <a:folHlink>
        <a:srgbClr val="000000"/>
      </a:folHlink>
    </a:clrScheme>
    <a:fontScheme name="Neue Haas">
      <a:majorFont>
        <a:latin typeface="Neue Haas Grotesk Text Pro"/>
        <a:ea typeface=""/>
        <a:cs typeface=""/>
      </a:majorFont>
      <a:minorFont>
        <a:latin typeface="Neue Haas Grotesk Tex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a:spAutoFit/>
      </a:bodyPr>
      <a:lstStyle>
        <a:defPPr algn="l">
          <a:defRPr sz="1600" dirty="0" smtClean="0">
            <a:solidFill>
              <a:srgbClr val="190000"/>
            </a:solidFill>
            <a:effectLst/>
            <a:latin typeface="Inter Display" panose="02000503000000020004" pitchFamily="2" charset="0"/>
            <a:ea typeface="Inter Display" panose="02000503000000020004" pitchFamily="2" charset="0"/>
            <a:cs typeface="Inter Display" panose="02000503000000020004" pitchFamily="2" charset="0"/>
          </a:defRPr>
        </a:defPPr>
      </a:lstStyle>
    </a:txDef>
  </a:objectDefaults>
  <a:extraClrSchemeLst/>
  <a:extLst>
    <a:ext uri="{05A4C25C-085E-4340-85A3-A5531E510DB2}">
      <thm15:themeFamily xmlns:thm15="http://schemas.microsoft.com/office/thememl/2012/main" name="Blank PPT 2016 Template_16x9.potx" id="{90B4C5AB-49DD-4CE7-B257-1CE91E709E62}" vid="{EB9991EE-BA41-474A-A519-EAA7DE5E9A7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Calibri Light" panose="020F0302020204030204"/>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Calibri" panose="020F0502020204030204"/>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02256494-4976-4001-aedb-96463ae0d92e">
      <Terms xmlns="http://schemas.microsoft.com/office/infopath/2007/PartnerControls"/>
    </lcf76f155ced4ddcb4097134ff3c332f>
    <TaxCatchAll xmlns="4e8dd08d-258d-47a9-9875-37f1ffd19f33"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11884AF779FE574C89E62754B4999D9C" ma:contentTypeVersion="14" ma:contentTypeDescription="Create a new document." ma:contentTypeScope="" ma:versionID="97b889dec420758f9ecd188adb65a0a0">
  <xsd:schema xmlns:xsd="http://www.w3.org/2001/XMLSchema" xmlns:xs="http://www.w3.org/2001/XMLSchema" xmlns:p="http://schemas.microsoft.com/office/2006/metadata/properties" xmlns:ns2="02256494-4976-4001-aedb-96463ae0d92e" xmlns:ns3="4e8dd08d-258d-47a9-9875-37f1ffd19f33" targetNamespace="http://schemas.microsoft.com/office/2006/metadata/properties" ma:root="true" ma:fieldsID="49682c3f37869f877c832c0415357639" ns2:_="" ns3:_="">
    <xsd:import namespace="02256494-4976-4001-aedb-96463ae0d92e"/>
    <xsd:import namespace="4e8dd08d-258d-47a9-9875-37f1ffd19f33"/>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MediaServiceLocation" minOccurs="0"/>
                <xsd:element ref="ns2:lcf76f155ced4ddcb4097134ff3c332f" minOccurs="0"/>
                <xsd:element ref="ns3:TaxCatchAll" minOccurs="0"/>
                <xsd:element ref="ns2:MediaServiceOCR"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2256494-4976-4001-aedb-96463ae0d92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Location" ma:index="16" nillable="true" ma:displayName="Location" ma:indexed="true" ma:internalName="MediaServiceLocation"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934aa98b-8686-466b-b341-741970af6e1a"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MediaServiceBillingMetadata" ma:index="21"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e8dd08d-258d-47a9-9875-37f1ffd19f33"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aeace09f-8b56-4708-9a8b-1c6f80023f39}" ma:internalName="TaxCatchAll" ma:showField="CatchAllData" ma:web="4e8dd08d-258d-47a9-9875-37f1ffd19f3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0CCF1F8-6D9E-4631-9BC7-E65B426755A9}">
  <ds:schemaRefs>
    <ds:schemaRef ds:uri="http://purl.org/dc/elements/1.1/"/>
    <ds:schemaRef ds:uri="http://schemas.microsoft.com/office/2006/metadata/properties"/>
    <ds:schemaRef ds:uri="http://schemas.microsoft.com/office/2006/documentManagement/types"/>
    <ds:schemaRef ds:uri="02256494-4976-4001-aedb-96463ae0d92e"/>
    <ds:schemaRef ds:uri="http://www.w3.org/XML/1998/namespace"/>
    <ds:schemaRef ds:uri="http://purl.org/dc/terms/"/>
    <ds:schemaRef ds:uri="http://schemas.microsoft.com/office/infopath/2007/PartnerControls"/>
    <ds:schemaRef ds:uri="http://schemas.openxmlformats.org/package/2006/metadata/core-properties"/>
    <ds:schemaRef ds:uri="4e8dd08d-258d-47a9-9875-37f1ffd19f33"/>
    <ds:schemaRef ds:uri="http://purl.org/dc/dcmitype/"/>
  </ds:schemaRefs>
</ds:datastoreItem>
</file>

<file path=customXml/itemProps2.xml><?xml version="1.0" encoding="utf-8"?>
<ds:datastoreItem xmlns:ds="http://schemas.openxmlformats.org/officeDocument/2006/customXml" ds:itemID="{6E01FB6A-04E6-410B-A87C-A7CD63E5391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2256494-4976-4001-aedb-96463ae0d92e"/>
    <ds:schemaRef ds:uri="4e8dd08d-258d-47a9-9875-37f1ffd19f3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D67DE229-D415-4F5C-8950-CD8A5252257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337</TotalTime>
  <Words>2750</Words>
  <Application>Microsoft Macintosh PowerPoint</Application>
  <PresentationFormat>Grand écran</PresentationFormat>
  <Paragraphs>262</Paragraphs>
  <Slides>27</Slides>
  <Notes>18</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27</vt:i4>
      </vt:variant>
    </vt:vector>
  </HeadingPairs>
  <TitlesOfParts>
    <vt:vector size="33" baseType="lpstr">
      <vt:lpstr>Neue Haas Grotesk Text Pro</vt:lpstr>
      <vt:lpstr>Arial</vt:lpstr>
      <vt:lpstr>Microsoft JhengHei</vt:lpstr>
      <vt:lpstr>Inter Display</vt:lpstr>
      <vt:lpstr>Hellix SemiBold</vt:lpstr>
      <vt:lpstr>Slide layouts</vt:lpstr>
      <vt:lpstr>Présentation PowerPoint</vt:lpstr>
      <vt:lpstr>Présentation PowerPoint</vt:lpstr>
      <vt:lpstr>格那希</vt:lpstr>
      <vt:lpstr>Présentation PowerPoint</vt:lpstr>
      <vt:lpstr>1832</vt:lpstr>
      <vt:lpstr>Présentation PowerPoint</vt:lpstr>
      <vt:lpstr>澳洲的</vt:lpstr>
      <vt:lpstr>澳洲格那希的最初冠軍</vt:lpstr>
      <vt:lpstr>葡萄栽培</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氣候</vt:lpstr>
      <vt:lpstr>土壤</vt:lpstr>
      <vt:lpstr>Présentation PowerPoint</vt:lpstr>
      <vt:lpstr>Présentation PowerPoint</vt:lpstr>
      <vt:lpstr>Présentation PowerPoint</vt:lpstr>
      <vt:lpstr>土壤</vt:lpstr>
      <vt:lpstr>Présentation PowerPoint</vt:lpstr>
      <vt:lpstr>Présentation PowerPoint</vt:lpstr>
      <vt:lpstr>格那希</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lin mimi</cp:lastModifiedBy>
  <cp:revision>25</cp:revision>
  <dcterms:created xsi:type="dcterms:W3CDTF">2018-07-25T07:02:59Z</dcterms:created>
  <dcterms:modified xsi:type="dcterms:W3CDTF">2026-07-15T02:00:47Z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LINKTEK-CHUNK-1">
    <vt:lpwstr>010021{"F":2,"I":"6981-60FE-E215-5441"}</vt:lpwstr>
  </property>
  <property fmtid="{D5CDD505-2E9C-101B-9397-08002B2CF9AE}" pid="3" name="ContentTypeId">
    <vt:lpwstr>0x01010011884AF779FE574C89E62754B4999D9C</vt:lpwstr>
  </property>
  <property fmtid="{D5CDD505-2E9C-101B-9397-08002B2CF9AE}" pid="4" name="MediaServiceImageTags">
    <vt:lpwstr/>
  </property>
  <property fmtid="{D5CDD505-2E9C-101B-9397-08002B2CF9AE}" pid="5" name="Order">
    <vt:lpwstr>47265400.0000000</vt:lpwstr>
  </property>
  <property fmtid="{D5CDD505-2E9C-101B-9397-08002B2CF9AE}" pid="6" name="xd_ProgID">
    <vt:lpwstr/>
  </property>
  <property fmtid="{D5CDD505-2E9C-101B-9397-08002B2CF9AE}" pid="7" name="ComplianceAssetId">
    <vt:lpwstr/>
  </property>
  <property fmtid="{D5CDD505-2E9C-101B-9397-08002B2CF9AE}" pid="8" name="TemplateUrl">
    <vt:lpwstr/>
  </property>
  <property fmtid="{D5CDD505-2E9C-101B-9397-08002B2CF9AE}" pid="9" name="_ExtendedDescription">
    <vt:lpwstr/>
  </property>
  <property fmtid="{D5CDD505-2E9C-101B-9397-08002B2CF9AE}" pid="10" name="TriggerFlowInfo">
    <vt:lpwstr/>
  </property>
  <property fmtid="{D5CDD505-2E9C-101B-9397-08002B2CF9AE}" pid="11" name="xd_Signature">
    <vt:lpwstr/>
  </property>
</Properties>
</file>