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media/image5.svg" ContentType="image/svg+xml"/>
  <Override PartName="/ppt/media/image7.svg" ContentType="image/svg+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sldIdLst>
    <p:sldId id="256" r:id="rId5"/>
    <p:sldId id="661" r:id="rId6"/>
    <p:sldId id="636" r:id="rId7"/>
    <p:sldId id="635" r:id="rId8"/>
    <p:sldId id="645" r:id="rId9"/>
    <p:sldId id="637" r:id="rId10"/>
    <p:sldId id="646" r:id="rId11"/>
    <p:sldId id="647" r:id="rId12"/>
    <p:sldId id="641" r:id="rId13"/>
    <p:sldId id="642" r:id="rId14"/>
    <p:sldId id="643" r:id="rId15"/>
    <p:sldId id="648" r:id="rId16"/>
    <p:sldId id="649" r:id="rId17"/>
    <p:sldId id="650" r:id="rId18"/>
    <p:sldId id="651" r:id="rId19"/>
    <p:sldId id="652" r:id="rId20"/>
    <p:sldId id="276" r:id="rId21"/>
    <p:sldId id="515" r:id="rId22"/>
    <p:sldId id="653" r:id="rId23"/>
    <p:sldId id="596" r:id="rId24"/>
    <p:sldId id="656" r:id="rId25"/>
    <p:sldId id="603" r:id="rId26"/>
    <p:sldId id="278" r:id="rId27"/>
    <p:sldId id="658" r:id="rId28"/>
    <p:sldId id="280" r:id="rId29"/>
    <p:sldId id="617" r:id="rId30"/>
    <p:sldId id="659" r:id="rId31"/>
    <p:sldId id="340" r:id="rId32"/>
    <p:sldId id="660" r:id="rId33"/>
  </p:sldIdLst>
  <p:sldSz cx="12192000" cy="6858000"/>
  <p:notesSz cx="6858000" cy="9144000"/>
  <p:custDataLst>
    <p:tags r:id="rId35"/>
  </p:custDataLst>
  <p:defaultTextStyle>
    <a:defPPr>
      <a:defRPr lang="en-US"/>
    </a:defPPr>
    <a:lvl1pPr marL="0" algn="l" defTabSz="914353" rtl="0" eaLnBrk="1" latinLnBrk="0" hangingPunct="1">
      <a:defRPr sz="1800" kern="1200">
        <a:solidFill>
          <a:schemeClr val="tx1"/>
        </a:solidFill>
        <a:latin typeface="+mn-lt"/>
        <a:ea typeface="+mn-ea"/>
        <a:cs typeface="+mn-cs"/>
      </a:defRPr>
    </a:lvl1pPr>
    <a:lvl2pPr marL="457176"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29" algn="l" defTabSz="914353" rtl="0" eaLnBrk="1" latinLnBrk="0" hangingPunct="1">
      <a:defRPr sz="1800" kern="1200">
        <a:solidFill>
          <a:schemeClr val="tx1"/>
        </a:solidFill>
        <a:latin typeface="+mn-lt"/>
        <a:ea typeface="+mn-ea"/>
        <a:cs typeface="+mn-cs"/>
      </a:defRPr>
    </a:lvl4pPr>
    <a:lvl5pPr marL="1828707"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59"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2" algn="l" defTabSz="91435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702" userDrawn="1">
          <p15:clr>
            <a:srgbClr val="A4A3A4"/>
          </p15:clr>
        </p15:guide>
        <p15:guide id="2" pos="21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EBF180C-DB69-BB51-733E-8E545EE8A659}" name="Dave Talbot Price" initials="" userId="S::dave@focusedexpeditions.com::caa8a516-e7bf-462c-95fc-abc846f8ab45" providerId="AD"/>
  <p188:author id="{9F6DFD45-1167-81A0-BE00-AFB6735BAA66}" name="Emma Symington" initials="ES" userId="S::emma.symington@wineaustralia.com::a85d5d76-701e-415b-a297-15fcc699ee67" providerId="AD"/>
  <p188:author id="{B67ECCCF-3E7F-1753-3DB2-C86D27535908}" name="Rosemary MacDonald" initials="RM" userId="S::rosemary.macdonald@wineaustralia.com::8309af06-59ea-4c96-ab26-373b911e2651" providerId="AD"/>
  <p188:author id="{00282DEE-CFDE-7DB6-ABFB-86091AF25804}" name="Cameron Midson" initials="" userId="S::cameron.midson@wineaustralia.com::510fe36d-201b-4d30-8c49-491c5536745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D7A016-89EC-4DA1-96D6-CC769A594710}" v="15" dt="2026-05-10T08:41:57.4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636" autoAdjust="0"/>
    <p:restoredTop sz="94800"/>
  </p:normalViewPr>
  <p:slideViewPr>
    <p:cSldViewPr snapToGrid="0">
      <p:cViewPr varScale="1">
        <p:scale>
          <a:sx n="123" d="100"/>
          <a:sy n="123" d="100"/>
        </p:scale>
        <p:origin x="720" y="184"/>
      </p:cViewPr>
      <p:guideLst>
        <p:guide orient="horz" pos="3702"/>
        <p:guide pos="2116"/>
      </p:guideLst>
    </p:cSldViewPr>
  </p:slideViewPr>
  <p:notesTextViewPr>
    <p:cViewPr>
      <p:scale>
        <a:sx n="1" d="1"/>
        <a:sy n="1" d="1"/>
      </p:scale>
      <p:origin x="0" y="0"/>
    </p:cViewPr>
  </p:notesTextViewPr>
  <p:sorterViewPr>
    <p:cViewPr varScale="1">
      <p:scale>
        <a:sx n="1" d="1"/>
        <a:sy n="1" d="1"/>
      </p:scale>
      <p:origin x="0" y="0"/>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notesMaster" Target="notesMasters/notesMaster1.xml"/><Relationship Id="rId42"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ags" Target="tags/tag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emary MacDonald" userId="8309af06-59ea-4c96-ab26-373b911e2651" providerId="ADAL" clId="{5C0619B5-8AFF-4DAC-AFA4-94EB8335985E}"/>
    <pc:docChg chg="undo redo custSel addSld delSld modSld sldOrd">
      <pc:chgData name="Rosemary MacDonald" userId="8309af06-59ea-4c96-ab26-373b911e2651" providerId="ADAL" clId="{5C0619B5-8AFF-4DAC-AFA4-94EB8335985E}" dt="2026-05-31T21:36:40.680" v="589" actId="2711"/>
      <pc:docMkLst>
        <pc:docMk/>
      </pc:docMkLst>
      <pc:sldChg chg="modSp mod">
        <pc:chgData name="Rosemary MacDonald" userId="8309af06-59ea-4c96-ab26-373b911e2651" providerId="ADAL" clId="{5C0619B5-8AFF-4DAC-AFA4-94EB8335985E}" dt="2026-05-31T21:33:55.984" v="566" actId="2711"/>
        <pc:sldMkLst>
          <pc:docMk/>
          <pc:sldMk cId="1789970845" sldId="256"/>
        </pc:sldMkLst>
        <pc:spChg chg="mod">
          <ac:chgData name="Rosemary MacDonald" userId="8309af06-59ea-4c96-ab26-373b911e2651" providerId="ADAL" clId="{5C0619B5-8AFF-4DAC-AFA4-94EB8335985E}" dt="2026-05-31T21:33:55.984" v="566" actId="2711"/>
          <ac:spMkLst>
            <pc:docMk/>
            <pc:sldMk cId="1789970845" sldId="256"/>
            <ac:spMk id="7" creationId="{8B1D4A70-6CA2-23A1-1A5A-497FD63075D8}"/>
          </ac:spMkLst>
        </pc:spChg>
      </pc:sldChg>
      <pc:sldChg chg="modSp mod">
        <pc:chgData name="Rosemary MacDonald" userId="8309af06-59ea-4c96-ab26-373b911e2651" providerId="ADAL" clId="{5C0619B5-8AFF-4DAC-AFA4-94EB8335985E}" dt="2026-05-31T21:35:28.725" v="578" actId="2711"/>
        <pc:sldMkLst>
          <pc:docMk/>
          <pc:sldMk cId="3312564852" sldId="276"/>
        </pc:sldMkLst>
        <pc:spChg chg="mod">
          <ac:chgData name="Rosemary MacDonald" userId="8309af06-59ea-4c96-ab26-373b911e2651" providerId="ADAL" clId="{5C0619B5-8AFF-4DAC-AFA4-94EB8335985E}" dt="2026-05-31T21:35:28.725" v="578" actId="2711"/>
          <ac:spMkLst>
            <pc:docMk/>
            <pc:sldMk cId="3312564852" sldId="276"/>
            <ac:spMk id="4" creationId="{6A53CAD1-41AE-603C-A2AC-6F78511DB248}"/>
          </ac:spMkLst>
        </pc:spChg>
        <pc:spChg chg="mod">
          <ac:chgData name="Rosemary MacDonald" userId="8309af06-59ea-4c96-ab26-373b911e2651" providerId="ADAL" clId="{5C0619B5-8AFF-4DAC-AFA4-94EB8335985E}" dt="2026-05-09T06:51:11.211" v="463" actId="2711"/>
          <ac:spMkLst>
            <pc:docMk/>
            <pc:sldMk cId="3312564852" sldId="276"/>
            <ac:spMk id="6" creationId="{3937CC6C-038C-22C6-5A1B-F274BB411F78}"/>
          </ac:spMkLst>
        </pc:spChg>
        <pc:spChg chg="mod">
          <ac:chgData name="Rosemary MacDonald" userId="8309af06-59ea-4c96-ab26-373b911e2651" providerId="ADAL" clId="{5C0619B5-8AFF-4DAC-AFA4-94EB8335985E}" dt="2026-05-09T06:49:36.838" v="416" actId="1037"/>
          <ac:spMkLst>
            <pc:docMk/>
            <pc:sldMk cId="3312564852" sldId="276"/>
            <ac:spMk id="26" creationId="{EA6BCBDD-680C-58C3-153A-39C29DAC56F3}"/>
          </ac:spMkLst>
        </pc:spChg>
        <pc:spChg chg="mod">
          <ac:chgData name="Rosemary MacDonald" userId="8309af06-59ea-4c96-ab26-373b911e2651" providerId="ADAL" clId="{5C0619B5-8AFF-4DAC-AFA4-94EB8335985E}" dt="2026-05-09T06:49:36.838" v="416" actId="1037"/>
          <ac:spMkLst>
            <pc:docMk/>
            <pc:sldMk cId="3312564852" sldId="276"/>
            <ac:spMk id="27" creationId="{78AE6EC6-A66B-DA1E-D63F-D79E7AD819BE}"/>
          </ac:spMkLst>
        </pc:spChg>
        <pc:spChg chg="mod">
          <ac:chgData name="Rosemary MacDonald" userId="8309af06-59ea-4c96-ab26-373b911e2651" providerId="ADAL" clId="{5C0619B5-8AFF-4DAC-AFA4-94EB8335985E}" dt="2026-05-23T09:06:23.458" v="564" actId="1076"/>
          <ac:spMkLst>
            <pc:docMk/>
            <pc:sldMk cId="3312564852" sldId="276"/>
            <ac:spMk id="29" creationId="{9EE6620A-6DE8-9F2C-93D7-EA689D1394C6}"/>
          </ac:spMkLst>
        </pc:spChg>
        <pc:cxnChg chg="mod">
          <ac:chgData name="Rosemary MacDonald" userId="8309af06-59ea-4c96-ab26-373b911e2651" providerId="ADAL" clId="{5C0619B5-8AFF-4DAC-AFA4-94EB8335985E}" dt="2026-05-09T06:49:36.838" v="416" actId="1037"/>
          <ac:cxnSpMkLst>
            <pc:docMk/>
            <pc:sldMk cId="3312564852" sldId="276"/>
            <ac:cxnSpMk id="20" creationId="{3654D054-7B9D-D4AC-4445-35BFD05D1739}"/>
          </ac:cxnSpMkLst>
        </pc:cxnChg>
        <pc:cxnChg chg="mod">
          <ac:chgData name="Rosemary MacDonald" userId="8309af06-59ea-4c96-ab26-373b911e2651" providerId="ADAL" clId="{5C0619B5-8AFF-4DAC-AFA4-94EB8335985E}" dt="2026-05-09T06:49:42.563" v="434" actId="1035"/>
          <ac:cxnSpMkLst>
            <pc:docMk/>
            <pc:sldMk cId="3312564852" sldId="276"/>
            <ac:cxnSpMk id="33" creationId="{3E7C21EF-D9C4-4832-84EE-5205ED202FE8}"/>
          </ac:cxnSpMkLst>
        </pc:cxnChg>
        <pc:cxnChg chg="mod">
          <ac:chgData name="Rosemary MacDonald" userId="8309af06-59ea-4c96-ab26-373b911e2651" providerId="ADAL" clId="{5C0619B5-8AFF-4DAC-AFA4-94EB8335985E}" dt="2026-05-09T06:49:42.563" v="434" actId="1035"/>
          <ac:cxnSpMkLst>
            <pc:docMk/>
            <pc:sldMk cId="3312564852" sldId="276"/>
            <ac:cxnSpMk id="37" creationId="{842884D4-1987-62FE-AF27-1EA78A0186FA}"/>
          </ac:cxnSpMkLst>
        </pc:cxnChg>
      </pc:sldChg>
      <pc:sldChg chg="modSp mod">
        <pc:chgData name="Rosemary MacDonald" userId="8309af06-59ea-4c96-ab26-373b911e2651" providerId="ADAL" clId="{5C0619B5-8AFF-4DAC-AFA4-94EB8335985E}" dt="2026-05-31T21:36:06.729" v="584" actId="2711"/>
        <pc:sldMkLst>
          <pc:docMk/>
          <pc:sldMk cId="1764992075" sldId="278"/>
        </pc:sldMkLst>
        <pc:spChg chg="mod">
          <ac:chgData name="Rosemary MacDonald" userId="8309af06-59ea-4c96-ab26-373b911e2651" providerId="ADAL" clId="{5C0619B5-8AFF-4DAC-AFA4-94EB8335985E}" dt="2026-05-31T21:36:06.729" v="584" actId="2711"/>
          <ac:spMkLst>
            <pc:docMk/>
            <pc:sldMk cId="1764992075" sldId="278"/>
            <ac:spMk id="4" creationId="{6A53CAD1-41AE-603C-A2AC-6F78511DB248}"/>
          </ac:spMkLst>
        </pc:spChg>
        <pc:spChg chg="mod">
          <ac:chgData name="Rosemary MacDonald" userId="8309af06-59ea-4c96-ab26-373b911e2651" providerId="ADAL" clId="{5C0619B5-8AFF-4DAC-AFA4-94EB8335985E}" dt="2026-05-09T06:52:36.080" v="471" actId="2711"/>
          <ac:spMkLst>
            <pc:docMk/>
            <pc:sldMk cId="1764992075" sldId="278"/>
            <ac:spMk id="6" creationId="{3937CC6C-038C-22C6-5A1B-F274BB411F78}"/>
          </ac:spMkLst>
        </pc:spChg>
        <pc:spChg chg="mod">
          <ac:chgData name="Rosemary MacDonald" userId="8309af06-59ea-4c96-ab26-373b911e2651" providerId="ADAL" clId="{5C0619B5-8AFF-4DAC-AFA4-94EB8335985E}" dt="2026-05-10T08:39:32.196" v="559"/>
          <ac:spMkLst>
            <pc:docMk/>
            <pc:sldMk cId="1764992075" sldId="278"/>
            <ac:spMk id="29" creationId="{9EE6620A-6DE8-9F2C-93D7-EA689D1394C6}"/>
          </ac:spMkLst>
        </pc:spChg>
      </pc:sldChg>
      <pc:sldChg chg="modSp mod">
        <pc:chgData name="Rosemary MacDonald" userId="8309af06-59ea-4c96-ab26-373b911e2651" providerId="ADAL" clId="{5C0619B5-8AFF-4DAC-AFA4-94EB8335985E}" dt="2026-05-31T21:36:14.199" v="585" actId="2711"/>
        <pc:sldMkLst>
          <pc:docMk/>
          <pc:sldMk cId="1521449498" sldId="280"/>
        </pc:sldMkLst>
        <pc:spChg chg="mod">
          <ac:chgData name="Rosemary MacDonald" userId="8309af06-59ea-4c96-ab26-373b911e2651" providerId="ADAL" clId="{5C0619B5-8AFF-4DAC-AFA4-94EB8335985E}" dt="2026-05-31T21:36:14.199" v="585" actId="2711"/>
          <ac:spMkLst>
            <pc:docMk/>
            <pc:sldMk cId="1521449498" sldId="280"/>
            <ac:spMk id="4" creationId="{6A53CAD1-41AE-603C-A2AC-6F78511DB248}"/>
          </ac:spMkLst>
        </pc:spChg>
        <pc:spChg chg="mod">
          <ac:chgData name="Rosemary MacDonald" userId="8309af06-59ea-4c96-ab26-373b911e2651" providerId="ADAL" clId="{5C0619B5-8AFF-4DAC-AFA4-94EB8335985E}" dt="2026-05-09T06:53:09.335" v="477" actId="2711"/>
          <ac:spMkLst>
            <pc:docMk/>
            <pc:sldMk cId="1521449498" sldId="280"/>
            <ac:spMk id="6" creationId="{3937CC6C-038C-22C6-5A1B-F274BB411F78}"/>
          </ac:spMkLst>
        </pc:spChg>
        <pc:spChg chg="mod">
          <ac:chgData name="Rosemary MacDonald" userId="8309af06-59ea-4c96-ab26-373b911e2651" providerId="ADAL" clId="{5C0619B5-8AFF-4DAC-AFA4-94EB8335985E}" dt="2026-05-10T08:39:38.021" v="560"/>
          <ac:spMkLst>
            <pc:docMk/>
            <pc:sldMk cId="1521449498" sldId="280"/>
            <ac:spMk id="29" creationId="{9EE6620A-6DE8-9F2C-93D7-EA689D1394C6}"/>
          </ac:spMkLst>
        </pc:spChg>
      </pc:sldChg>
      <pc:sldChg chg="modSp mod">
        <pc:chgData name="Rosemary MacDonald" userId="8309af06-59ea-4c96-ab26-373b911e2651" providerId="ADAL" clId="{5C0619B5-8AFF-4DAC-AFA4-94EB8335985E}" dt="2026-05-31T21:36:40.680" v="589" actId="2711"/>
        <pc:sldMkLst>
          <pc:docMk/>
          <pc:sldMk cId="2579349937" sldId="340"/>
        </pc:sldMkLst>
        <pc:spChg chg="mod">
          <ac:chgData name="Rosemary MacDonald" userId="8309af06-59ea-4c96-ab26-373b911e2651" providerId="ADAL" clId="{5C0619B5-8AFF-4DAC-AFA4-94EB8335985E}" dt="2026-05-31T21:36:40.680" v="589" actId="2711"/>
          <ac:spMkLst>
            <pc:docMk/>
            <pc:sldMk cId="2579349937" sldId="340"/>
            <ac:spMk id="2" creationId="{8A87E0DF-1B6D-5472-EE43-D0443C76CA8D}"/>
          </ac:spMkLst>
        </pc:spChg>
      </pc:sldChg>
      <pc:sldChg chg="modSp mod">
        <pc:chgData name="Rosemary MacDonald" userId="8309af06-59ea-4c96-ab26-373b911e2651" providerId="ADAL" clId="{5C0619B5-8AFF-4DAC-AFA4-94EB8335985E}" dt="2026-05-31T21:34:10.934" v="569" actId="14100"/>
        <pc:sldMkLst>
          <pc:docMk/>
          <pc:sldMk cId="549477231" sldId="635"/>
        </pc:sldMkLst>
        <pc:spChg chg="mod">
          <ac:chgData name="Rosemary MacDonald" userId="8309af06-59ea-4c96-ab26-373b911e2651" providerId="ADAL" clId="{5C0619B5-8AFF-4DAC-AFA4-94EB8335985E}" dt="2026-05-31T21:34:10.934" v="569" actId="14100"/>
          <ac:spMkLst>
            <pc:docMk/>
            <pc:sldMk cId="549477231" sldId="635"/>
            <ac:spMk id="3" creationId="{BEECEE92-FDCE-E773-A43D-DD59895A05E4}"/>
          </ac:spMkLst>
        </pc:spChg>
      </pc:sldChg>
      <pc:sldChg chg="modSp mod">
        <pc:chgData name="Rosemary MacDonald" userId="8309af06-59ea-4c96-ab26-373b911e2651" providerId="ADAL" clId="{5C0619B5-8AFF-4DAC-AFA4-94EB8335985E}" dt="2026-05-31T21:34:02.844" v="567" actId="2711"/>
        <pc:sldMkLst>
          <pc:docMk/>
          <pc:sldMk cId="2754621381" sldId="636"/>
        </pc:sldMkLst>
        <pc:spChg chg="mod">
          <ac:chgData name="Rosemary MacDonald" userId="8309af06-59ea-4c96-ab26-373b911e2651" providerId="ADAL" clId="{5C0619B5-8AFF-4DAC-AFA4-94EB8335985E}" dt="2026-05-31T21:34:02.844" v="567" actId="2711"/>
          <ac:spMkLst>
            <pc:docMk/>
            <pc:sldMk cId="2754621381" sldId="636"/>
            <ac:spMk id="3" creationId="{2E8299DC-0241-3CE8-904B-330EA39384FE}"/>
          </ac:spMkLst>
        </pc:spChg>
      </pc:sldChg>
      <pc:sldChg chg="modSp mod">
        <pc:chgData name="Rosemary MacDonald" userId="8309af06-59ea-4c96-ab26-373b911e2651" providerId="ADAL" clId="{5C0619B5-8AFF-4DAC-AFA4-94EB8335985E}" dt="2026-05-31T21:34:27.885" v="571" actId="2711"/>
        <pc:sldMkLst>
          <pc:docMk/>
          <pc:sldMk cId="4188933285" sldId="637"/>
        </pc:sldMkLst>
        <pc:spChg chg="mod">
          <ac:chgData name="Rosemary MacDonald" userId="8309af06-59ea-4c96-ab26-373b911e2651" providerId="ADAL" clId="{5C0619B5-8AFF-4DAC-AFA4-94EB8335985E}" dt="2026-05-31T21:34:27.885" v="571" actId="2711"/>
          <ac:spMkLst>
            <pc:docMk/>
            <pc:sldMk cId="4188933285" sldId="637"/>
            <ac:spMk id="3" creationId="{9CBCDC0B-F635-F360-B8FF-6CF32D070324}"/>
          </ac:spMkLst>
        </pc:spChg>
      </pc:sldChg>
      <pc:sldChg chg="modSp mod">
        <pc:chgData name="Rosemary MacDonald" userId="8309af06-59ea-4c96-ab26-373b911e2651" providerId="ADAL" clId="{5C0619B5-8AFF-4DAC-AFA4-94EB8335985E}" dt="2026-05-31T21:34:46.748" v="575" actId="14100"/>
        <pc:sldMkLst>
          <pc:docMk/>
          <pc:sldMk cId="4249917559" sldId="643"/>
        </pc:sldMkLst>
        <pc:spChg chg="mod">
          <ac:chgData name="Rosemary MacDonald" userId="8309af06-59ea-4c96-ab26-373b911e2651" providerId="ADAL" clId="{5C0619B5-8AFF-4DAC-AFA4-94EB8335985E}" dt="2026-05-31T21:34:46.748" v="575" actId="14100"/>
          <ac:spMkLst>
            <pc:docMk/>
            <pc:sldMk cId="4249917559" sldId="643"/>
            <ac:spMk id="4" creationId="{DFA76B02-4AEC-2172-B359-91D3A36EDA82}"/>
          </ac:spMkLst>
        </pc:spChg>
      </pc:sldChg>
      <pc:sldChg chg="modSp mod ord">
        <pc:chgData name="Rosemary MacDonald" userId="8309af06-59ea-4c96-ab26-373b911e2651" providerId="ADAL" clId="{5C0619B5-8AFF-4DAC-AFA4-94EB8335985E}" dt="2026-05-31T21:34:18.596" v="570" actId="2711"/>
        <pc:sldMkLst>
          <pc:docMk/>
          <pc:sldMk cId="602433484" sldId="645"/>
        </pc:sldMkLst>
        <pc:spChg chg="mod">
          <ac:chgData name="Rosemary MacDonald" userId="8309af06-59ea-4c96-ab26-373b911e2651" providerId="ADAL" clId="{5C0619B5-8AFF-4DAC-AFA4-94EB8335985E}" dt="2026-05-31T21:34:18.596" v="570" actId="2711"/>
          <ac:spMkLst>
            <pc:docMk/>
            <pc:sldMk cId="602433484" sldId="645"/>
            <ac:spMk id="3" creationId="{94762CF8-1C9D-0CA1-735C-9E3757B60859}"/>
          </ac:spMkLst>
        </pc:spChg>
      </pc:sldChg>
      <pc:sldChg chg="modSp mod">
        <pc:chgData name="Rosemary MacDonald" userId="8309af06-59ea-4c96-ab26-373b911e2651" providerId="ADAL" clId="{5C0619B5-8AFF-4DAC-AFA4-94EB8335985E}" dt="2026-05-31T21:34:36.648" v="573" actId="14100"/>
        <pc:sldMkLst>
          <pc:docMk/>
          <pc:sldMk cId="4013035397" sldId="646"/>
        </pc:sldMkLst>
        <pc:spChg chg="mod">
          <ac:chgData name="Rosemary MacDonald" userId="8309af06-59ea-4c96-ab26-373b911e2651" providerId="ADAL" clId="{5C0619B5-8AFF-4DAC-AFA4-94EB8335985E}" dt="2026-05-06T21:16:01.634" v="377" actId="20577"/>
          <ac:spMkLst>
            <pc:docMk/>
            <pc:sldMk cId="4013035397" sldId="646"/>
            <ac:spMk id="4" creationId="{9BC74B72-A378-F166-EE3C-5A671D83C8B7}"/>
          </ac:spMkLst>
        </pc:spChg>
        <pc:spChg chg="mod">
          <ac:chgData name="Rosemary MacDonald" userId="8309af06-59ea-4c96-ab26-373b911e2651" providerId="ADAL" clId="{5C0619B5-8AFF-4DAC-AFA4-94EB8335985E}" dt="2026-05-31T21:34:36.648" v="573" actId="14100"/>
          <ac:spMkLst>
            <pc:docMk/>
            <pc:sldMk cId="4013035397" sldId="646"/>
            <ac:spMk id="10" creationId="{BCBDA4B4-8791-D067-94E5-39C7A7A95AB8}"/>
          </ac:spMkLst>
        </pc:spChg>
      </pc:sldChg>
      <pc:sldChg chg="addSp delSp modSp mod">
        <pc:chgData name="Rosemary MacDonald" userId="8309af06-59ea-4c96-ab26-373b911e2651" providerId="ADAL" clId="{5C0619B5-8AFF-4DAC-AFA4-94EB8335985E}" dt="2026-05-31T21:34:58.985" v="576" actId="2711"/>
        <pc:sldMkLst>
          <pc:docMk/>
          <pc:sldMk cId="404591134" sldId="651"/>
        </pc:sldMkLst>
        <pc:spChg chg="mod">
          <ac:chgData name="Rosemary MacDonald" userId="8309af06-59ea-4c96-ab26-373b911e2651" providerId="ADAL" clId="{5C0619B5-8AFF-4DAC-AFA4-94EB8335985E}" dt="2026-05-31T21:34:58.985" v="576" actId="2711"/>
          <ac:spMkLst>
            <pc:docMk/>
            <pc:sldMk cId="404591134" sldId="651"/>
            <ac:spMk id="3" creationId="{2958846E-2E15-56F6-2216-AEB4A6950047}"/>
          </ac:spMkLst>
        </pc:spChg>
      </pc:sldChg>
      <pc:sldChg chg="modSp mod">
        <pc:chgData name="Rosemary MacDonald" userId="8309af06-59ea-4c96-ab26-373b911e2651" providerId="ADAL" clId="{5C0619B5-8AFF-4DAC-AFA4-94EB8335985E}" dt="2026-05-31T21:35:05.138" v="577" actId="2711"/>
        <pc:sldMkLst>
          <pc:docMk/>
          <pc:sldMk cId="3859178516" sldId="652"/>
        </pc:sldMkLst>
        <pc:spChg chg="mod">
          <ac:chgData name="Rosemary MacDonald" userId="8309af06-59ea-4c96-ab26-373b911e2651" providerId="ADAL" clId="{5C0619B5-8AFF-4DAC-AFA4-94EB8335985E}" dt="2026-05-31T21:35:05.138" v="577" actId="2711"/>
          <ac:spMkLst>
            <pc:docMk/>
            <pc:sldMk cId="3859178516" sldId="652"/>
            <ac:spMk id="10" creationId="{8C0EE2A0-7F59-C590-4D0E-B9C490164825}"/>
          </ac:spMkLst>
        </pc:spChg>
        <pc:spChg chg="mod">
          <ac:chgData name="Rosemary MacDonald" userId="8309af06-59ea-4c96-ab26-373b911e2651" providerId="ADAL" clId="{5C0619B5-8AFF-4DAC-AFA4-94EB8335985E}" dt="2026-05-06T20:56:56.192" v="369" actId="1076"/>
          <ac:spMkLst>
            <pc:docMk/>
            <pc:sldMk cId="3859178516" sldId="652"/>
            <ac:spMk id="11" creationId="{8362786D-61EA-1185-5300-C0661836E15B}"/>
          </ac:spMkLst>
        </pc:spChg>
      </pc:sldChg>
      <pc:sldChg chg="modSp mod">
        <pc:chgData name="Rosemary MacDonald" userId="8309af06-59ea-4c96-ab26-373b911e2651" providerId="ADAL" clId="{5C0619B5-8AFF-4DAC-AFA4-94EB8335985E}" dt="2026-05-31T21:35:48.754" v="582" actId="1076"/>
        <pc:sldMkLst>
          <pc:docMk/>
          <pc:sldMk cId="4076623297" sldId="653"/>
        </pc:sldMkLst>
        <pc:spChg chg="mod">
          <ac:chgData name="Rosemary MacDonald" userId="8309af06-59ea-4c96-ab26-373b911e2651" providerId="ADAL" clId="{5C0619B5-8AFF-4DAC-AFA4-94EB8335985E}" dt="2026-05-31T21:35:35.238" v="579" actId="2711"/>
          <ac:spMkLst>
            <pc:docMk/>
            <pc:sldMk cId="4076623297" sldId="653"/>
            <ac:spMk id="3" creationId="{F56995B3-8022-96BC-6824-ADD378D96922}"/>
          </ac:spMkLst>
        </pc:spChg>
        <pc:spChg chg="mod">
          <ac:chgData name="Rosemary MacDonald" userId="8309af06-59ea-4c96-ab26-373b911e2651" providerId="ADAL" clId="{5C0619B5-8AFF-4DAC-AFA4-94EB8335985E}" dt="2026-05-31T21:35:48.754" v="582" actId="1076"/>
          <ac:spMkLst>
            <pc:docMk/>
            <pc:sldMk cId="4076623297" sldId="653"/>
            <ac:spMk id="6" creationId="{03089DDC-6238-CDF1-B82C-F9ACB379FCB6}"/>
          </ac:spMkLst>
        </pc:spChg>
        <pc:spChg chg="mod">
          <ac:chgData name="Rosemary MacDonald" userId="8309af06-59ea-4c96-ab26-373b911e2651" providerId="ADAL" clId="{5C0619B5-8AFF-4DAC-AFA4-94EB8335985E}" dt="2026-05-10T08:39:16.573" v="557"/>
          <ac:spMkLst>
            <pc:docMk/>
            <pc:sldMk cId="4076623297" sldId="653"/>
            <ac:spMk id="36" creationId="{07266A71-438D-BEA7-010A-55AA406F0D2C}"/>
          </ac:spMkLst>
        </pc:spChg>
        <pc:cxnChg chg="mod">
          <ac:chgData name="Rosemary MacDonald" userId="8309af06-59ea-4c96-ab26-373b911e2651" providerId="ADAL" clId="{5C0619B5-8AFF-4DAC-AFA4-94EB8335985E}" dt="2026-05-09T06:50:53.464" v="458" actId="1035"/>
          <ac:cxnSpMkLst>
            <pc:docMk/>
            <pc:sldMk cId="4076623297" sldId="653"/>
            <ac:cxnSpMk id="20" creationId="{DEAFA520-E070-2540-BB5A-19F0997C158F}"/>
          </ac:cxnSpMkLst>
        </pc:cxnChg>
        <pc:cxnChg chg="mod">
          <ac:chgData name="Rosemary MacDonald" userId="8309af06-59ea-4c96-ab26-373b911e2651" providerId="ADAL" clId="{5C0619B5-8AFF-4DAC-AFA4-94EB8335985E}" dt="2026-05-09T06:50:53.464" v="458" actId="1035"/>
          <ac:cxnSpMkLst>
            <pc:docMk/>
            <pc:sldMk cId="4076623297" sldId="653"/>
            <ac:cxnSpMk id="34" creationId="{A18A54F2-EF5C-0908-81E8-F760558FB38D}"/>
          </ac:cxnSpMkLst>
        </pc:cxnChg>
      </pc:sldChg>
      <pc:sldChg chg="addSp delSp modSp mod">
        <pc:chgData name="Rosemary MacDonald" userId="8309af06-59ea-4c96-ab26-373b911e2651" providerId="ADAL" clId="{5C0619B5-8AFF-4DAC-AFA4-94EB8335985E}" dt="2026-05-31T21:35:54.564" v="583" actId="2711"/>
        <pc:sldMkLst>
          <pc:docMk/>
          <pc:sldMk cId="3703995801" sldId="656"/>
        </pc:sldMkLst>
        <pc:spChg chg="mod">
          <ac:chgData name="Rosemary MacDonald" userId="8309af06-59ea-4c96-ab26-373b911e2651" providerId="ADAL" clId="{5C0619B5-8AFF-4DAC-AFA4-94EB8335985E}" dt="2026-05-09T06:52:20.599" v="470" actId="2711"/>
          <ac:spMkLst>
            <pc:docMk/>
            <pc:sldMk cId="3703995801" sldId="656"/>
            <ac:spMk id="3" creationId="{C7B361CD-2639-B5DA-0167-6FB8C3704457}"/>
          </ac:spMkLst>
        </pc:spChg>
        <pc:spChg chg="mod">
          <ac:chgData name="Rosemary MacDonald" userId="8309af06-59ea-4c96-ab26-373b911e2651" providerId="ADAL" clId="{5C0619B5-8AFF-4DAC-AFA4-94EB8335985E}" dt="2026-05-31T21:35:54.564" v="583" actId="2711"/>
          <ac:spMkLst>
            <pc:docMk/>
            <pc:sldMk cId="3703995801" sldId="656"/>
            <ac:spMk id="4" creationId="{6A53CAD1-41AE-603C-A2AC-6F78511DB248}"/>
          </ac:spMkLst>
        </pc:spChg>
        <pc:spChg chg="mod">
          <ac:chgData name="Rosemary MacDonald" userId="8309af06-59ea-4c96-ab26-373b911e2651" providerId="ADAL" clId="{5C0619B5-8AFF-4DAC-AFA4-94EB8335985E}" dt="2026-05-10T08:39:23.461" v="558"/>
          <ac:spMkLst>
            <pc:docMk/>
            <pc:sldMk cId="3703995801" sldId="656"/>
            <ac:spMk id="6" creationId="{55DF217E-BBED-851F-DB9F-4789B3905354}"/>
          </ac:spMkLst>
        </pc:spChg>
        <pc:spChg chg="mod">
          <ac:chgData name="Rosemary MacDonald" userId="8309af06-59ea-4c96-ab26-373b911e2651" providerId="ADAL" clId="{5C0619B5-8AFF-4DAC-AFA4-94EB8335985E}" dt="2026-05-09T06:51:42.834" v="465" actId="2711"/>
          <ac:spMkLst>
            <pc:docMk/>
            <pc:sldMk cId="3703995801" sldId="656"/>
            <ac:spMk id="47" creationId="{96FF515D-9515-ECD3-82BA-2FF7E96E67D0}"/>
          </ac:spMkLst>
        </pc:spChg>
      </pc:sldChg>
      <pc:sldChg chg="modSp mod">
        <pc:chgData name="Rosemary MacDonald" userId="8309af06-59ea-4c96-ab26-373b911e2651" providerId="ADAL" clId="{5C0619B5-8AFF-4DAC-AFA4-94EB8335985E}" dt="2026-05-31T21:36:32.039" v="588" actId="20577"/>
        <pc:sldMkLst>
          <pc:docMk/>
          <pc:sldMk cId="3735418610" sldId="659"/>
        </pc:sldMkLst>
        <pc:spChg chg="mod">
          <ac:chgData name="Rosemary MacDonald" userId="8309af06-59ea-4c96-ab26-373b911e2651" providerId="ADAL" clId="{5C0619B5-8AFF-4DAC-AFA4-94EB8335985E}" dt="2026-05-31T21:36:32.039" v="588" actId="20577"/>
          <ac:spMkLst>
            <pc:docMk/>
            <pc:sldMk cId="3735418610" sldId="659"/>
            <ac:spMk id="2" creationId="{EC4F9B9F-9F41-D51D-0669-FD32332342FE}"/>
          </ac:spMkLst>
        </pc:spChg>
      </pc:sldChg>
      <pc:sldChg chg="modSp add mod">
        <pc:chgData name="Rosemary MacDonald" userId="8309af06-59ea-4c96-ab26-373b911e2651" providerId="ADAL" clId="{5C0619B5-8AFF-4DAC-AFA4-94EB8335985E}" dt="2026-05-06T21:17:56.031" v="383" actId="1076"/>
        <pc:sldMkLst>
          <pc:docMk/>
          <pc:sldMk cId="1490669062" sldId="661"/>
        </pc:sldMkLst>
        <pc:spChg chg="mod">
          <ac:chgData name="Rosemary MacDonald" userId="8309af06-59ea-4c96-ab26-373b911e2651" providerId="ADAL" clId="{5C0619B5-8AFF-4DAC-AFA4-94EB8335985E}" dt="2026-05-06T21:17:56.031" v="383" actId="1076"/>
          <ac:spMkLst>
            <pc:docMk/>
            <pc:sldMk cId="1490669062" sldId="661"/>
            <ac:spMk id="2" creationId="{C5E66CB2-0011-D4FF-2B38-8C33B4CF85E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Neue Haas Grotesk Text Pro" panose="020B0504020202020204" pitchFamily="34" charset="77"/>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Neue Haas Grotesk Text Pro" panose="020B0504020202020204" pitchFamily="34" charset="77"/>
              </a:defRPr>
            </a:lvl1pPr>
          </a:lstStyle>
          <a:p>
            <a:fld id="{A644BF32-4CA8-4343-91C5-94D89E008D3B}" type="datetimeFigureOut">
              <a:rPr lang="en-US" smtClean="0"/>
              <a:pPr/>
              <a:t>7/13/26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Neue Haas Grotesk Text Pro" panose="020B0504020202020204" pitchFamily="34" charset="77"/>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Neue Haas Grotesk Text Pro" panose="020B0504020202020204" pitchFamily="34" charset="77"/>
              </a:defRPr>
            </a:lvl1pPr>
          </a:lstStyle>
          <a:p>
            <a:fld id="{C8CAF07B-88B1-40ED-9A21-D99161D5F8F5}" type="slidenum">
              <a:rPr lang="en-US" smtClean="0"/>
              <a:pPr/>
              <a:t>‹#›</a:t>
            </a:fld>
            <a:endParaRPr lang="en-US" dirty="0"/>
          </a:p>
        </p:txBody>
      </p:sp>
    </p:spTree>
    <p:extLst>
      <p:ext uri="{BB962C8B-B14F-4D97-AF65-F5344CB8AC3E}">
        <p14:creationId xmlns:p14="http://schemas.microsoft.com/office/powerpoint/2010/main" val="2246632439"/>
      </p:ext>
    </p:extLst>
  </p:cSld>
  <p:clrMap bg1="lt1" tx1="dk1" bg2="lt2" tx2="dk2" accent1="accent1" accent2="accent2" accent3="accent3" accent4="accent4" accent5="accent5" accent6="accent6" hlink="hlink" folHlink="folHlink"/>
  <p:notesStyle>
    <a:lvl1pPr marL="0" algn="l" defTabSz="914353" rtl="0" eaLnBrk="1" latinLnBrk="0" hangingPunct="1">
      <a:defRPr sz="1199" b="0" i="0" kern="1200">
        <a:solidFill>
          <a:schemeClr val="tx1"/>
        </a:solidFill>
        <a:latin typeface="Neue Haas Grotesk Text Pro" panose="020B0504020202020204" pitchFamily="34" charset="77"/>
        <a:ea typeface="+mn-ea"/>
        <a:cs typeface="+mn-cs"/>
      </a:defRPr>
    </a:lvl1pPr>
    <a:lvl2pPr marL="457176" algn="l" defTabSz="914353" rtl="0" eaLnBrk="1" latinLnBrk="0" hangingPunct="1">
      <a:defRPr sz="1199" b="0" i="0" kern="1200">
        <a:solidFill>
          <a:schemeClr val="tx1"/>
        </a:solidFill>
        <a:latin typeface="Neue Haas Grotesk Text Pro" panose="020B0504020202020204" pitchFamily="34" charset="77"/>
        <a:ea typeface="+mn-ea"/>
        <a:cs typeface="+mn-cs"/>
      </a:defRPr>
    </a:lvl2pPr>
    <a:lvl3pPr marL="914353" algn="l" defTabSz="914353" rtl="0" eaLnBrk="1" latinLnBrk="0" hangingPunct="1">
      <a:defRPr sz="1199" b="0" i="0" kern="1200">
        <a:solidFill>
          <a:schemeClr val="tx1"/>
        </a:solidFill>
        <a:latin typeface="Neue Haas Grotesk Text Pro" panose="020B0504020202020204" pitchFamily="34" charset="77"/>
        <a:ea typeface="+mn-ea"/>
        <a:cs typeface="+mn-cs"/>
      </a:defRPr>
    </a:lvl3pPr>
    <a:lvl4pPr marL="1371529" algn="l" defTabSz="914353" rtl="0" eaLnBrk="1" latinLnBrk="0" hangingPunct="1">
      <a:defRPr sz="1199" b="0" i="0" kern="1200">
        <a:solidFill>
          <a:schemeClr val="tx1"/>
        </a:solidFill>
        <a:latin typeface="Neue Haas Grotesk Text Pro" panose="020B0504020202020204" pitchFamily="34" charset="77"/>
        <a:ea typeface="+mn-ea"/>
        <a:cs typeface="+mn-cs"/>
      </a:defRPr>
    </a:lvl4pPr>
    <a:lvl5pPr marL="1828707" algn="l" defTabSz="914353" rtl="0" eaLnBrk="1" latinLnBrk="0" hangingPunct="1">
      <a:defRPr sz="1199" b="0" i="0" kern="1200">
        <a:solidFill>
          <a:schemeClr val="tx1"/>
        </a:solidFill>
        <a:latin typeface="Neue Haas Grotesk Text Pro" panose="020B0504020202020204" pitchFamily="34" charset="77"/>
        <a:ea typeface="+mn-ea"/>
        <a:cs typeface="+mn-cs"/>
      </a:defRPr>
    </a:lvl5pPr>
    <a:lvl6pPr marL="2285883" algn="l" defTabSz="914353" rtl="0" eaLnBrk="1" latinLnBrk="0" hangingPunct="1">
      <a:defRPr sz="1199" kern="1200">
        <a:solidFill>
          <a:schemeClr val="tx1"/>
        </a:solidFill>
        <a:latin typeface="+mn-lt"/>
        <a:ea typeface="+mn-ea"/>
        <a:cs typeface="+mn-cs"/>
      </a:defRPr>
    </a:lvl6pPr>
    <a:lvl7pPr marL="2743059" algn="l" defTabSz="914353" rtl="0" eaLnBrk="1" latinLnBrk="0" hangingPunct="1">
      <a:defRPr sz="1199" kern="1200">
        <a:solidFill>
          <a:schemeClr val="tx1"/>
        </a:solidFill>
        <a:latin typeface="+mn-lt"/>
        <a:ea typeface="+mn-ea"/>
        <a:cs typeface="+mn-cs"/>
      </a:defRPr>
    </a:lvl7pPr>
    <a:lvl8pPr marL="3200236" algn="l" defTabSz="914353" rtl="0" eaLnBrk="1" latinLnBrk="0" hangingPunct="1">
      <a:defRPr sz="1199" kern="1200">
        <a:solidFill>
          <a:schemeClr val="tx1"/>
        </a:solidFill>
        <a:latin typeface="+mn-lt"/>
        <a:ea typeface="+mn-ea"/>
        <a:cs typeface="+mn-cs"/>
      </a:defRPr>
    </a:lvl8pPr>
    <a:lvl9pPr marL="3657412" algn="l" defTabSz="914353" rtl="0" eaLnBrk="1" latinLnBrk="0" hangingPunct="1">
      <a:defRPr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5000"/>
              </a:lnSpc>
              <a:buNone/>
            </a:pPr>
            <a:r>
              <a:rPr lang="ja-JP" altLang="en-US">
                <a:solidFill>
                  <a:schemeClr val="bg1"/>
                </a:solidFill>
                <a:ea typeface="MS PGothic" panose="020B0600070205080204" pitchFamily="34" charset="-128"/>
              </a:rPr>
              <a:t>アデレード・ヒルズは創造的なコミュニティを育み、オーストラリア・ワインの進化を牽引しながら急速にオーストラリアで最もエキサイティングな地域のひとつとなりました。</a:t>
            </a:r>
            <a:endParaRPr lang="en-US" altLang="ja-JP" dirty="0">
              <a:solidFill>
                <a:schemeClr val="bg1"/>
              </a:solidFill>
              <a:ea typeface="MS PGothic" panose="020B0600070205080204" pitchFamily="34" charset="-128"/>
            </a:endParaRPr>
          </a:p>
          <a:p>
            <a:pPr marL="0" indent="0">
              <a:lnSpc>
                <a:spcPct val="105000"/>
              </a:lnSpc>
              <a:buNone/>
            </a:pPr>
            <a:endParaRPr lang="en-US" altLang="ja-JP" sz="1200" u="none" strike="noStrike" kern="1200" dirty="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このノートには、追加のスライド情報と考察ポイントが記載されています。このようなプレゼンテーションを含む、より多くのトピックやリソースをダウンロードするには、</a:t>
            </a:r>
            <a:r>
              <a:rPr lang="en-AU" altLang="ja-JP" sz="1200" u="none" strike="noStrike" kern="1200" dirty="0" err="1">
                <a:solidFill>
                  <a:schemeClr val="tx1"/>
                </a:solidFill>
                <a:effectLst/>
                <a:ea typeface="MS PGothic" panose="020B0600070205080204" pitchFamily="34" charset="-128"/>
                <a:cs typeface="+mn-cs"/>
              </a:rPr>
              <a:t>www.australianwinediscovered.com</a:t>
            </a:r>
            <a:r>
              <a:rPr lang="en-AU"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をご覧ください。</a:t>
            </a:r>
            <a:endParaRPr lang="en-US" altLang="ja-JP" dirty="0">
              <a:ea typeface="MS PGothic"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a:t>
            </a:fld>
            <a:endParaRPr lang="en-US" dirty="0"/>
          </a:p>
        </p:txBody>
      </p:sp>
    </p:spTree>
    <p:extLst>
      <p:ext uri="{BB962C8B-B14F-4D97-AF65-F5344CB8AC3E}">
        <p14:creationId xmlns:p14="http://schemas.microsoft.com/office/powerpoint/2010/main" val="27310625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ここから複数のワインのテイスティングを始めましょう</a:t>
            </a:r>
            <a:r>
              <a:rPr lang="ja-JP" altLang="en-US">
                <a:ea typeface="MS PGothic" panose="020B0600070205080204" pitchFamily="34" charset="-128"/>
              </a:rPr>
              <a:t> </a:t>
            </a:r>
            <a:r>
              <a:rPr lang="ja-JP" altLang="en-US" sz="1000" kern="1200">
                <a:solidFill>
                  <a:schemeClr val="tx1"/>
                </a:solidFill>
                <a:effectLst/>
                <a:ea typeface="MS PGothic" panose="020B0600070205080204" pitchFamily="34" charset="-128"/>
                <a:cs typeface="+mn-cs"/>
              </a:rPr>
              <a:t>。</a:t>
            </a:r>
          </a:p>
          <a:p>
            <a:pPr marL="0" marR="0" lvl="0" indent="0" algn="l" defTabSz="914400" rtl="0" eaLnBrk="1" fontAlgn="auto" latinLnBrk="0" hangingPunct="1">
              <a:lnSpc>
                <a:spcPct val="100000"/>
              </a:lnSpc>
              <a:spcBef>
                <a:spcPct val="0"/>
              </a:spcBef>
              <a:spcAft>
                <a:spcPct val="0"/>
              </a:spcAft>
              <a:buClrTx/>
              <a:buSzTx/>
              <a:buFontTx/>
              <a:buNone/>
              <a:defRPr/>
            </a:pPr>
            <a:endParaRPr lang="ja-JP" altLang="en-US" sz="1000" kern="120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a:solidFill>
                  <a:srgbClr val="000000"/>
                </a:solidFill>
                <a:effectLst/>
                <a:latin typeface="MS PGothic" panose="020B0600070205080204" pitchFamily="34" charset="-128"/>
                <a:ea typeface="MS PGothic" panose="020B0600070205080204" pitchFamily="34" charset="-128"/>
              </a:rPr>
              <a:t>補完プログラム：各品種に関するプログラムや資料は、こちらからご覧いただけます。</a:t>
            </a:r>
            <a:r>
              <a:rPr lang="en-US" altLang="ja-JP" sz="1200" u="none" strike="noStrike" dirty="0" err="1">
                <a:solidFill>
                  <a:srgbClr val="000000"/>
                </a:solidFill>
                <a:effectLst/>
                <a:ea typeface="MS PGothic" panose="020B0600070205080204" pitchFamily="34" charset="-128"/>
              </a:rPr>
              <a:t>www.australianwinediscovered.com</a:t>
            </a:r>
            <a:r>
              <a:rPr lang="en-US" altLang="ja-JP" sz="1200" u="none" strike="noStrike" dirty="0">
                <a:solidFill>
                  <a:srgbClr val="000000"/>
                </a:solidFill>
                <a:effectLst/>
                <a:ea typeface="MS PGothic" panose="020B0600070205080204" pitchFamily="34" charset="-128"/>
              </a:rPr>
              <a:t> </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15</a:t>
            </a:fld>
            <a:endParaRPr lang="en-US" dirty="0"/>
          </a:p>
        </p:txBody>
      </p:sp>
    </p:spTree>
    <p:extLst>
      <p:ext uri="{BB962C8B-B14F-4D97-AF65-F5344CB8AC3E}">
        <p14:creationId xmlns:p14="http://schemas.microsoft.com/office/powerpoint/2010/main" val="34999283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飛び抜けて多い単一の品種はありませんが、これらワインの共通点は、プレミアムかつエレガントなスタイルと、産地ごとに発揮される、それぞれの品種の特性です。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16</a:t>
            </a:fld>
            <a:endParaRPr lang="en-US" dirty="0"/>
          </a:p>
        </p:txBody>
      </p:sp>
    </p:spTree>
    <p:extLst>
      <p:ext uri="{BB962C8B-B14F-4D97-AF65-F5344CB8AC3E}">
        <p14:creationId xmlns:p14="http://schemas.microsoft.com/office/powerpoint/2010/main" val="37008601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ヒルズの標高はスパークリング・ワイン用ブドウであるシャルドネとピノ・ノワールにとって最適な環境です。酸を高く維持しながら果実味を発達させることができるためです。これがアデレード・ヒルズがオーストラリアで最もエキサイティングなスパークリング・ワインの産地たる所以で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17</a:t>
            </a:fld>
            <a:endParaRPr lang="en-US" dirty="0"/>
          </a:p>
        </p:txBody>
      </p:sp>
    </p:spTree>
    <p:extLst>
      <p:ext uri="{BB962C8B-B14F-4D97-AF65-F5344CB8AC3E}">
        <p14:creationId xmlns:p14="http://schemas.microsoft.com/office/powerpoint/2010/main" val="4155008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18</a:t>
            </a:fld>
            <a:endParaRPr lang="en-US" dirty="0"/>
          </a:p>
        </p:txBody>
      </p:sp>
    </p:spTree>
    <p:extLst>
      <p:ext uri="{BB962C8B-B14F-4D97-AF65-F5344CB8AC3E}">
        <p14:creationId xmlns:p14="http://schemas.microsoft.com/office/powerpoint/2010/main" val="393913489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ソーヴィニヨン・ブランは冷涼な気候を好み、自然の酸がはじけるような、生き生きとした香り高いワインを生み出します。アデレード・ヒルズのソーヴィニヨン・ブランは、ソフトでジューシーなミッド・パレットと、キリッとした爽やかなフィニッシュのものが多いです。早飲みタイプのワインで、通常は熟成によって恩恵を受けることはありません。</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19</a:t>
            </a:fld>
            <a:endParaRPr lang="en-US" dirty="0"/>
          </a:p>
        </p:txBody>
      </p:sp>
    </p:spTree>
    <p:extLst>
      <p:ext uri="{BB962C8B-B14F-4D97-AF65-F5344CB8AC3E}">
        <p14:creationId xmlns:p14="http://schemas.microsoft.com/office/powerpoint/2010/main" val="24905913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20</a:t>
            </a:fld>
            <a:endParaRPr lang="en-US" dirty="0"/>
          </a:p>
        </p:txBody>
      </p:sp>
    </p:spTree>
    <p:extLst>
      <p:ext uri="{BB962C8B-B14F-4D97-AF65-F5344CB8AC3E}">
        <p14:creationId xmlns:p14="http://schemas.microsoft.com/office/powerpoint/2010/main" val="401616950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ヒルズはオーストラリアの「ニューウェイブ」なシャルドネのリーダーとして、力強い果実と複雑さを兼ね備えた、世界の最高級の冷涼な気候シャルドネにも匹敵するワインを生産しています。生き生きとしてフレッシュ、溌らつとした酸と柑橘類や有核果実の味わいが特徴です。エレガントで控えめなワインですが、熟成に耐えうる酸の骨格を備え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21</a:t>
            </a:fld>
            <a:endParaRPr lang="en-US" dirty="0"/>
          </a:p>
        </p:txBody>
      </p:sp>
    </p:spTree>
    <p:extLst>
      <p:ext uri="{BB962C8B-B14F-4D97-AF65-F5344CB8AC3E}">
        <p14:creationId xmlns:p14="http://schemas.microsoft.com/office/powerpoint/2010/main" val="205679469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kern="1200">
                <a:solidFill>
                  <a:schemeClr val="tx1"/>
                </a:solidFill>
                <a:effectLst/>
                <a:ea typeface="MS PGothic" panose="020B0600070205080204" pitchFamily="34" charset="-128"/>
                <a:cs typeface="+mn-cs"/>
              </a:rPr>
              <a:t>その標高の高さと冷涼な気候から、アデレード・ヒルズは南オーストラリア州を代表するピノ・ノワールの産地です。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23</a:t>
            </a:fld>
            <a:endParaRPr lang="en-US" dirty="0"/>
          </a:p>
        </p:txBody>
      </p:sp>
    </p:spTree>
    <p:extLst>
      <p:ext uri="{BB962C8B-B14F-4D97-AF65-F5344CB8AC3E}">
        <p14:creationId xmlns:p14="http://schemas.microsoft.com/office/powerpoint/2010/main" val="27932763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ヒルズの涼しい気候で造られるシラーズは、他の南オーストラリア州の温暖な気候の地域で造られる、フルボディの赤ワインとは対照的です。控えめなアルコール、高い香り、コショウやスパイスのアロマ、細やかなタンニンと酸を備えたアデレード・ヒルズのシラーズは、世界のワイン・シーンで高く評価されるスタイルとして急浮上し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25</a:t>
            </a:fld>
            <a:endParaRPr lang="en-US" dirty="0"/>
          </a:p>
        </p:txBody>
      </p:sp>
    </p:spTree>
    <p:extLst>
      <p:ext uri="{BB962C8B-B14F-4D97-AF65-F5344CB8AC3E}">
        <p14:creationId xmlns:p14="http://schemas.microsoft.com/office/powerpoint/2010/main" val="13999848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sz="1200" kern="1200">
                <a:solidFill>
                  <a:schemeClr val="tx1"/>
                </a:solidFill>
                <a:effectLst/>
                <a:ea typeface="MS PGothic" panose="020B0600070205080204" pitchFamily="34" charset="-128"/>
                <a:cs typeface="+mn-cs"/>
              </a:rPr>
              <a:t>その他、注目すべきアデレード・ヒルズの品種には以下のものがあります。</a:t>
            </a:r>
          </a:p>
          <a:p>
            <a:endParaRPr lang="ja-JP" altLang="en-US" sz="1200" kern="1200">
              <a:solidFill>
                <a:schemeClr val="tx1"/>
              </a:solidFill>
              <a:effectLst/>
              <a:ea typeface="MS PGothic" panose="020B0600070205080204" pitchFamily="34" charset="-128"/>
              <a:cs typeface="+mn-cs"/>
            </a:endParaRP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グリューナー・ヴェルトリーナー</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リースリング</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ヴェルメンティーノ</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テンプラニーリョ</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ネッビオーロ</a:t>
            </a:r>
          </a:p>
          <a:p>
            <a:endParaRPr lang="ja-JP" altLang="en-US" sz="1200" kern="1200">
              <a:solidFill>
                <a:schemeClr val="tx1"/>
              </a:solidFill>
              <a:effectLst/>
              <a:ea typeface="MS PGothic" panose="020B0600070205080204" pitchFamily="34" charset="-128"/>
              <a:cs typeface="+mn-cs"/>
            </a:endParaRPr>
          </a:p>
          <a:p>
            <a:r>
              <a:rPr lang="ja-JP" altLang="en-US" sz="1200" kern="1200">
                <a:solidFill>
                  <a:schemeClr val="tx1"/>
                </a:solidFill>
                <a:effectLst/>
                <a:ea typeface="MS PGothic" panose="020B0600070205080204" pitchFamily="34" charset="-128"/>
                <a:cs typeface="+mn-cs"/>
              </a:rPr>
              <a:t>考察ポイント </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アデレード・ヒルズのソーヴィニヨン・ブランの特徴は何ですか？ </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アデレード・ヒルズのワインメーカーは、オーストラリア全体のシャルドネのスタイルにどのような影響を与えてきましたか？ </a:t>
            </a:r>
          </a:p>
          <a:p>
            <a:r>
              <a:rPr lang="en-US" altLang="ja-JP" sz="1200" kern="1200" dirty="0">
                <a:solidFill>
                  <a:schemeClr val="tx1"/>
                </a:solidFill>
                <a:effectLst/>
                <a:ea typeface="MS PGothic" panose="020B0600070205080204" pitchFamily="34" charset="-128"/>
                <a:cs typeface="+mn-cs"/>
              </a:rPr>
              <a:t>- </a:t>
            </a:r>
            <a:r>
              <a:rPr lang="ja-JP" altLang="en-US" sz="1200" kern="1200">
                <a:solidFill>
                  <a:schemeClr val="tx1"/>
                </a:solidFill>
                <a:effectLst/>
                <a:ea typeface="MS PGothic" panose="020B0600070205080204" pitchFamily="34" charset="-128"/>
                <a:cs typeface="+mn-cs"/>
              </a:rPr>
              <a:t>冷涼な気候のシラーズと温暖な気候のシラーズの典型的な違いは何ですか？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26</a:t>
            </a:fld>
            <a:endParaRPr lang="en-US" dirty="0"/>
          </a:p>
        </p:txBody>
      </p:sp>
    </p:spTree>
    <p:extLst>
      <p:ext uri="{BB962C8B-B14F-4D97-AF65-F5344CB8AC3E}">
        <p14:creationId xmlns:p14="http://schemas.microsoft.com/office/powerpoint/2010/main" val="193901187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アデレードからすぐ、市の東の丘陵地帯にあるアデレード・ヒルズは、南オーストラリア州で最も冷涼な気候のワイン産地のひとつです。山や谷、森林、農場やブドウ畑など多様な風景がパッチワークのように広がり、オーストラリアでも最高品質のブドウが生産されています。</a:t>
            </a:r>
          </a:p>
          <a:p>
            <a:pPr rtl="0"/>
            <a:r>
              <a:rPr lang="ja-JP" altLang="en-US" sz="1200" u="none" strike="noStrike" kern="1200">
                <a:solidFill>
                  <a:schemeClr val="tx1"/>
                </a:solidFill>
                <a:effectLst/>
                <a:ea typeface="MS PGothic" panose="020B0600070205080204" pitchFamily="34" charset="-128"/>
                <a:cs typeface="+mn-cs"/>
              </a:rPr>
              <a:t>アデレード・ヒルズの中心都市ハーンドルフは、</a:t>
            </a:r>
            <a:r>
              <a:rPr lang="en-US" altLang="ja-JP" sz="1200" u="none" strike="noStrike" kern="1200" dirty="0">
                <a:solidFill>
                  <a:schemeClr val="tx1"/>
                </a:solidFill>
                <a:effectLst/>
                <a:ea typeface="MS PGothic" panose="020B0600070205080204" pitchFamily="34" charset="-128"/>
                <a:cs typeface="+mn-cs"/>
              </a:rPr>
              <a:t>1800</a:t>
            </a:r>
            <a:r>
              <a:rPr lang="ja-JP" altLang="en-US" sz="1200" u="none" strike="noStrike" kern="1200">
                <a:solidFill>
                  <a:schemeClr val="tx1"/>
                </a:solidFill>
                <a:effectLst/>
                <a:ea typeface="MS PGothic" panose="020B0600070205080204" pitchFamily="34" charset="-128"/>
                <a:cs typeface="+mn-cs"/>
              </a:rPr>
              <a:t>年代にドイツ系移民が定住した、オーストラリアに現存する最古のドイツ系の町です。この村の中心部には素晴らしいアート・ギャラリーやレストランがあり、地域のセラードアへの入り口にもなっています。</a:t>
            </a:r>
          </a:p>
          <a:p>
            <a:br>
              <a:rPr lang="en-AU" dirty="0"/>
            </a:br>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4</a:t>
            </a:fld>
            <a:endParaRPr lang="en-US" dirty="0"/>
          </a:p>
        </p:txBody>
      </p:sp>
    </p:spTree>
    <p:extLst>
      <p:ext uri="{BB962C8B-B14F-4D97-AF65-F5344CB8AC3E}">
        <p14:creationId xmlns:p14="http://schemas.microsoft.com/office/powerpoint/2010/main" val="13134058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AU" sz="1200" u="none" strike="noStrike" kern="1200" dirty="0" err="1">
                <a:solidFill>
                  <a:schemeClr val="tx1"/>
                </a:solidFill>
                <a:effectLst/>
                <a:ea typeface="+mn-ea"/>
                <a:cs typeface="+mn-cs"/>
              </a:rPr>
              <a:t>他のプログラムや資料はこちらwww.australianwinediscovered.com</a:t>
            </a:r>
            <a:endParaRPr lang="en-AU" b="0" dirty="0">
              <a:effectLst/>
            </a:endParaRPr>
          </a:p>
          <a:p>
            <a:r>
              <a:rPr lang="en-AU" sz="1200" kern="1200" dirty="0" err="1">
                <a:solidFill>
                  <a:schemeClr val="tx1"/>
                </a:solidFill>
                <a:effectLst/>
                <a:ea typeface="+mn-ea"/>
                <a:cs typeface="+mn-cs"/>
              </a:rPr>
              <a:t>お問合せはこちら（英語のみ）discovered@wineaustralia.com</a:t>
            </a:r>
            <a:endParaRPr lang="en-AU" sz="1200" kern="1200" dirty="0">
              <a:solidFill>
                <a:schemeClr val="tx1"/>
              </a:solidFill>
              <a:effectLst/>
              <a:ea typeface="+mn-ea"/>
              <a:cs typeface="+mn-cs"/>
            </a:endParaRPr>
          </a:p>
          <a:p>
            <a:endParaRPr lang="en-US"/>
          </a:p>
          <a:p>
            <a:endParaRPr lang="en-US"/>
          </a:p>
        </p:txBody>
      </p:sp>
      <p:sp>
        <p:nvSpPr>
          <p:cNvPr id="4" name="Slide Number Placeholder 3"/>
          <p:cNvSpPr>
            <a:spLocks noGrp="1"/>
          </p:cNvSpPr>
          <p:nvPr>
            <p:ph type="sldNum" sz="quarter" idx="5"/>
          </p:nvPr>
        </p:nvSpPr>
        <p:spPr/>
        <p:txBody>
          <a:bodyPr/>
          <a:lstStyle/>
          <a:p>
            <a:fld id="{C8CAF07B-88B1-40ED-9A21-D99161D5F8F5}" type="slidenum">
              <a:rPr lang="en-US" smtClean="0"/>
              <a:pPr/>
              <a:t>28</a:t>
            </a:fld>
            <a:endParaRPr lang="en-US" dirty="0"/>
          </a:p>
        </p:txBody>
      </p:sp>
    </p:spTree>
    <p:extLst>
      <p:ext uri="{BB962C8B-B14F-4D97-AF65-F5344CB8AC3E}">
        <p14:creationId xmlns:p14="http://schemas.microsoft.com/office/powerpoint/2010/main" val="32777548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ここでアデレード・ヒルズのクラシックなワインを</a:t>
            </a:r>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種類テイスティングしてもらうと良いでしょう。残りのテイスティングは、このプログラムの後半で行います。</a:t>
            </a:r>
          </a:p>
          <a:p>
            <a:pPr marL="0" marR="0" lvl="0" indent="0" algn="l" defTabSz="914400" rtl="0" eaLnBrk="1" fontAlgn="auto" latinLnBrk="0" hangingPunct="1">
              <a:lnSpc>
                <a:spcPct val="100000"/>
              </a:lnSpc>
              <a:spcBef>
                <a:spcPct val="0"/>
              </a:spcBef>
              <a:spcAft>
                <a:spcPct val="0"/>
              </a:spcAft>
              <a:buClrTx/>
              <a:buSzTx/>
              <a:buFontTx/>
              <a:buNone/>
              <a:defRPr/>
            </a:pPr>
            <a:endParaRPr lang="ja-JP" altLang="en-US" sz="1200" u="none" strike="noStrike" kern="1200">
              <a:solidFill>
                <a:schemeClr val="tx1"/>
              </a:solidFill>
              <a:effectLst/>
              <a:ea typeface="MS PGothic" panose="020B0600070205080204" pitchFamily="34" charset="-128"/>
              <a:cs typeface="+mn-cs"/>
            </a:endParaRPr>
          </a:p>
          <a:p>
            <a:pPr marL="0" marR="0" lvl="0" indent="0" algn="l" defTabSz="914400" rtl="0" eaLnBrk="1" fontAlgn="auto" latinLnBrk="0" hangingPunct="1">
              <a:lnSpc>
                <a:spcPct val="100000"/>
              </a:lnSpc>
              <a:spcBef>
                <a:spcPct val="0"/>
              </a:spcBef>
              <a:spcAft>
                <a:spcPct val="0"/>
              </a:spcAft>
              <a:buClrTx/>
              <a:buSzTx/>
              <a:buFontTx/>
              <a:buNone/>
              <a:defRPr/>
            </a:pPr>
            <a:r>
              <a:rPr lang="ja-JP" altLang="en-US" sz="1200" u="none" strike="noStrike" kern="1200">
                <a:solidFill>
                  <a:schemeClr val="tx1"/>
                </a:solidFill>
                <a:effectLst/>
                <a:ea typeface="MS PGothic" panose="020B0600070205080204" pitchFamily="34" charset="-128"/>
                <a:cs typeface="+mn-cs"/>
              </a:rPr>
              <a:t>アデレード・ヒルズは、先進的なワイン・コミュニティがの拠点であり、多様性あふれる冷涼な気候のプレミアムワインを誇る産地です。繊細な伝統製法のスパークリング・ワインからスパイシーなシラーズまで、実に多様なスタイルのワインを生産しています。冷涼な気候の代表格であるシャルドネやピノ・ノワールが輝く場所であり、また、この地のソーヴィニヨン・ブランは、オーストラリアのソーヴィニヨン・ブランのベンチマークとなっています。また、多様な土壌を持つこの産地では、オルタナティブ品種もよく育ちます。アデレード・ヒルズのワインに共通しているのは、自然な酸とエレガンスです。</a:t>
            </a:r>
          </a:p>
          <a:p>
            <a:pPr rtl="0"/>
            <a:endParaRPr lang="en-AU" b="0" dirty="0">
              <a:effectLst/>
            </a:endParaRPr>
          </a:p>
          <a:p>
            <a:br>
              <a:rPr lang="en-AU" dirty="0"/>
            </a:b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5</a:t>
            </a:fld>
            <a:endParaRPr lang="en-US" dirty="0"/>
          </a:p>
        </p:txBody>
      </p:sp>
    </p:spTree>
    <p:extLst>
      <p:ext uri="{BB962C8B-B14F-4D97-AF65-F5344CB8AC3E}">
        <p14:creationId xmlns:p14="http://schemas.microsoft.com/office/powerpoint/2010/main" val="2684873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ja-JP" altLang="en-US">
                <a:ea typeface="MS PGothic" panose="020B0600070205080204" pitchFamily="34" charset="-128"/>
              </a:rPr>
              <a:t>考察ポイント</a:t>
            </a:r>
            <a:endParaRPr lang="en-AU" altLang="ja-JP" dirty="0">
              <a:ea typeface="MS PGothic" panose="020B0600070205080204" pitchFamily="34" charset="-128"/>
            </a:endParaRPr>
          </a:p>
          <a:p>
            <a:r>
              <a:rPr lang="ja-JP" altLang="en-US">
                <a:ea typeface="MS PGothic" panose="020B0600070205080204" pitchFamily="34" charset="-128"/>
              </a:rPr>
              <a:t>アデレード・ヒルズは</a:t>
            </a:r>
            <a:r>
              <a:rPr lang="en-US" altLang="ja-JP" dirty="0">
                <a:ea typeface="MS PGothic" panose="020B0600070205080204" pitchFamily="34" charset="-128"/>
              </a:rPr>
              <a:t>50</a:t>
            </a:r>
            <a:r>
              <a:rPr lang="ja-JP" altLang="en-US">
                <a:ea typeface="MS PGothic" panose="020B0600070205080204" pitchFamily="34" charset="-128"/>
              </a:rPr>
              <a:t>年足らずで、オーストラリアワインの最先端を行くトレンドの発信地に成長しました。その急成長の理由は何でしょうか？</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8</a:t>
            </a:fld>
            <a:endParaRPr lang="en-US" dirty="0"/>
          </a:p>
        </p:txBody>
      </p:sp>
    </p:spTree>
    <p:extLst>
      <p:ext uri="{BB962C8B-B14F-4D97-AF65-F5344CB8AC3E}">
        <p14:creationId xmlns:p14="http://schemas.microsoft.com/office/powerpoint/2010/main" val="4214881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ヒルズは、北にバロッサ、南にマクラーレン・ヴェールという場所に位置しています。温暖な気候で有名なこれらの地域に挟まれ、標高が高いため際立った冷涼な気候の産地となっています。地域を通る道は曲がりくねり、急峻な丘と谷によってさまざまなメゾクリマとミクロクリマが形成されています。</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9</a:t>
            </a:fld>
            <a:endParaRPr lang="en-US" dirty="0"/>
          </a:p>
        </p:txBody>
      </p:sp>
    </p:spTree>
    <p:extLst>
      <p:ext uri="{BB962C8B-B14F-4D97-AF65-F5344CB8AC3E}">
        <p14:creationId xmlns:p14="http://schemas.microsoft.com/office/powerpoint/2010/main" val="36211636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冷涼な気候のため、産地のほとんどが成熟の早い品種に適していますが、北部の西向きの斜面の一部は、カベルネ・ソーヴィニヨンが熟すのに十分なほど温暖です。 </a:t>
            </a:r>
          </a:p>
          <a:p>
            <a:pPr rtl="0"/>
            <a:r>
              <a:rPr lang="ja-JP" altLang="en-US" sz="1200" u="none" strike="noStrike" kern="1200">
                <a:solidFill>
                  <a:schemeClr val="tx1"/>
                </a:solidFill>
                <a:effectLst/>
                <a:ea typeface="MS PGothic" panose="020B0600070205080204" pitchFamily="34" charset="-128"/>
                <a:cs typeface="+mn-cs"/>
              </a:rPr>
              <a:t>標高が高くなるにつれ気温は下がります。このことが成熟の最終段階の夜間には特に重要で、色と味わいに寄与する化合物が冷涼な気候のおかげで増加します。 </a:t>
            </a:r>
          </a:p>
          <a:p>
            <a:pPr rtl="0"/>
            <a:r>
              <a:rPr lang="ja-JP" altLang="en-US" sz="1200" u="none" strike="noStrike" kern="1200">
                <a:solidFill>
                  <a:schemeClr val="tx1"/>
                </a:solidFill>
                <a:effectLst/>
                <a:ea typeface="MS PGothic" panose="020B0600070205080204" pitchFamily="34" charset="-128"/>
                <a:cs typeface="+mn-cs"/>
              </a:rPr>
              <a:t>生育期の降雨量は</a:t>
            </a:r>
            <a:r>
              <a:rPr lang="en-US" altLang="ja-JP" sz="1200" u="none" strike="noStrike" kern="1200" dirty="0">
                <a:solidFill>
                  <a:schemeClr val="tx1"/>
                </a:solidFill>
                <a:effectLst/>
                <a:ea typeface="MS PGothic" panose="020B0600070205080204" pitchFamily="34" charset="-128"/>
                <a:cs typeface="+mn-cs"/>
              </a:rPr>
              <a:t>268</a:t>
            </a:r>
            <a:r>
              <a:rPr lang="en-AU" sz="1200" u="none" strike="noStrike" kern="1200" dirty="0">
                <a:solidFill>
                  <a:schemeClr val="tx1"/>
                </a:solidFill>
                <a:effectLst/>
                <a:ea typeface="+mn-ea"/>
                <a:cs typeface="+mn-cs"/>
              </a:rPr>
              <a:t>mm</a:t>
            </a:r>
            <a:r>
              <a:rPr lang="ja-JP" altLang="en-US" sz="1200" u="none" strike="noStrike" kern="1200">
                <a:solidFill>
                  <a:schemeClr val="tx1"/>
                </a:solidFill>
                <a:effectLst/>
                <a:ea typeface="MS PGothic" panose="020B0600070205080204" pitchFamily="34" charset="-128"/>
                <a:cs typeface="+mn-cs"/>
              </a:rPr>
              <a:t>と、比較的少なめです。しかし、降雨量は地域によって異なり、標高が高いほど多くなり、主に冬と春に降ります。この地域の大部分は、地下水に恵まれています。 </a:t>
            </a:r>
          </a:p>
          <a:p>
            <a:pPr rtl="0"/>
            <a:r>
              <a:rPr lang="en-US" altLang="ja-JP" sz="1200" u="none" strike="noStrike" kern="1200" dirty="0">
                <a:solidFill>
                  <a:schemeClr val="tx1"/>
                </a:solidFill>
                <a:effectLst/>
                <a:ea typeface="MS PGothic" panose="020B0600070205080204" pitchFamily="34" charset="-128"/>
                <a:cs typeface="+mn-cs"/>
              </a:rPr>
              <a:t>1</a:t>
            </a:r>
            <a:r>
              <a:rPr lang="ja-JP" altLang="en-US" sz="1200" u="none" strike="noStrike" kern="1200">
                <a:solidFill>
                  <a:schemeClr val="tx1"/>
                </a:solidFill>
                <a:effectLst/>
                <a:ea typeface="MS PGothic" panose="020B0600070205080204" pitchFamily="34" charset="-128"/>
                <a:cs typeface="+mn-cs"/>
              </a:rPr>
              <a:t>月の平均気温は</a:t>
            </a:r>
            <a:r>
              <a:rPr lang="en-US" altLang="ja-JP" sz="1200" u="none" strike="noStrike" kern="1200" dirty="0">
                <a:solidFill>
                  <a:schemeClr val="tx1"/>
                </a:solidFill>
                <a:effectLst/>
                <a:ea typeface="MS PGothic" panose="020B0600070205080204" pitchFamily="34" charset="-128"/>
                <a:cs typeface="+mn-cs"/>
              </a:rPr>
              <a:t>20.4℃</a:t>
            </a:r>
            <a:r>
              <a:rPr lang="ja-JP" altLang="en-US" sz="1200" u="none" strike="noStrike" kern="1200">
                <a:solidFill>
                  <a:schemeClr val="tx1"/>
                </a:solidFill>
                <a:effectLst/>
                <a:ea typeface="MS PGothic" panose="020B0600070205080204" pitchFamily="34" charset="-128"/>
                <a:cs typeface="+mn-cs"/>
              </a:rPr>
              <a:t>。</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10</a:t>
            </a:fld>
            <a:endParaRPr lang="en-US" dirty="0"/>
          </a:p>
        </p:txBody>
      </p:sp>
    </p:spTree>
    <p:extLst>
      <p:ext uri="{BB962C8B-B14F-4D97-AF65-F5344CB8AC3E}">
        <p14:creationId xmlns:p14="http://schemas.microsoft.com/office/powerpoint/2010/main" val="3273965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アデレード・ヒルズの土壌は非常に変化に富んでおり、灰褐色や褐色のローム質の砂と、粘土質の下層土の上に砂質土壌が乗った土壌が混在しているのが特徴です。また、地形により土壌の深さも様々です。</a:t>
            </a: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なぜ冷涼な気候の産地は、よりエレガントなワインを生み出すのでしょうか？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アデレード・ヒルズの多様な気候と地形は、ワイン造りにどのような影響を与えていると思いますか？</a:t>
            </a:r>
            <a:endParaRPr lang="en-AU" b="0" dirty="0">
              <a:effectLst/>
            </a:endParaRP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11</a:t>
            </a:fld>
            <a:endParaRPr lang="en-US" dirty="0"/>
          </a:p>
        </p:txBody>
      </p:sp>
    </p:spTree>
    <p:extLst>
      <p:ext uri="{BB962C8B-B14F-4D97-AF65-F5344CB8AC3E}">
        <p14:creationId xmlns:p14="http://schemas.microsoft.com/office/powerpoint/2010/main" val="10555951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lang="ja-JP" altLang="en-US" sz="1200" u="none" strike="noStrike" kern="1200">
                <a:solidFill>
                  <a:schemeClr val="tx1"/>
                </a:solidFill>
                <a:effectLst/>
                <a:ea typeface="MS PGothic" panose="020B0600070205080204" pitchFamily="34" charset="-128"/>
                <a:cs typeface="+mn-cs"/>
              </a:rPr>
              <a:t>アデレード・ヒルズは、変化に富んだ地形、冷涼な気候、多様な土壌が課題を与えることもありますが、ブドウの栽培に適した条件を備えています。地域によっては、樹勢コントロールのため夏期剪定を行っているところもあります。ほとんどの畑では灌漑が行われています。この産地のブドウは通常背が高く、日当たりの良いキャノピーで栽培され、日光を最大限に取り入れることでブドウが適切に熟し、風味がよくなるようにしています。特にソーヴィニヨン・ブランは葉が茂りすぎる傾向があるため、キャノピー・マネジメントは重要です。環境に配慮した持続可能な栽培方法にも力を入れており、有機栽培や無農薬栽培を行う畑も増えています。</a:t>
            </a:r>
            <a:endParaRPr lang="en-US" dirty="0"/>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13</a:t>
            </a:fld>
            <a:endParaRPr lang="en-US" dirty="0"/>
          </a:p>
        </p:txBody>
      </p:sp>
    </p:spTree>
    <p:extLst>
      <p:ext uri="{BB962C8B-B14F-4D97-AF65-F5344CB8AC3E}">
        <p14:creationId xmlns:p14="http://schemas.microsoft.com/office/powerpoint/2010/main" val="11684748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ja-JP" altLang="en-US" sz="1200" u="none" strike="noStrike" kern="1200">
                <a:solidFill>
                  <a:schemeClr val="tx1"/>
                </a:solidFill>
                <a:effectLst/>
                <a:ea typeface="MS PGothic" panose="020B0600070205080204" pitchFamily="34" charset="-128"/>
                <a:cs typeface="+mn-cs"/>
              </a:rPr>
              <a:t>アデレード・ヒルズの多くの生産者は、各ブドウ畑それぞれの独自のテロワールを表現するワインを造るために、畑により注力し、ワイナリーでの介入を最小限に抑えています（ミニマル・インターヴェンション）。これは高品質のブドウがあるからこそ可能なのです。 </a:t>
            </a:r>
          </a:p>
          <a:p>
            <a:pPr rtl="0"/>
            <a:r>
              <a:rPr lang="ja-JP" altLang="en-US" sz="1200" u="none" strike="noStrike" kern="1200">
                <a:solidFill>
                  <a:schemeClr val="tx1"/>
                </a:solidFill>
                <a:effectLst/>
                <a:ea typeface="MS PGothic" panose="020B0600070205080204" pitchFamily="34" charset="-128"/>
                <a:cs typeface="+mn-cs"/>
              </a:rPr>
              <a:t>ワインメーカーたちは伝統的な技術と革新的な技術を併用しています。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例えば一部のワインメーカーは白ワインでスキンコンタクトを長くすることで、テクスチャーと重みを出し、面白いスタイルのワインを作り出しています。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また、培養酵母を添加するのではなく、ブドウの蝋質に自然に存在する土着酵母を使った自然発酵を試す生産者もみられます。</a:t>
            </a:r>
            <a:endParaRPr lang="en-AU" altLang="ja-JP" sz="1200" u="none" strike="noStrike" kern="1200" dirty="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赤ワインの全房発酵も一般的になりつつある手法で、果梗が果実に付いたまま発酵させることで、ワインのアロマを高め、タンニンによる骨格を与え、ワインに熟成能力を与えます。</a:t>
            </a:r>
          </a:p>
          <a:p>
            <a:pPr rtl="0"/>
            <a:endParaRPr lang="ja-JP" altLang="en-US" sz="1200" u="none" strike="noStrike" kern="1200">
              <a:solidFill>
                <a:schemeClr val="tx1"/>
              </a:solidFill>
              <a:effectLst/>
              <a:ea typeface="MS PGothic" panose="020B0600070205080204" pitchFamily="34" charset="-128"/>
              <a:cs typeface="+mn-cs"/>
            </a:endParaRPr>
          </a:p>
          <a:p>
            <a:pPr rtl="0"/>
            <a:r>
              <a:rPr lang="ja-JP" altLang="en-US" sz="1200" u="none" strike="noStrike" kern="1200">
                <a:solidFill>
                  <a:schemeClr val="tx1"/>
                </a:solidFill>
                <a:effectLst/>
                <a:ea typeface="MS PGothic" panose="020B0600070205080204" pitchFamily="34" charset="-128"/>
                <a:cs typeface="+mn-cs"/>
              </a:rPr>
              <a:t>考察ポイント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アデレード・ヒルズの冷涼な気候は、ブドウ畑やワイナリーでの作業にどのような影響を与えていますか？ </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オーストラリアのほとんどのワイン産地は、白ワインよりも赤ワインを多く生産していますが、アデレード・ヒルズは白ワインを多く生産しています。それはなぜでしょうか？</a:t>
            </a:r>
          </a:p>
          <a:p>
            <a:pPr rtl="0"/>
            <a:r>
              <a:rPr lang="en-US" altLang="ja-JP" sz="1200" u="none" strike="noStrike" kern="1200" dirty="0">
                <a:solidFill>
                  <a:schemeClr val="tx1"/>
                </a:solidFill>
                <a:effectLst/>
                <a:ea typeface="MS PGothic" panose="020B0600070205080204" pitchFamily="34" charset="-128"/>
                <a:cs typeface="+mn-cs"/>
              </a:rPr>
              <a:t>- </a:t>
            </a:r>
            <a:r>
              <a:rPr lang="ja-JP" altLang="en-US" sz="1200" u="none" strike="noStrike" kern="1200">
                <a:solidFill>
                  <a:schemeClr val="tx1"/>
                </a:solidFill>
                <a:effectLst/>
                <a:ea typeface="MS PGothic" panose="020B0600070205080204" pitchFamily="34" charset="-128"/>
                <a:cs typeface="+mn-cs"/>
              </a:rPr>
              <a:t>アデレード・ヒルズが試験的、革新的なワイン作りの拠点となったのはなぜだと思いますか？</a:t>
            </a:r>
          </a:p>
          <a:p>
            <a:pPr rtl="0"/>
            <a:r>
              <a:rPr lang="ja-JP" altLang="en-US" sz="1200" u="none" strike="noStrike" kern="1200">
                <a:solidFill>
                  <a:schemeClr val="tx1"/>
                </a:solidFill>
                <a:effectLst/>
                <a:ea typeface="MS PGothic" panose="020B0600070205080204" pitchFamily="34" charset="-128"/>
                <a:cs typeface="+mn-cs"/>
              </a:rPr>
              <a:t> </a:t>
            </a:r>
          </a:p>
          <a:p>
            <a:endParaRPr lang="en-US" dirty="0"/>
          </a:p>
        </p:txBody>
      </p:sp>
      <p:sp>
        <p:nvSpPr>
          <p:cNvPr id="4" name="Slide Number Placeholder 3"/>
          <p:cNvSpPr>
            <a:spLocks noGrp="1"/>
          </p:cNvSpPr>
          <p:nvPr>
            <p:ph type="sldNum" sz="quarter" idx="5"/>
          </p:nvPr>
        </p:nvSpPr>
        <p:spPr/>
        <p:txBody>
          <a:bodyPr/>
          <a:lstStyle/>
          <a:p>
            <a:fld id="{C8CAF07B-88B1-40ED-9A21-D99161D5F8F5}" type="slidenum">
              <a:rPr lang="en-US" smtClean="0"/>
              <a:pPr/>
              <a:t>14</a:t>
            </a:fld>
            <a:endParaRPr lang="en-US" dirty="0"/>
          </a:p>
        </p:txBody>
      </p:sp>
    </p:spTree>
    <p:extLst>
      <p:ext uri="{BB962C8B-B14F-4D97-AF65-F5344CB8AC3E}">
        <p14:creationId xmlns:p14="http://schemas.microsoft.com/office/powerpoint/2010/main" val="350745438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svg"/><Relationship Id="rId1" Type="http://schemas.openxmlformats.org/officeDocument/2006/relationships/slideMaster" Target="../slideMasters/slideMaster1.xml"/><Relationship Id="rId4" Type="http://schemas.openxmlformats.org/officeDocument/2006/relationships/image" Target="../media/image5.sv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26025420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ext Right - Small title on White Background">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611991"/>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91218"/>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172740F4-95EE-1A0E-2830-7BA7F7EA406F}"/>
              </a:ext>
            </a:extLst>
          </p:cNvPr>
          <p:cNvSpPr>
            <a:spLocks noGrp="1"/>
          </p:cNvSpPr>
          <p:nvPr>
            <p:ph type="body" sz="quarter" idx="13" hasCustomPrompt="1"/>
          </p:nvPr>
        </p:nvSpPr>
        <p:spPr>
          <a:xfrm>
            <a:off x="6456363" y="1479855"/>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21989951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Text Lef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30419" y="3463427"/>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75A5A85-FFD2-4B7C-2E12-0B47EB9412F8}"/>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54382663"/>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Right - Blk Background">
    <p:bg>
      <p:bgPr>
        <a:solidFill>
          <a:schemeClr val="tx1"/>
        </a:solidFill>
        <a:effectLst/>
      </p:bgPr>
    </p:bg>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456363" y="592898"/>
            <a:ext cx="4829691" cy="785732"/>
          </a:xfrm>
        </p:spPr>
        <p:txBody>
          <a:bodyPr anchor="b"/>
          <a:lstStyle>
            <a:lvl1pPr>
              <a:lnSpc>
                <a:spcPct val="82000"/>
              </a:lnSpc>
              <a:defRPr sz="3200" b="0" i="0">
                <a:solidFill>
                  <a:schemeClr val="bg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6456363" y="3472125"/>
            <a:ext cx="4829691" cy="2846525"/>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A07CDF38-66FC-83A8-05FA-27AB6E20AFAB}"/>
              </a:ext>
            </a:extLst>
          </p:cNvPr>
          <p:cNvSpPr>
            <a:spLocks noGrp="1"/>
          </p:cNvSpPr>
          <p:nvPr>
            <p:ph type="body" sz="quarter" idx="13" hasCustomPrompt="1"/>
          </p:nvPr>
        </p:nvSpPr>
        <p:spPr>
          <a:xfrm>
            <a:off x="6456363" y="1460762"/>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3092765699"/>
      </p:ext>
    </p:extLst>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meline Start">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6DCCE697-4019-BB04-2E3D-B591954C0E92}"/>
              </a:ext>
            </a:extLst>
          </p:cNvPr>
          <p:cNvCxnSpPr/>
          <p:nvPr userDrawn="1"/>
        </p:nvCxnSpPr>
        <p:spPr>
          <a:xfrm>
            <a:off x="1635760" y="3429000"/>
            <a:ext cx="1055624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Oval 9">
            <a:extLst>
              <a:ext uri="{FF2B5EF4-FFF2-40B4-BE49-F238E27FC236}">
                <a16:creationId xmlns:a16="http://schemas.microsoft.com/office/drawing/2014/main" id="{D87C4ADD-0043-2691-F0F9-61E2A9C9E55B}"/>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1" name="Oval 10">
            <a:extLst>
              <a:ext uri="{FF2B5EF4-FFF2-40B4-BE49-F238E27FC236}">
                <a16:creationId xmlns:a16="http://schemas.microsoft.com/office/drawing/2014/main" id="{EB4AC40A-15C3-618A-87BF-95DE760CCE3E}"/>
              </a:ext>
            </a:extLst>
          </p:cNvPr>
          <p:cNvSpPr/>
          <p:nvPr userDrawn="1"/>
        </p:nvSpPr>
        <p:spPr>
          <a:xfrm>
            <a:off x="673388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14" name="Picture Placeholder 13">
            <a:extLst>
              <a:ext uri="{FF2B5EF4-FFF2-40B4-BE49-F238E27FC236}">
                <a16:creationId xmlns:a16="http://schemas.microsoft.com/office/drawing/2014/main" id="{A8945C62-1796-2F24-FF4B-EE658021C83A}"/>
              </a:ext>
            </a:extLst>
          </p:cNvPr>
          <p:cNvSpPr>
            <a:spLocks noGrp="1"/>
          </p:cNvSpPr>
          <p:nvPr>
            <p:ph type="pic" sz="quarter" idx="12"/>
          </p:nvPr>
        </p:nvSpPr>
        <p:spPr>
          <a:xfrm>
            <a:off x="6456363" y="3808638"/>
            <a:ext cx="5735637" cy="2713065"/>
          </a:xfrm>
        </p:spPr>
        <p:txBody>
          <a:bodyPr/>
          <a:lstStyle>
            <a:lvl1pPr marL="0" indent="0">
              <a:buFont typeface="Arial" panose="020B0604020202020204" pitchFamily="34" charset="0"/>
              <a:buNone/>
              <a:defRPr b="0" i="0"/>
            </a:lvl1pPr>
          </a:lstStyle>
          <a:p>
            <a:endParaRPr lang="en-US" dirty="0"/>
          </a:p>
        </p:txBody>
      </p:sp>
      <p:sp>
        <p:nvSpPr>
          <p:cNvPr id="2" name="Title 1">
            <a:extLst>
              <a:ext uri="{FF2B5EF4-FFF2-40B4-BE49-F238E27FC236}">
                <a16:creationId xmlns:a16="http://schemas.microsoft.com/office/drawing/2014/main" id="{FA8C56E1-4F7A-0A2A-BC11-63617FE632F7}"/>
              </a:ext>
            </a:extLst>
          </p:cNvPr>
          <p:cNvSpPr>
            <a:spLocks noGrp="1"/>
          </p:cNvSpPr>
          <p:nvPr>
            <p:ph type="title" hasCustomPrompt="1"/>
          </p:nvPr>
        </p:nvSpPr>
        <p:spPr>
          <a:xfrm>
            <a:off x="673234" y="3808638"/>
            <a:ext cx="2382787" cy="662774"/>
          </a:xfrm>
        </p:spPr>
        <p:txBody>
          <a:bodyPr anchor="b"/>
          <a:lstStyle>
            <a:lvl1pPr>
              <a:defRPr sz="2400" b="1" cap="none">
                <a:solidFill>
                  <a:schemeClr val="accent1"/>
                </a:solidFill>
                <a:latin typeface="Neue Haas Grotesk Text Pro" panose="020B0504020202020204" pitchFamily="34" charset="77"/>
              </a:defRPr>
            </a:lvl1pPr>
          </a:lstStyle>
          <a:p>
            <a:r>
              <a:rPr lang="en-US" dirty="0"/>
              <a:t>Click to edit title style</a:t>
            </a:r>
            <a:endParaRPr lang="en-AU" dirty="0"/>
          </a:p>
        </p:txBody>
      </p:sp>
      <p:sp>
        <p:nvSpPr>
          <p:cNvPr id="4" name="Text Placeholder 4">
            <a:extLst>
              <a:ext uri="{FF2B5EF4-FFF2-40B4-BE49-F238E27FC236}">
                <a16:creationId xmlns:a16="http://schemas.microsoft.com/office/drawing/2014/main" id="{6B6B924D-09BD-C049-692A-382067D57BF1}"/>
              </a:ext>
            </a:extLst>
          </p:cNvPr>
          <p:cNvSpPr>
            <a:spLocks noGrp="1"/>
          </p:cNvSpPr>
          <p:nvPr>
            <p:ph type="body" sz="quarter" idx="10" hasCustomPrompt="1"/>
          </p:nvPr>
        </p:nvSpPr>
        <p:spPr>
          <a:xfrm>
            <a:off x="67323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5" name="Text Placeholder 4">
            <a:extLst>
              <a:ext uri="{FF2B5EF4-FFF2-40B4-BE49-F238E27FC236}">
                <a16:creationId xmlns:a16="http://schemas.microsoft.com/office/drawing/2014/main" id="{0476778D-80A8-6E67-51B8-8202C91D7334}"/>
              </a:ext>
            </a:extLst>
          </p:cNvPr>
          <p:cNvSpPr>
            <a:spLocks noGrp="1"/>
          </p:cNvSpPr>
          <p:nvPr>
            <p:ph type="body" sz="quarter" idx="15" hasCustomPrompt="1"/>
          </p:nvPr>
        </p:nvSpPr>
        <p:spPr>
          <a:xfrm>
            <a:off x="5971951" y="1720205"/>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1F3B1517-037A-CABC-600A-81C653629898}"/>
              </a:ext>
            </a:extLst>
          </p:cNvPr>
          <p:cNvSpPr>
            <a:spLocks noGrp="1"/>
          </p:cNvSpPr>
          <p:nvPr>
            <p:ph type="body" sz="quarter" idx="16" hasCustomPrompt="1"/>
          </p:nvPr>
        </p:nvSpPr>
        <p:spPr>
          <a:xfrm>
            <a:off x="5971951" y="1057431"/>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8" name="Text Placeholder 4">
            <a:extLst>
              <a:ext uri="{FF2B5EF4-FFF2-40B4-BE49-F238E27FC236}">
                <a16:creationId xmlns:a16="http://schemas.microsoft.com/office/drawing/2014/main" id="{EFC2E36E-1B11-BBAF-0888-5579301BA825}"/>
              </a:ext>
            </a:extLst>
          </p:cNvPr>
          <p:cNvSpPr>
            <a:spLocks noGrp="1"/>
          </p:cNvSpPr>
          <p:nvPr>
            <p:ph type="body" sz="quarter" idx="13" hasCustomPrompt="1"/>
          </p:nvPr>
        </p:nvSpPr>
        <p:spPr>
          <a:xfrm>
            <a:off x="623888" y="1513497"/>
            <a:ext cx="4657498" cy="1325563"/>
          </a:xfrm>
        </p:spPr>
        <p:txBody>
          <a:bodyPr/>
          <a:lstStyle>
            <a:lvl1pPr marL="0" indent="0">
              <a:lnSpc>
                <a:spcPct val="82000"/>
              </a:lnSpc>
              <a:buFontTx/>
              <a:buNone/>
              <a:defRPr sz="400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
        <p:nvSpPr>
          <p:cNvPr id="16" name="Text Placeholder 15">
            <a:extLst>
              <a:ext uri="{FF2B5EF4-FFF2-40B4-BE49-F238E27FC236}">
                <a16:creationId xmlns:a16="http://schemas.microsoft.com/office/drawing/2014/main" id="{54DFE537-DE09-1E8E-465D-07F0751EACEF}"/>
              </a:ext>
            </a:extLst>
          </p:cNvPr>
          <p:cNvSpPr>
            <a:spLocks noGrp="1"/>
          </p:cNvSpPr>
          <p:nvPr>
            <p:ph type="body" sz="quarter" idx="19"/>
          </p:nvPr>
        </p:nvSpPr>
        <p:spPr>
          <a:xfrm>
            <a:off x="623344" y="512087"/>
            <a:ext cx="4298950" cy="903287"/>
          </a:xfrm>
        </p:spPr>
        <p:txBody>
          <a:bodyPr anchor="b"/>
          <a:lstStyle>
            <a:lvl1pPr marL="0" indent="0">
              <a:lnSpc>
                <a:spcPct val="82000"/>
              </a:lnSpc>
              <a:buFontTx/>
              <a:buNone/>
              <a:defRPr sz="3200"/>
            </a:lvl1pPr>
            <a:lvl2pPr>
              <a:defRPr sz="3200"/>
            </a:lvl2pPr>
            <a:lvl3pPr>
              <a:defRPr sz="3200"/>
            </a:lvl3pPr>
            <a:lvl4pPr>
              <a:defRPr sz="3200"/>
            </a:lvl4pPr>
            <a:lvl5pPr>
              <a:defRPr sz="3200"/>
            </a:lvl5pPr>
          </a:lstStyle>
          <a:p>
            <a:pPr lvl="0"/>
            <a:r>
              <a:rPr lang="en-GB" dirty="0"/>
              <a:t>Click to edit Master text styles</a:t>
            </a:r>
            <a:endParaRPr lang="en-US" dirty="0"/>
          </a:p>
        </p:txBody>
      </p:sp>
    </p:spTree>
    <p:extLst>
      <p:ext uri="{BB962C8B-B14F-4D97-AF65-F5344CB8AC3E}">
        <p14:creationId xmlns:p14="http://schemas.microsoft.com/office/powerpoint/2010/main" val="3400445684"/>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econd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0" y="3429000"/>
            <a:ext cx="12192000"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B9587D6-9686-9FBB-0765-D619A1CBCFB4}"/>
              </a:ext>
            </a:extLst>
          </p:cNvPr>
          <p:cNvSpPr/>
          <p:nvPr userDrawn="1"/>
        </p:nvSpPr>
        <p:spPr>
          <a:xfrm>
            <a:off x="9500166"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9055768" y="3808638"/>
            <a:ext cx="3136232"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18" name="Text Placeholder 4">
            <a:extLst>
              <a:ext uri="{FF2B5EF4-FFF2-40B4-BE49-F238E27FC236}">
                <a16:creationId xmlns:a16="http://schemas.microsoft.com/office/drawing/2014/main" id="{1D01EE4A-6707-AC5C-282A-6CAD0444217D}"/>
              </a:ext>
            </a:extLst>
          </p:cNvPr>
          <p:cNvSpPr>
            <a:spLocks noGrp="1"/>
          </p:cNvSpPr>
          <p:nvPr>
            <p:ph type="body" sz="quarter" idx="19" hasCustomPrompt="1"/>
          </p:nvPr>
        </p:nvSpPr>
        <p:spPr>
          <a:xfrm>
            <a:off x="5793874"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9" name="Text Placeholder 16">
            <a:extLst>
              <a:ext uri="{FF2B5EF4-FFF2-40B4-BE49-F238E27FC236}">
                <a16:creationId xmlns:a16="http://schemas.microsoft.com/office/drawing/2014/main" id="{56AACFBB-ADA6-52A8-6760-35A7AA5BD4AC}"/>
              </a:ext>
            </a:extLst>
          </p:cNvPr>
          <p:cNvSpPr>
            <a:spLocks noGrp="1"/>
          </p:cNvSpPr>
          <p:nvPr>
            <p:ph type="body" sz="quarter" idx="20" hasCustomPrompt="1"/>
          </p:nvPr>
        </p:nvSpPr>
        <p:spPr>
          <a:xfrm>
            <a:off x="5782989"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84134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84025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Tree>
    <p:extLst>
      <p:ext uri="{BB962C8B-B14F-4D97-AF65-F5344CB8AC3E}">
        <p14:creationId xmlns:p14="http://schemas.microsoft.com/office/powerpoint/2010/main" val="162057050"/>
      </p:ext>
    </p:extLst>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Future Timeline">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C0868E5D-82E4-9ED7-FE3C-F18B54D61FC0}"/>
              </a:ext>
            </a:extLst>
          </p:cNvPr>
          <p:cNvCxnSpPr>
            <a:cxnSpLocks/>
          </p:cNvCxnSpPr>
          <p:nvPr userDrawn="1"/>
        </p:nvCxnSpPr>
        <p:spPr>
          <a:xfrm>
            <a:off x="-76802" y="3429000"/>
            <a:ext cx="11220083" cy="0"/>
          </a:xfrm>
          <a:prstGeom prst="line">
            <a:avLst/>
          </a:prstGeom>
          <a:ln w="1270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Oval 4">
            <a:extLst>
              <a:ext uri="{FF2B5EF4-FFF2-40B4-BE49-F238E27FC236}">
                <a16:creationId xmlns:a16="http://schemas.microsoft.com/office/drawing/2014/main" id="{E52DBE86-4A40-5227-0298-A75B20F94D49}"/>
              </a:ext>
            </a:extLst>
          </p:cNvPr>
          <p:cNvSpPr/>
          <p:nvPr userDrawn="1"/>
        </p:nvSpPr>
        <p:spPr>
          <a:xfrm>
            <a:off x="1455760"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38FBB87-CB17-3FE8-2B96-3D05DFD2FB85}"/>
              </a:ext>
            </a:extLst>
          </p:cNvPr>
          <p:cNvSpPr/>
          <p:nvPr userDrawn="1"/>
        </p:nvSpPr>
        <p:spPr>
          <a:xfrm>
            <a:off x="3976197"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Picture Placeholder 13">
            <a:extLst>
              <a:ext uri="{FF2B5EF4-FFF2-40B4-BE49-F238E27FC236}">
                <a16:creationId xmlns:a16="http://schemas.microsoft.com/office/drawing/2014/main" id="{03802818-56CD-1263-E46F-6DAEB21B1E72}"/>
              </a:ext>
            </a:extLst>
          </p:cNvPr>
          <p:cNvSpPr>
            <a:spLocks noGrp="1"/>
          </p:cNvSpPr>
          <p:nvPr>
            <p:ph type="pic" sz="quarter" idx="12"/>
          </p:nvPr>
        </p:nvSpPr>
        <p:spPr>
          <a:xfrm>
            <a:off x="6456363" y="374557"/>
            <a:ext cx="5735637" cy="2800350"/>
          </a:xfrm>
        </p:spPr>
        <p:txBody>
          <a:bodyPr/>
          <a:lstStyle>
            <a:lvl1pPr marL="0" indent="0">
              <a:buFont typeface="Arial" panose="020B0604020202020204" pitchFamily="34" charset="0"/>
              <a:buNone/>
              <a:defRPr/>
            </a:lvl1pPr>
          </a:lstStyle>
          <a:p>
            <a:endParaRPr lang="en-US"/>
          </a:p>
        </p:txBody>
      </p:sp>
      <p:sp>
        <p:nvSpPr>
          <p:cNvPr id="9" name="Oval 8">
            <a:extLst>
              <a:ext uri="{FF2B5EF4-FFF2-40B4-BE49-F238E27FC236}">
                <a16:creationId xmlns:a16="http://schemas.microsoft.com/office/drawing/2014/main" id="{4F11D5CE-BFFC-40BB-DD44-37BC844B666B}"/>
              </a:ext>
            </a:extLst>
          </p:cNvPr>
          <p:cNvSpPr/>
          <p:nvPr userDrawn="1"/>
        </p:nvSpPr>
        <p:spPr>
          <a:xfrm>
            <a:off x="6587661" y="3241930"/>
            <a:ext cx="360000" cy="360000"/>
          </a:xfrm>
          <a:prstGeom prst="ellipse">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4">
            <a:extLst>
              <a:ext uri="{FF2B5EF4-FFF2-40B4-BE49-F238E27FC236}">
                <a16:creationId xmlns:a16="http://schemas.microsoft.com/office/drawing/2014/main" id="{AE79F6EA-A770-C59B-E674-5D7C2420E2BD}"/>
              </a:ext>
            </a:extLst>
          </p:cNvPr>
          <p:cNvSpPr>
            <a:spLocks noGrp="1"/>
          </p:cNvSpPr>
          <p:nvPr>
            <p:ph type="body" sz="quarter" idx="17" hasCustomPrompt="1"/>
          </p:nvPr>
        </p:nvSpPr>
        <p:spPr>
          <a:xfrm>
            <a:off x="692828" y="4471419"/>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17" name="Text Placeholder 16">
            <a:extLst>
              <a:ext uri="{FF2B5EF4-FFF2-40B4-BE49-F238E27FC236}">
                <a16:creationId xmlns:a16="http://schemas.microsoft.com/office/drawing/2014/main" id="{EC05A9C7-ACEE-CBE6-410B-463E8B19C264}"/>
              </a:ext>
            </a:extLst>
          </p:cNvPr>
          <p:cNvSpPr>
            <a:spLocks noGrp="1"/>
          </p:cNvSpPr>
          <p:nvPr>
            <p:ph type="body" sz="quarter" idx="18" hasCustomPrompt="1"/>
          </p:nvPr>
        </p:nvSpPr>
        <p:spPr>
          <a:xfrm>
            <a:off x="681943" y="3787568"/>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0" name="Text Placeholder 4">
            <a:extLst>
              <a:ext uri="{FF2B5EF4-FFF2-40B4-BE49-F238E27FC236}">
                <a16:creationId xmlns:a16="http://schemas.microsoft.com/office/drawing/2014/main" id="{46E2BF96-0406-EAAA-D55F-95A98B3106AE}"/>
              </a:ext>
            </a:extLst>
          </p:cNvPr>
          <p:cNvSpPr>
            <a:spLocks noGrp="1"/>
          </p:cNvSpPr>
          <p:nvPr>
            <p:ph type="body" sz="quarter" idx="21" hasCustomPrompt="1"/>
          </p:nvPr>
        </p:nvSpPr>
        <p:spPr>
          <a:xfrm>
            <a:off x="2927062" y="1715156"/>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1" name="Text Placeholder 16">
            <a:extLst>
              <a:ext uri="{FF2B5EF4-FFF2-40B4-BE49-F238E27FC236}">
                <a16:creationId xmlns:a16="http://schemas.microsoft.com/office/drawing/2014/main" id="{A6CE443F-B368-5A4E-D780-4F510384DB9B}"/>
              </a:ext>
            </a:extLst>
          </p:cNvPr>
          <p:cNvSpPr>
            <a:spLocks noGrp="1"/>
          </p:cNvSpPr>
          <p:nvPr>
            <p:ph type="body" sz="quarter" idx="22" hasCustomPrompt="1"/>
          </p:nvPr>
        </p:nvSpPr>
        <p:spPr>
          <a:xfrm>
            <a:off x="2916177" y="1031305"/>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22" name="Text Placeholder 4">
            <a:extLst>
              <a:ext uri="{FF2B5EF4-FFF2-40B4-BE49-F238E27FC236}">
                <a16:creationId xmlns:a16="http://schemas.microsoft.com/office/drawing/2014/main" id="{2F8AC8E5-6849-85F5-13DE-6C2E5A553787}"/>
              </a:ext>
            </a:extLst>
          </p:cNvPr>
          <p:cNvSpPr>
            <a:spLocks noGrp="1"/>
          </p:cNvSpPr>
          <p:nvPr>
            <p:ph type="body" sz="quarter" idx="23" hasCustomPrompt="1"/>
          </p:nvPr>
        </p:nvSpPr>
        <p:spPr>
          <a:xfrm>
            <a:off x="5914292" y="4632860"/>
            <a:ext cx="2976345" cy="1461301"/>
          </a:xfrm>
        </p:spPr>
        <p:txBody>
          <a:bodyPr/>
          <a:lstStyle>
            <a:lvl1pPr marL="0" indent="0">
              <a:buClr>
                <a:schemeClr val="accent1"/>
              </a:buClr>
              <a:buNone/>
              <a:defRPr sz="1600">
                <a:latin typeface="Neue Haas Grotesk Text Pro" panose="020B0504020202020204" pitchFamily="34" charset="77"/>
              </a:defRPr>
            </a:lvl1pPr>
            <a:lvl2pPr marL="163304" indent="0">
              <a:buNone/>
              <a:defRPr sz="1600">
                <a:latin typeface="Neue Haas Grotesk Text Pro" panose="020B0504020202020204" pitchFamily="34" charset="77"/>
              </a:defRPr>
            </a:lvl2pPr>
            <a:lvl3pPr marL="326609" indent="0">
              <a:buNone/>
              <a:defRPr sz="1600">
                <a:latin typeface="Neue Haas Grotesk Text Pro" panose="020B0504020202020204" pitchFamily="34" charset="77"/>
              </a:defRPr>
            </a:lvl3pPr>
            <a:lvl4pPr marL="489913" indent="0">
              <a:buNone/>
              <a:defRPr sz="1600">
                <a:latin typeface="Neue Haas Grotesk Text Pro" panose="020B0504020202020204" pitchFamily="34" charset="77"/>
              </a:defRPr>
            </a:lvl4pPr>
            <a:lvl5pPr marL="653218" indent="0">
              <a:buNone/>
              <a:defRPr sz="1600">
                <a:latin typeface="Neue Haas Grotesk Text Pro" panose="020B0504020202020204" pitchFamily="34" charset="77"/>
              </a:defRPr>
            </a:lvl5pPr>
          </a:lstStyle>
          <a:p>
            <a:pPr lvl="0"/>
            <a:r>
              <a:rPr lang="en-US" dirty="0"/>
              <a:t>Click to edit body text styles</a:t>
            </a:r>
          </a:p>
        </p:txBody>
      </p:sp>
      <p:sp>
        <p:nvSpPr>
          <p:cNvPr id="23" name="Text Placeholder 16">
            <a:extLst>
              <a:ext uri="{FF2B5EF4-FFF2-40B4-BE49-F238E27FC236}">
                <a16:creationId xmlns:a16="http://schemas.microsoft.com/office/drawing/2014/main" id="{582CF7E7-143F-3302-1448-523D8DD7199D}"/>
              </a:ext>
            </a:extLst>
          </p:cNvPr>
          <p:cNvSpPr>
            <a:spLocks noGrp="1"/>
          </p:cNvSpPr>
          <p:nvPr>
            <p:ph type="body" sz="quarter" idx="24" hasCustomPrompt="1"/>
          </p:nvPr>
        </p:nvSpPr>
        <p:spPr>
          <a:xfrm>
            <a:off x="5903407" y="3949009"/>
            <a:ext cx="2120040" cy="662774"/>
          </a:xfrm>
        </p:spPr>
        <p:txBody>
          <a:bodyPr anchor="b"/>
          <a:lstStyle>
            <a:lvl1pPr marL="0" indent="0">
              <a:lnSpc>
                <a:spcPct val="82000"/>
              </a:lnSpc>
              <a:buFontTx/>
              <a:buNone/>
              <a:defRPr sz="2400" b="1">
                <a:solidFill>
                  <a:schemeClr val="accent1"/>
                </a:solidFill>
              </a:defRPr>
            </a:lvl1pPr>
          </a:lstStyle>
          <a:p>
            <a:r>
              <a:rPr lang="en-US" dirty="0"/>
              <a:t>Click to edit title style</a:t>
            </a:r>
            <a:endParaRPr lang="en-AU" dirty="0"/>
          </a:p>
        </p:txBody>
      </p:sp>
      <p:sp>
        <p:nvSpPr>
          <p:cNvPr id="3" name="Right Arrow 2">
            <a:extLst>
              <a:ext uri="{FF2B5EF4-FFF2-40B4-BE49-F238E27FC236}">
                <a16:creationId xmlns:a16="http://schemas.microsoft.com/office/drawing/2014/main" id="{D2A29356-8631-1532-1ED5-5F3A9C6EB4C0}"/>
              </a:ext>
            </a:extLst>
          </p:cNvPr>
          <p:cNvSpPr/>
          <p:nvPr userDrawn="1"/>
        </p:nvSpPr>
        <p:spPr>
          <a:xfrm>
            <a:off x="9923352" y="3302000"/>
            <a:ext cx="1625776" cy="254094"/>
          </a:xfrm>
          <a:prstGeom prst="rightArrow">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1911708"/>
      </p:ext>
    </p:extLst>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plit Content 1">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85073EE5-3428-4180-EEFF-EE47B2B4D96F}"/>
              </a:ext>
            </a:extLst>
          </p:cNvPr>
          <p:cNvSpPr>
            <a:spLocks noGrp="1"/>
          </p:cNvSpPr>
          <p:nvPr>
            <p:ph type="pic" sz="quarter" idx="13"/>
          </p:nvPr>
        </p:nvSpPr>
        <p:spPr>
          <a:xfrm>
            <a:off x="0" y="3609474"/>
            <a:ext cx="6096000" cy="2919663"/>
          </a:xfrm>
        </p:spPr>
        <p:txBody>
          <a:bodyPr/>
          <a:lstStyle>
            <a:lvl1pPr marL="0" indent="0">
              <a:buNone/>
              <a:defRPr b="0" i="0"/>
            </a:lvl1pPr>
          </a:lstStyle>
          <a:p>
            <a:endParaRPr lang="en-US" dirty="0"/>
          </a:p>
        </p:txBody>
      </p:sp>
      <p:sp>
        <p:nvSpPr>
          <p:cNvPr id="3" name="Title 1">
            <a:extLst>
              <a:ext uri="{FF2B5EF4-FFF2-40B4-BE49-F238E27FC236}">
                <a16:creationId xmlns:a16="http://schemas.microsoft.com/office/drawing/2014/main" id="{AF9CD240-89C9-6F67-0293-E4735C3325F3}"/>
              </a:ext>
            </a:extLst>
          </p:cNvPr>
          <p:cNvSpPr>
            <a:spLocks noGrp="1"/>
          </p:cNvSpPr>
          <p:nvPr>
            <p:ph type="title"/>
          </p:nvPr>
        </p:nvSpPr>
        <p:spPr>
          <a:xfrm>
            <a:off x="623888" y="1788694"/>
            <a:ext cx="5334275" cy="820910"/>
          </a:xfrm>
        </p:spPr>
        <p:txBody>
          <a:bodyPr anchor="b"/>
          <a:lstStyle>
            <a:lvl1pPr>
              <a:defRPr b="0" i="0">
                <a:solidFill>
                  <a:schemeClr val="tx1"/>
                </a:solidFill>
              </a:defRPr>
            </a:lvl1pPr>
          </a:lstStyle>
          <a:p>
            <a:r>
              <a:rPr lang="en-US" dirty="0"/>
              <a:t>Click to edit Master title style</a:t>
            </a:r>
            <a:endParaRPr lang="en-AU" dirty="0"/>
          </a:p>
        </p:txBody>
      </p:sp>
      <p:sp>
        <p:nvSpPr>
          <p:cNvPr id="4" name="Text Placeholder 4">
            <a:extLst>
              <a:ext uri="{FF2B5EF4-FFF2-40B4-BE49-F238E27FC236}">
                <a16:creationId xmlns:a16="http://schemas.microsoft.com/office/drawing/2014/main" id="{07C108B5-9EC0-EFB0-13AA-E0F24A78D465}"/>
              </a:ext>
            </a:extLst>
          </p:cNvPr>
          <p:cNvSpPr>
            <a:spLocks noGrp="1"/>
          </p:cNvSpPr>
          <p:nvPr>
            <p:ph type="body" sz="quarter" idx="11" hasCustomPrompt="1"/>
          </p:nvPr>
        </p:nvSpPr>
        <p:spPr>
          <a:xfrm>
            <a:off x="623888" y="2609604"/>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5" name="Picture Placeholder 6">
            <a:extLst>
              <a:ext uri="{FF2B5EF4-FFF2-40B4-BE49-F238E27FC236}">
                <a16:creationId xmlns:a16="http://schemas.microsoft.com/office/drawing/2014/main" id="{B580F0EA-12DF-314A-0AA0-1614ABC7E64F}"/>
              </a:ext>
            </a:extLst>
          </p:cNvPr>
          <p:cNvSpPr>
            <a:spLocks noGrp="1"/>
          </p:cNvSpPr>
          <p:nvPr>
            <p:ph type="pic" sz="quarter" idx="14"/>
          </p:nvPr>
        </p:nvSpPr>
        <p:spPr>
          <a:xfrm>
            <a:off x="6087979" y="328863"/>
            <a:ext cx="6096000" cy="2919663"/>
          </a:xfrm>
        </p:spPr>
        <p:txBody>
          <a:bodyPr/>
          <a:lstStyle>
            <a:lvl1pPr marL="0" indent="0">
              <a:buNone/>
              <a:defRPr b="0" i="0"/>
            </a:lvl1pPr>
          </a:lstStyle>
          <a:p>
            <a:endParaRPr lang="en-US" dirty="0"/>
          </a:p>
        </p:txBody>
      </p:sp>
      <p:sp>
        <p:nvSpPr>
          <p:cNvPr id="8" name="Text Placeholder 4">
            <a:extLst>
              <a:ext uri="{FF2B5EF4-FFF2-40B4-BE49-F238E27FC236}">
                <a16:creationId xmlns:a16="http://schemas.microsoft.com/office/drawing/2014/main" id="{9D512458-DB29-70F7-7134-052611D2B9E3}"/>
              </a:ext>
            </a:extLst>
          </p:cNvPr>
          <p:cNvSpPr>
            <a:spLocks noGrp="1"/>
          </p:cNvSpPr>
          <p:nvPr>
            <p:ph type="body" sz="quarter" idx="15" hasCustomPrompt="1"/>
          </p:nvPr>
        </p:nvSpPr>
        <p:spPr>
          <a:xfrm>
            <a:off x="6420492" y="5543717"/>
            <a:ext cx="4929297" cy="1225103"/>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10" name="Text Placeholder 9">
            <a:extLst>
              <a:ext uri="{FF2B5EF4-FFF2-40B4-BE49-F238E27FC236}">
                <a16:creationId xmlns:a16="http://schemas.microsoft.com/office/drawing/2014/main" id="{AAF3D2BF-5EA6-8B0E-C22D-C744A6F347CE}"/>
              </a:ext>
            </a:extLst>
          </p:cNvPr>
          <p:cNvSpPr>
            <a:spLocks noGrp="1"/>
          </p:cNvSpPr>
          <p:nvPr>
            <p:ph type="body" sz="quarter" idx="16" hasCustomPrompt="1"/>
          </p:nvPr>
        </p:nvSpPr>
        <p:spPr>
          <a:xfrm>
            <a:off x="6420492" y="3429000"/>
            <a:ext cx="5473058" cy="2038350"/>
          </a:xfrm>
        </p:spPr>
        <p:txBody>
          <a:bodyPr anchor="b"/>
          <a:lstStyle>
            <a:lvl1pPr marL="0" indent="0">
              <a:lnSpc>
                <a:spcPct val="82000"/>
              </a:lnSpc>
              <a:buFontTx/>
              <a:buNone/>
              <a:defRPr sz="5440"/>
            </a:lvl1pPr>
          </a:lstStyle>
          <a:p>
            <a:pPr lvl="0"/>
            <a:r>
              <a:rPr lang="en-US" dirty="0"/>
              <a:t>CLICK TO EDIT MASTER TITLE STYLE</a:t>
            </a:r>
          </a:p>
        </p:txBody>
      </p:sp>
    </p:spTree>
    <p:extLst>
      <p:ext uri="{BB962C8B-B14F-4D97-AF65-F5344CB8AC3E}">
        <p14:creationId xmlns:p14="http://schemas.microsoft.com/office/powerpoint/2010/main" val="1402641830"/>
      </p:ext>
    </p:extLst>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hank you cool">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58368" y="6301151"/>
            <a:ext cx="2822695" cy="123397"/>
          </a:xfrm>
          <a:prstGeom prst="rect">
            <a:avLst/>
          </a:prstGeom>
        </p:spPr>
      </p:pic>
      <p:sp>
        <p:nvSpPr>
          <p:cNvPr id="12" name="Text Placeholder 11">
            <a:extLst>
              <a:ext uri="{FF2B5EF4-FFF2-40B4-BE49-F238E27FC236}">
                <a16:creationId xmlns:a16="http://schemas.microsoft.com/office/drawing/2014/main" id="{59F80134-43BD-B065-562C-51001B95FA27}"/>
              </a:ext>
            </a:extLst>
          </p:cNvPr>
          <p:cNvSpPr>
            <a:spLocks noGrp="1"/>
          </p:cNvSpPr>
          <p:nvPr>
            <p:ph type="body" sz="quarter" idx="10" hasCustomPrompt="1"/>
          </p:nvPr>
        </p:nvSpPr>
        <p:spPr>
          <a:xfrm>
            <a:off x="1" y="2761692"/>
            <a:ext cx="12191998" cy="595462"/>
          </a:xfrm>
        </p:spPr>
        <p:txBody>
          <a:bodyPr/>
          <a:lstStyle>
            <a:lvl1pPr marL="0" indent="0" algn="ctr" defTabSz="914353" rtl="0" eaLnBrk="1" latinLnBrk="0" hangingPunct="1">
              <a:lnSpc>
                <a:spcPct val="82000"/>
              </a:lnSpc>
              <a:buNone/>
              <a:defRPr lang="en-GB" sz="6000" b="0" i="0" kern="1200" smtClean="0">
                <a:solidFill>
                  <a:schemeClr val="accent3"/>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93733" y="493138"/>
            <a:ext cx="2333737" cy="765384"/>
          </a:xfrm>
          <a:prstGeom prst="rect">
            <a:avLst/>
          </a:prstGeom>
        </p:spPr>
      </p:pic>
    </p:spTree>
    <p:extLst>
      <p:ext uri="{BB962C8B-B14F-4D97-AF65-F5344CB8AC3E}">
        <p14:creationId xmlns:p14="http://schemas.microsoft.com/office/powerpoint/2010/main" val="178117694"/>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7988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3" name="Text Placeholder 11">
            <a:extLst>
              <a:ext uri="{FF2B5EF4-FFF2-40B4-BE49-F238E27FC236}">
                <a16:creationId xmlns:a16="http://schemas.microsoft.com/office/drawing/2014/main" id="{0ECCE387-4173-9E0F-F2C4-6028F58AF039}"/>
              </a:ext>
            </a:extLst>
          </p:cNvPr>
          <p:cNvSpPr>
            <a:spLocks noGrp="1"/>
          </p:cNvSpPr>
          <p:nvPr>
            <p:ph type="body" sz="quarter" idx="10" hasCustomPrompt="1"/>
          </p:nvPr>
        </p:nvSpPr>
        <p:spPr>
          <a:xfrm>
            <a:off x="1" y="2761692"/>
            <a:ext cx="12191998" cy="608525"/>
          </a:xfrm>
        </p:spPr>
        <p:txBody>
          <a:bodyPr/>
          <a:lstStyle>
            <a:lvl1pPr marL="0" indent="0" algn="ctr"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35598292"/>
      </p:ext>
    </p:extLst>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3_Thank You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0" y="0"/>
            <a:ext cx="12191999" cy="6858000"/>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
        <p:nvSpPr>
          <p:cNvPr id="3" name="Text Placeholder 11">
            <a:extLst>
              <a:ext uri="{FF2B5EF4-FFF2-40B4-BE49-F238E27FC236}">
                <a16:creationId xmlns:a16="http://schemas.microsoft.com/office/drawing/2014/main" id="{876E5A77-F048-FCB3-F187-B09143BE4E48}"/>
              </a:ext>
            </a:extLst>
          </p:cNvPr>
          <p:cNvSpPr>
            <a:spLocks noGrp="1"/>
          </p:cNvSpPr>
          <p:nvPr>
            <p:ph type="body" sz="quarter" idx="10" hasCustomPrompt="1"/>
          </p:nvPr>
        </p:nvSpPr>
        <p:spPr>
          <a:xfrm>
            <a:off x="1" y="2761692"/>
            <a:ext cx="12191998" cy="615057"/>
          </a:xfrm>
        </p:spPr>
        <p:txBody>
          <a:bodyPr/>
          <a:lstStyle>
            <a:lvl1pPr marL="0" indent="0" algn="ctr"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THANK YOU</a:t>
            </a:r>
          </a:p>
        </p:txBody>
      </p:sp>
    </p:spTree>
    <p:extLst>
      <p:ext uri="{BB962C8B-B14F-4D97-AF65-F5344CB8AC3E}">
        <p14:creationId xmlns:p14="http://schemas.microsoft.com/office/powerpoint/2010/main" val="191859859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5"/>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spTree>
    <p:extLst>
      <p:ext uri="{BB962C8B-B14F-4D97-AF65-F5344CB8AC3E}">
        <p14:creationId xmlns:p14="http://schemas.microsoft.com/office/powerpoint/2010/main" val="3722644859"/>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dirty="0">
                <a:solidFill>
                  <a:schemeClr val="bg1"/>
                </a:solidFill>
                <a:latin typeface="Neue Haas Grotesk Text Pro" panose="020B0504020202020204" pitchFamily="34" charset="77"/>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bg2"/>
                </a:solidFill>
                <a:latin typeface="Neue Haas Grotesk Text Pro" panose="020B0504020202020204" pitchFamily="34" charset="77"/>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latin typeface="Neue Haas Grotesk Text Pro" panose="020B0504020202020204" pitchFamily="34" charset="77"/>
            </a:endParaRPr>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2"/>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1423936349"/>
      </p:ext>
    </p:extLst>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asting Cool">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D8AA01C7-FC11-4894-9BC5-76ECB5904818}"/>
              </a:ext>
            </a:extLst>
          </p:cNvPr>
          <p:cNvSpPr txBox="1"/>
          <p:nvPr userDrawn="1"/>
        </p:nvSpPr>
        <p:spPr>
          <a:xfrm>
            <a:off x="535644" y="6111908"/>
            <a:ext cx="2103695" cy="330760"/>
          </a:xfrm>
          <a:prstGeom prst="rect">
            <a:avLst/>
          </a:prstGeom>
        </p:spPr>
        <p:txBody>
          <a:bodyPr vert="horz" wrap="square" lIns="0" tIns="11521" rIns="0" bIns="0" rtlCol="0">
            <a:sp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a:lnSpc>
                <a:spcPct val="75000"/>
              </a:lnSpc>
              <a:spcBef>
                <a:spcPct val="0"/>
              </a:spcBef>
            </a:pPr>
            <a:r>
              <a:rPr lang="en-AU" sz="2722" b="0" i="0">
                <a:solidFill>
                  <a:schemeClr val="bg1"/>
                </a:solidFill>
                <a:latin typeface="Inter Display" panose="02000503000000020004" pitchFamily="2" charset="0"/>
              </a:rPr>
              <a:t>TASTING</a:t>
            </a:r>
          </a:p>
        </p:txBody>
      </p:sp>
      <p:sp>
        <p:nvSpPr>
          <p:cNvPr id="3" name="TextBox 2">
            <a:extLst>
              <a:ext uri="{FF2B5EF4-FFF2-40B4-BE49-F238E27FC236}">
                <a16:creationId xmlns:a16="http://schemas.microsoft.com/office/drawing/2014/main" id="{291E09F4-7558-25BA-F68E-D3CF62E7383E}"/>
              </a:ext>
            </a:extLst>
          </p:cNvPr>
          <p:cNvSpPr txBox="1"/>
          <p:nvPr userDrawn="1"/>
        </p:nvSpPr>
        <p:spPr>
          <a:xfrm>
            <a:off x="1243391" y="5448116"/>
            <a:ext cx="2738086" cy="461665"/>
          </a:xfrm>
          <a:prstGeom prst="rect">
            <a:avLst/>
          </a:prstGeom>
          <a:noFill/>
        </p:spPr>
        <p:txBody>
          <a:bodyPr wrap="square" rtlCol="0">
            <a:spAutoFit/>
          </a:bodyPr>
          <a:lstStyle/>
          <a:p>
            <a:r>
              <a:rPr lang="en-US" sz="2400" b="0" i="0" dirty="0">
                <a:solidFill>
                  <a:schemeClr val="accent5"/>
                </a:solidFill>
                <a:latin typeface="+mj-lt"/>
                <a:ea typeface="Inter Display" panose="02000503000000020004" pitchFamily="2" charset="0"/>
                <a:cs typeface="Inter Display" panose="02000503000000020004" pitchFamily="2" charset="0"/>
              </a:rPr>
              <a:t>TASTING</a:t>
            </a:r>
          </a:p>
        </p:txBody>
      </p:sp>
      <p:sp>
        <p:nvSpPr>
          <p:cNvPr id="4" name="Freeform 3">
            <a:extLst>
              <a:ext uri="{FF2B5EF4-FFF2-40B4-BE49-F238E27FC236}">
                <a16:creationId xmlns:a16="http://schemas.microsoft.com/office/drawing/2014/main" id="{15A3BF27-D1A8-E18A-79B3-53F2BFAE9EBD}"/>
              </a:ext>
            </a:extLst>
          </p:cNvPr>
          <p:cNvSpPr/>
          <p:nvPr userDrawn="1"/>
        </p:nvSpPr>
        <p:spPr>
          <a:xfrm rot="5400000" flipH="1">
            <a:off x="-2941519" y="2905793"/>
            <a:ext cx="6884880" cy="1046413"/>
          </a:xfrm>
          <a:custGeom>
            <a:avLst/>
            <a:gdLst>
              <a:gd name="connsiteX0" fmla="*/ 12240 w 10692940"/>
              <a:gd name="connsiteY0" fmla="*/ 46235 h 1079748"/>
              <a:gd name="connsiteX1" fmla="*/ 0 w 10692940"/>
              <a:gd name="connsiteY1" fmla="*/ 1079748 h 1079748"/>
              <a:gd name="connsiteX2" fmla="*/ 10670641 w 10692940"/>
              <a:gd name="connsiteY2" fmla="*/ 1057284 h 1079748"/>
              <a:gd name="connsiteX3" fmla="*/ 10692940 w 10692940"/>
              <a:gd name="connsiteY3" fmla="*/ 603963 h 1079748"/>
              <a:gd name="connsiteX4" fmla="*/ 5788282 w 10692940"/>
              <a:gd name="connsiteY4" fmla="*/ 498721 h 1079748"/>
              <a:gd name="connsiteX5" fmla="*/ 12240 w 10692940"/>
              <a:gd name="connsiteY5" fmla="*/ 46235 h 1079748"/>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92940" h="1079748">
                <a:moveTo>
                  <a:pt x="12240" y="46235"/>
                </a:moveTo>
                <a:lnTo>
                  <a:pt x="0" y="1079748"/>
                </a:lnTo>
                <a:lnTo>
                  <a:pt x="10670641" y="1057284"/>
                </a:lnTo>
                <a:lnTo>
                  <a:pt x="10692940" y="603963"/>
                </a:lnTo>
                <a:cubicBezTo>
                  <a:pt x="10120510" y="688217"/>
                  <a:pt x="7656910" y="816366"/>
                  <a:pt x="5788282" y="498721"/>
                </a:cubicBezTo>
                <a:cubicBezTo>
                  <a:pt x="3919654" y="181076"/>
                  <a:pt x="2316450" y="-117243"/>
                  <a:pt x="12240" y="46235"/>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a:p>
        </p:txBody>
      </p:sp>
      <p:pic>
        <p:nvPicPr>
          <p:cNvPr id="5" name="Graphic 4">
            <a:extLst>
              <a:ext uri="{FF2B5EF4-FFF2-40B4-BE49-F238E27FC236}">
                <a16:creationId xmlns:a16="http://schemas.microsoft.com/office/drawing/2014/main" id="{968F5E33-F5F2-1765-B4DF-BBE89D010E4B}"/>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676029" y="515358"/>
            <a:ext cx="1936405" cy="635073"/>
          </a:xfrm>
          <a:prstGeom prst="rect">
            <a:avLst/>
          </a:prstGeom>
        </p:spPr>
      </p:pic>
      <p:pic>
        <p:nvPicPr>
          <p:cNvPr id="6" name="Graphic 5">
            <a:extLst>
              <a:ext uri="{FF2B5EF4-FFF2-40B4-BE49-F238E27FC236}">
                <a16:creationId xmlns:a16="http://schemas.microsoft.com/office/drawing/2014/main" id="{A9EE3C19-6C15-B2A0-3B9B-325692318953}"/>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368241" y="6000910"/>
            <a:ext cx="1244193" cy="488790"/>
          </a:xfrm>
          <a:prstGeom prst="rect">
            <a:avLst/>
          </a:prstGeom>
        </p:spPr>
      </p:pic>
      <p:sp>
        <p:nvSpPr>
          <p:cNvPr id="7" name="Holder 2">
            <a:extLst>
              <a:ext uri="{FF2B5EF4-FFF2-40B4-BE49-F238E27FC236}">
                <a16:creationId xmlns:a16="http://schemas.microsoft.com/office/drawing/2014/main" id="{AD885E53-C41B-F11B-B131-8EDF072CFDFA}"/>
              </a:ext>
            </a:extLst>
          </p:cNvPr>
          <p:cNvSpPr>
            <a:spLocks noGrp="1"/>
          </p:cNvSpPr>
          <p:nvPr>
            <p:ph type="title" hasCustomPrompt="1"/>
          </p:nvPr>
        </p:nvSpPr>
        <p:spPr>
          <a:xfrm>
            <a:off x="3474720" y="515357"/>
            <a:ext cx="6226704" cy="1042381"/>
          </a:xfrm>
        </p:spPr>
        <p:txBody>
          <a:bodyPr lIns="0" tIns="0" rIns="0" bIns="0" anchor="t" anchorCtr="0"/>
          <a:lstStyle>
            <a:lvl1pPr>
              <a:lnSpc>
                <a:spcPct val="100000"/>
              </a:lnSpc>
              <a:defRPr sz="2177" b="0" i="0" cap="none" baseline="0">
                <a:solidFill>
                  <a:schemeClr val="accent1"/>
                </a:solidFill>
                <a:latin typeface="+mj-lt"/>
                <a:ea typeface="Inter Display" panose="02000503000000020004" pitchFamily="2" charset="0"/>
                <a:cs typeface="Inter Display" panose="02000503000000020004" pitchFamily="2" charset="0"/>
              </a:defRPr>
            </a:lvl1pPr>
          </a:lstStyle>
          <a:p>
            <a:r>
              <a:rPr lang="en-AU" dirty="0"/>
              <a:t>Click to add wine name</a:t>
            </a:r>
          </a:p>
        </p:txBody>
      </p:sp>
      <p:sp>
        <p:nvSpPr>
          <p:cNvPr id="8" name="Holder 3">
            <a:extLst>
              <a:ext uri="{FF2B5EF4-FFF2-40B4-BE49-F238E27FC236}">
                <a16:creationId xmlns:a16="http://schemas.microsoft.com/office/drawing/2014/main" id="{351102E3-2CC2-21FF-A51A-EB3EF6E69F9B}"/>
              </a:ext>
            </a:extLst>
          </p:cNvPr>
          <p:cNvSpPr>
            <a:spLocks noGrp="1"/>
          </p:cNvSpPr>
          <p:nvPr>
            <p:ph type="body" idx="10" hasCustomPrompt="1"/>
          </p:nvPr>
        </p:nvSpPr>
        <p:spPr>
          <a:xfrm>
            <a:off x="3474720" y="1480192"/>
            <a:ext cx="6226704" cy="246221"/>
          </a:xfrm>
        </p:spPr>
        <p:txBody>
          <a:bodyPr lIns="0" tIns="0" rIns="0" bIns="0"/>
          <a:lstStyle>
            <a:lvl1pPr marL="0" indent="0">
              <a:buNone/>
              <a:defRPr sz="1634"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r>
              <a:rPr lang="en-AU" dirty="0"/>
              <a:t>Click to add location</a:t>
            </a:r>
          </a:p>
        </p:txBody>
      </p:sp>
      <p:sp>
        <p:nvSpPr>
          <p:cNvPr id="9" name="Holder 3">
            <a:extLst>
              <a:ext uri="{FF2B5EF4-FFF2-40B4-BE49-F238E27FC236}">
                <a16:creationId xmlns:a16="http://schemas.microsoft.com/office/drawing/2014/main" id="{8D47485D-2ECB-6F8E-DCF4-3A1A422E143E}"/>
              </a:ext>
            </a:extLst>
          </p:cNvPr>
          <p:cNvSpPr>
            <a:spLocks noGrp="1"/>
          </p:cNvSpPr>
          <p:nvPr>
            <p:ph type="body" idx="11"/>
          </p:nvPr>
        </p:nvSpPr>
        <p:spPr>
          <a:xfrm>
            <a:off x="3474722" y="2084832"/>
            <a:ext cx="6226704" cy="4434500"/>
          </a:xfrm>
        </p:spPr>
        <p:txBody>
          <a:bodyPr lIns="0" tIns="0" rIns="0" bIns="0"/>
          <a:lstStyle>
            <a:lvl1pPr marL="0" indent="0">
              <a:buNone/>
              <a:defRPr sz="1452"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Tree>
    <p:extLst>
      <p:ext uri="{BB962C8B-B14F-4D97-AF65-F5344CB8AC3E}">
        <p14:creationId xmlns:p14="http://schemas.microsoft.com/office/powerpoint/2010/main" val="4169556885"/>
      </p:ext>
    </p:extLst>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Variety bottle shot">
    <p:spTree>
      <p:nvGrpSpPr>
        <p:cNvPr id="1" name=""/>
        <p:cNvGrpSpPr/>
        <p:nvPr/>
      </p:nvGrpSpPr>
      <p:grpSpPr>
        <a:xfrm>
          <a:off x="0" y="0"/>
          <a:ext cx="0" cy="0"/>
          <a:chOff x="0" y="0"/>
          <a:chExt cx="0" cy="0"/>
        </a:xfrm>
      </p:grpSpPr>
    </p:spTree>
    <p:extLst>
      <p:ext uri="{BB962C8B-B14F-4D97-AF65-F5344CB8AC3E}">
        <p14:creationId xmlns:p14="http://schemas.microsoft.com/office/powerpoint/2010/main" val="2388576156"/>
      </p:ext>
    </p:extLst>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1904595"/>
      </p:ext>
    </p:extLst>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3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27804"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4"/>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09"/>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92788543"/>
      </p:ext>
    </p:extLst>
  </p:cSld>
  <p:clrMapOvr>
    <a:masterClrMapping/>
  </p:clrMapOvr>
  <p:transition/>
  <p:extLst>
    <p:ext uri="{DCECCB84-F9BA-43D5-87BE-67443E8EF086}">
      <p15:sldGuideLst xmlns:p15="http://schemas.microsoft.com/office/powerpoint/2012/main">
        <p15:guide id="2" pos="393">
          <p15:clr>
            <a:srgbClr val="000000"/>
          </p15:clr>
        </p15:guide>
        <p15:guide id="3" orient="horz" pos="368">
          <p15:clr>
            <a:srgbClr val="00000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_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p:nvPr>
        </p:nvSpPr>
        <p:spPr>
          <a:xfrm>
            <a:off x="6456363" y="584200"/>
            <a:ext cx="6158452" cy="1325562"/>
          </a:xfrm>
        </p:spPr>
        <p:txBody>
          <a:bodyPr/>
          <a:lstStyle>
            <a:lvl1pPr>
              <a:defRPr sz="5440" b="0" i="0">
                <a:solidFill>
                  <a:schemeClr val="tx1"/>
                </a:solidFill>
              </a:defRPr>
            </a:lvl1pPr>
          </a:lstStyle>
          <a:p>
            <a:r>
              <a:rPr lang="en-US" dirty="0"/>
              <a:t>Click to edit Master title style</a:t>
            </a:r>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443"/>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4737"/>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Tree>
    <p:extLst>
      <p:ext uri="{BB962C8B-B14F-4D97-AF65-F5344CB8AC3E}">
        <p14:creationId xmlns:p14="http://schemas.microsoft.com/office/powerpoint/2010/main" val="3259131561"/>
      </p:ext>
    </p:extLst>
  </p:cSld>
  <p:clrMapOvr>
    <a:masterClrMapping/>
  </p:clrMapOvr>
  <p:transition/>
  <p:extLst>
    <p:ext uri="{DCECCB84-F9BA-43D5-87BE-67443E8EF086}">
      <p15:sldGuideLst xmlns:p15="http://schemas.microsoft.com/office/powerpoint/2012/main">
        <p15:guide id="1" pos="393">
          <p15:clr>
            <a:srgbClr val="000000"/>
          </p15:clr>
        </p15:guide>
        <p15:guide id="2" orient="horz" pos="368">
          <p15:clr>
            <a:srgbClr val="000000"/>
          </p15:clr>
        </p15:guide>
        <p15:guide id="4" pos="4067">
          <p15:clr>
            <a:srgbClr val="00000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DD8FB6-8ACF-DF6D-EB79-207CCA01416F}"/>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A8BCFD86-18E3-510D-7574-B45CCD538AD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F9DDADE-588C-E389-9C56-AA1FC59485F2}"/>
              </a:ext>
            </a:extLst>
          </p:cNvPr>
          <p:cNvSpPr>
            <a:spLocks noGrp="1"/>
          </p:cNvSpPr>
          <p:nvPr>
            <p:ph type="dt" sz="half" idx="10"/>
          </p:nvPr>
        </p:nvSpPr>
        <p:spPr/>
        <p:txBody>
          <a:bodyPr/>
          <a:lstStyle/>
          <a:p>
            <a:fld id="{F325D0F3-5617-4E4B-B49A-CF8CB71EDC27}" type="datetimeFigureOut">
              <a:rPr lang="en-US" smtClean="0"/>
              <a:t>7/13/26</a:t>
            </a:fld>
            <a:endParaRPr lang="en-US"/>
          </a:p>
        </p:txBody>
      </p:sp>
      <p:sp>
        <p:nvSpPr>
          <p:cNvPr id="5" name="Footer Placeholder 4">
            <a:extLst>
              <a:ext uri="{FF2B5EF4-FFF2-40B4-BE49-F238E27FC236}">
                <a16:creationId xmlns:a16="http://schemas.microsoft.com/office/drawing/2014/main" id="{7D76191D-47B6-A1DD-B585-B9877068E1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9B81B3F-E4E1-8FCB-1AD0-7E72A11F4209}"/>
              </a:ext>
            </a:extLst>
          </p:cNvPr>
          <p:cNvSpPr>
            <a:spLocks noGrp="1"/>
          </p:cNvSpPr>
          <p:nvPr>
            <p:ph type="sldNum" sz="quarter" idx="12"/>
          </p:nvPr>
        </p:nvSpPr>
        <p:spPr/>
        <p:txBody>
          <a:bodyPr/>
          <a:lstStyle/>
          <a:p>
            <a:fld id="{66F106B9-48F5-894C-8B00-7C26AA0507A8}" type="slidenum">
              <a:rPr lang="en-US" smtClean="0"/>
              <a:t>‹#›</a:t>
            </a:fld>
            <a:endParaRPr lang="en-US"/>
          </a:p>
        </p:txBody>
      </p:sp>
    </p:spTree>
    <p:extLst>
      <p:ext uri="{BB962C8B-B14F-4D97-AF65-F5344CB8AC3E}">
        <p14:creationId xmlns:p14="http://schemas.microsoft.com/office/powerpoint/2010/main" val="3826445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warm">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B0D49B2B-0578-DD0E-DF06-361AFCF2E14A}"/>
              </a:ext>
            </a:extLst>
          </p:cNvPr>
          <p:cNvSpPr>
            <a:spLocks noGrp="1"/>
          </p:cNvSpPr>
          <p:nvPr>
            <p:ph type="pic" sz="quarter" idx="11"/>
          </p:nvPr>
        </p:nvSpPr>
        <p:spPr>
          <a:xfrm>
            <a:off x="658813" y="2595220"/>
            <a:ext cx="10975975" cy="4284662"/>
          </a:xfrm>
        </p:spPr>
        <p:txBody>
          <a:bodyPr/>
          <a:lstStyle>
            <a:lvl1pPr marL="0" indent="0">
              <a:buNone/>
              <a:defRPr b="0" i="0"/>
            </a:lvl1pPr>
          </a:lstStyle>
          <a:p>
            <a:endParaRPr lang="en-US" dirty="0"/>
          </a:p>
        </p:txBody>
      </p:sp>
      <p:sp>
        <p:nvSpPr>
          <p:cNvPr id="8" name="Freeform 7">
            <a:extLst>
              <a:ext uri="{FF2B5EF4-FFF2-40B4-BE49-F238E27FC236}">
                <a16:creationId xmlns:a16="http://schemas.microsoft.com/office/drawing/2014/main" id="{6CA89B76-DDF5-831F-E9D9-FAE154589844}"/>
              </a:ext>
            </a:extLst>
          </p:cNvPr>
          <p:cNvSpPr/>
          <p:nvPr userDrawn="1"/>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b="0" i="0" dirty="0">
              <a:solidFill>
                <a:schemeClr val="accent5"/>
              </a:solidFill>
              <a:latin typeface="Neue Haas Grotesk Text Pro" panose="020B0504020202020204" pitchFamily="34" charset="77"/>
            </a:endParaRPr>
          </a:p>
        </p:txBody>
      </p:sp>
      <p:pic>
        <p:nvPicPr>
          <p:cNvPr id="9" name="Graphic 8">
            <a:extLst>
              <a:ext uri="{FF2B5EF4-FFF2-40B4-BE49-F238E27FC236}">
                <a16:creationId xmlns:a16="http://schemas.microsoft.com/office/drawing/2014/main" id="{D1480A8A-232F-1419-C2C8-36A309F83EEC}"/>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p:blipFill>
        <p:spPr>
          <a:xfrm>
            <a:off x="593733" y="493138"/>
            <a:ext cx="2333737" cy="765384"/>
          </a:xfrm>
          <a:prstGeom prst="rect">
            <a:avLst/>
          </a:prstGeom>
        </p:spPr>
      </p:pic>
      <p:pic>
        <p:nvPicPr>
          <p:cNvPr id="10" name="Graphic 9">
            <a:extLst>
              <a:ext uri="{FF2B5EF4-FFF2-40B4-BE49-F238E27FC236}">
                <a16:creationId xmlns:a16="http://schemas.microsoft.com/office/drawing/2014/main" id="{D0C213A0-8CAC-77FF-B68D-09458A134D44}"/>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8368" y="6301151"/>
            <a:ext cx="2822695" cy="123397"/>
          </a:xfrm>
          <a:prstGeom prst="rect">
            <a:avLst/>
          </a:prstGeom>
        </p:spPr>
      </p:pic>
      <p:sp>
        <p:nvSpPr>
          <p:cNvPr id="2" name="Text Placeholder 11">
            <a:extLst>
              <a:ext uri="{FF2B5EF4-FFF2-40B4-BE49-F238E27FC236}">
                <a16:creationId xmlns:a16="http://schemas.microsoft.com/office/drawing/2014/main" id="{C333BC92-FCDE-8462-6F85-43C9CCB90968}"/>
              </a:ext>
            </a:extLst>
          </p:cNvPr>
          <p:cNvSpPr>
            <a:spLocks noGrp="1"/>
          </p:cNvSpPr>
          <p:nvPr>
            <p:ph type="body" sz="quarter" idx="10" hasCustomPrompt="1"/>
          </p:nvPr>
        </p:nvSpPr>
        <p:spPr>
          <a:xfrm>
            <a:off x="593733" y="1582597"/>
            <a:ext cx="11041110" cy="990300"/>
          </a:xfrm>
        </p:spPr>
        <p:txBody>
          <a:bodyPr/>
          <a:lstStyle>
            <a:lvl1pPr marL="0" indent="0" algn="l" defTabSz="914353" rtl="0" eaLnBrk="1" latinLnBrk="0" hangingPunct="1">
              <a:lnSpc>
                <a:spcPct val="82000"/>
              </a:lnSpc>
              <a:buNone/>
              <a:defRPr lang="en-GB" sz="6000" b="0" i="0" kern="1200" smtClean="0">
                <a:solidFill>
                  <a:schemeClr val="accent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2pPr>
            <a:lvl3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3pPr>
            <a:lvl4pPr marL="0" indent="0" algn="l" defTabSz="914353" rtl="0" eaLnBrk="1" latinLnBrk="0" hangingPunct="1">
              <a:buNone/>
              <a:defRPr lang="en-GB" sz="5988" kern="1200" smtClean="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4pPr>
            <a:lvl5pPr marL="0" indent="0" algn="l" defTabSz="914353" rtl="0" eaLnBrk="1" latinLnBrk="0" hangingPunct="1">
              <a:buNone/>
              <a:defRPr lang="en-US" sz="5988" kern="1200">
                <a:solidFill>
                  <a:schemeClr val="accent3"/>
                </a:solidFill>
                <a:latin typeface="Inter Display" panose="02000503000000020004" pitchFamily="2" charset="0"/>
                <a:ea typeface="Inter Display" panose="02000503000000020004" pitchFamily="2" charset="0"/>
                <a:cs typeface="Inter Display" panose="02000503000000020004" pitchFamily="2" charset="0"/>
              </a:defRPr>
            </a:lvl5pPr>
          </a:lstStyle>
          <a:p>
            <a:pPr lvl="0"/>
            <a:r>
              <a:rPr lang="en-GB" dirty="0"/>
              <a:t>CLICK TO EDIT MASTER TEXT STYLE</a:t>
            </a:r>
          </a:p>
        </p:txBody>
      </p:sp>
      <p:pic>
        <p:nvPicPr>
          <p:cNvPr id="4" name="Graphic 3">
            <a:extLst>
              <a:ext uri="{FF2B5EF4-FFF2-40B4-BE49-F238E27FC236}">
                <a16:creationId xmlns:a16="http://schemas.microsoft.com/office/drawing/2014/main" id="{A6136049-EFA7-F405-74C6-72FC07DC2CE8}"/>
              </a:ext>
            </a:extLst>
          </p:cNvPr>
          <p:cNvPicPr>
            <a:picLocks noChangeAspect="1"/>
          </p:cNvPicPr>
          <p:nvPr userDrawn="1"/>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10243" y="6317194"/>
            <a:ext cx="2822695" cy="123397"/>
          </a:xfrm>
          <a:prstGeom prst="rect">
            <a:avLst/>
          </a:prstGeom>
        </p:spPr>
      </p:pic>
    </p:spTree>
    <p:extLst>
      <p:ext uri="{BB962C8B-B14F-4D97-AF65-F5344CB8AC3E}">
        <p14:creationId xmlns:p14="http://schemas.microsoft.com/office/powerpoint/2010/main" val="250002744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mage lef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3" y="2518774"/>
            <a:ext cx="4829691" cy="1530521"/>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EE31E3C0-4540-7C4D-8378-FEAE6073CA6B}"/>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5" name="Text Placeholder 4">
            <a:extLst>
              <a:ext uri="{FF2B5EF4-FFF2-40B4-BE49-F238E27FC236}">
                <a16:creationId xmlns:a16="http://schemas.microsoft.com/office/drawing/2014/main" id="{122FB207-1E2B-1D84-3D5E-C8ED9CCCB648}"/>
              </a:ext>
            </a:extLst>
          </p:cNvPr>
          <p:cNvSpPr>
            <a:spLocks noGrp="1"/>
          </p:cNvSpPr>
          <p:nvPr>
            <p:ph type="body" sz="quarter" idx="13" hasCustomPrompt="1"/>
          </p:nvPr>
        </p:nvSpPr>
        <p:spPr>
          <a:xfrm>
            <a:off x="6456363"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272715795"/>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Image Right">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10114"/>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3" name="Text Placeholder 4">
            <a:extLst>
              <a:ext uri="{FF2B5EF4-FFF2-40B4-BE49-F238E27FC236}">
                <a16:creationId xmlns:a16="http://schemas.microsoft.com/office/drawing/2014/main" id="{C4DE910F-F974-EC17-D99F-7CF8E351F2CF}"/>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4" name="Text Placeholder 4">
            <a:extLst>
              <a:ext uri="{FF2B5EF4-FFF2-40B4-BE49-F238E27FC236}">
                <a16:creationId xmlns:a16="http://schemas.microsoft.com/office/drawing/2014/main" id="{C0819214-B615-AB05-F590-69F5C5D27731}"/>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10525710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Image Righ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6096000"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23888" y="2518445"/>
            <a:ext cx="4829691" cy="1626156"/>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868B181F-AB89-33FD-8820-F942275C6B29}"/>
              </a:ext>
            </a:extLst>
          </p:cNvPr>
          <p:cNvSpPr>
            <a:spLocks noGrp="1"/>
          </p:cNvSpPr>
          <p:nvPr>
            <p:ph type="body" sz="quarter" idx="12" hasCustomPrompt="1"/>
          </p:nvPr>
        </p:nvSpPr>
        <p:spPr>
          <a:xfrm>
            <a:off x="623888" y="4226310"/>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918BF252-60CC-0EC4-2AF1-4A2F4E353D5A}"/>
              </a:ext>
            </a:extLst>
          </p:cNvPr>
          <p:cNvSpPr>
            <a:spLocks noGrp="1"/>
          </p:cNvSpPr>
          <p:nvPr>
            <p:ph type="body" sz="quarter" idx="13" hasCustomPrompt="1"/>
          </p:nvPr>
        </p:nvSpPr>
        <p:spPr>
          <a:xfrm>
            <a:off x="623888"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2111591520"/>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Image left - Blk Background">
    <p:bg>
      <p:bgPr>
        <a:solidFill>
          <a:schemeClr val="tx1"/>
        </a:solidFill>
        <a:effectLst/>
      </p:bgPr>
    </p:bg>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1" y="388842"/>
            <a:ext cx="6096000" cy="6083199"/>
          </a:xfrm>
          <a:solidFill>
            <a:schemeClr val="bg1">
              <a:lumMod val="85000"/>
            </a:schemeClr>
          </a:solidFill>
        </p:spPr>
        <p:txBody>
          <a:bodyPr anchor="ctr" anchorCtr="0"/>
          <a:lstStyle>
            <a:lvl1pPr marL="0" indent="0" algn="ctr">
              <a:buNone/>
              <a:defRPr b="0" i="0"/>
            </a:lvl1pPr>
          </a:lstStyle>
          <a:p>
            <a:endParaRPr lang="en-AU" dirty="0"/>
          </a:p>
        </p:txBody>
      </p:sp>
      <p:sp>
        <p:nvSpPr>
          <p:cNvPr id="15" name="Text Placeholder 4">
            <a:extLst>
              <a:ext uri="{FF2B5EF4-FFF2-40B4-BE49-F238E27FC236}">
                <a16:creationId xmlns:a16="http://schemas.microsoft.com/office/drawing/2014/main" id="{84519159-7F80-4556-B96A-D53ECE54230E}"/>
              </a:ext>
            </a:extLst>
          </p:cNvPr>
          <p:cNvSpPr>
            <a:spLocks noGrp="1"/>
          </p:cNvSpPr>
          <p:nvPr>
            <p:ph type="body" sz="quarter" idx="11" hasCustomPrompt="1"/>
          </p:nvPr>
        </p:nvSpPr>
        <p:spPr>
          <a:xfrm>
            <a:off x="6456364" y="2450086"/>
            <a:ext cx="4829691" cy="1615252"/>
          </a:xfrm>
        </p:spPr>
        <p:txBody>
          <a:bodyPr/>
          <a:lstStyle>
            <a:lvl1pPr marL="0" indent="0">
              <a:buNone/>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4" name="Text Placeholder 4">
            <a:extLst>
              <a:ext uri="{FF2B5EF4-FFF2-40B4-BE49-F238E27FC236}">
                <a16:creationId xmlns:a16="http://schemas.microsoft.com/office/drawing/2014/main" id="{3FB9D6AF-41E9-ACB1-35D7-87CE3683CB53}"/>
              </a:ext>
            </a:extLst>
          </p:cNvPr>
          <p:cNvSpPr>
            <a:spLocks noGrp="1"/>
          </p:cNvSpPr>
          <p:nvPr>
            <p:ph type="body" sz="quarter" idx="12" hasCustomPrompt="1"/>
          </p:nvPr>
        </p:nvSpPr>
        <p:spPr>
          <a:xfrm>
            <a:off x="6456363" y="4155068"/>
            <a:ext cx="4829691" cy="1530521"/>
          </a:xfrm>
        </p:spPr>
        <p:txBody>
          <a:bodyPr/>
          <a:lstStyle>
            <a:lvl1pPr marL="285750" indent="-285750">
              <a:buFont typeface="Arial" panose="020B0604020202020204" pitchFamily="34" charset="0"/>
              <a:buChar char="•"/>
              <a:defRPr sz="1600" b="0" i="0">
                <a:solidFill>
                  <a:schemeClr val="bg1"/>
                </a:solidFill>
              </a:defRPr>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Bullet Points if required</a:t>
            </a:r>
          </a:p>
        </p:txBody>
      </p:sp>
      <p:sp>
        <p:nvSpPr>
          <p:cNvPr id="3" name="Text Placeholder 4">
            <a:extLst>
              <a:ext uri="{FF2B5EF4-FFF2-40B4-BE49-F238E27FC236}">
                <a16:creationId xmlns:a16="http://schemas.microsoft.com/office/drawing/2014/main" id="{0229488E-C66F-CE00-D846-4F75FB33336A}"/>
              </a:ext>
            </a:extLst>
          </p:cNvPr>
          <p:cNvSpPr>
            <a:spLocks noGrp="1"/>
          </p:cNvSpPr>
          <p:nvPr>
            <p:ph type="body" sz="quarter" idx="13" hasCustomPrompt="1"/>
          </p:nvPr>
        </p:nvSpPr>
        <p:spPr>
          <a:xfrm>
            <a:off x="6456364" y="584200"/>
            <a:ext cx="5340350" cy="1325563"/>
          </a:xfrm>
        </p:spPr>
        <p:txBody>
          <a:bodyPr/>
          <a:lstStyle>
            <a:lvl1pPr marL="0" indent="0">
              <a:lnSpc>
                <a:spcPct val="82000"/>
              </a:lnSpc>
              <a:buFontTx/>
              <a:buNone/>
              <a:defRPr sz="5440">
                <a:solidFill>
                  <a:schemeClr val="bg1"/>
                </a:solidFill>
              </a:defRPr>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4248233940"/>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C5F3AFB2-35B5-45EA-ADB7-99809B7977D8}"/>
              </a:ext>
            </a:extLst>
          </p:cNvPr>
          <p:cNvSpPr>
            <a:spLocks noGrp="1"/>
          </p:cNvSpPr>
          <p:nvPr>
            <p:ph type="pic" sz="quarter" idx="10"/>
          </p:nvPr>
        </p:nvSpPr>
        <p:spPr>
          <a:xfrm>
            <a:off x="2" y="0"/>
            <a:ext cx="12191998" cy="6858000"/>
          </a:xfrm>
          <a:solidFill>
            <a:schemeClr val="bg1">
              <a:lumMod val="85000"/>
            </a:schemeClr>
          </a:solidFill>
        </p:spPr>
        <p:txBody>
          <a:bodyPr anchor="ctr" anchorCtr="0"/>
          <a:lstStyle>
            <a:lvl1pPr marL="0" indent="0" algn="ctr">
              <a:buNone/>
              <a:defRPr b="0" i="0"/>
            </a:lvl1pPr>
          </a:lstStyle>
          <a:p>
            <a:endParaRPr lang="en-AU" dirty="0"/>
          </a:p>
        </p:txBody>
      </p:sp>
      <p:sp>
        <p:nvSpPr>
          <p:cNvPr id="2" name="Title 1">
            <a:extLst>
              <a:ext uri="{FF2B5EF4-FFF2-40B4-BE49-F238E27FC236}">
                <a16:creationId xmlns:a16="http://schemas.microsoft.com/office/drawing/2014/main" id="{DDD710B8-9164-41B4-8DAE-ED192B72A716}"/>
              </a:ext>
            </a:extLst>
          </p:cNvPr>
          <p:cNvSpPr>
            <a:spLocks noGrp="1"/>
          </p:cNvSpPr>
          <p:nvPr>
            <p:ph type="title" hasCustomPrompt="1"/>
          </p:nvPr>
        </p:nvSpPr>
        <p:spPr>
          <a:xfrm>
            <a:off x="623888" y="584200"/>
            <a:ext cx="6158452" cy="1325562"/>
          </a:xfrm>
        </p:spPr>
        <p:txBody>
          <a:bodyPr/>
          <a:lstStyle>
            <a:lvl1pPr>
              <a:defRPr sz="5440" b="0" i="0">
                <a:solidFill>
                  <a:schemeClr val="bg1"/>
                </a:solidFill>
              </a:defRPr>
            </a:lvl1pPr>
          </a:lstStyle>
          <a:p>
            <a:r>
              <a:rPr lang="en-US" dirty="0"/>
              <a:t>Click to edit Master title style. Title can be moved to suit background Image</a:t>
            </a:r>
            <a:endParaRPr lang="en-AU" dirty="0"/>
          </a:p>
        </p:txBody>
      </p:sp>
    </p:spTree>
    <p:extLst>
      <p:ext uri="{BB962C8B-B14F-4D97-AF65-F5344CB8AC3E}">
        <p14:creationId xmlns:p14="http://schemas.microsoft.com/office/powerpoint/2010/main" val="4200390875"/>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Left - Sml Title on - White Text Let - Small Title on white">
    <p:spTree>
      <p:nvGrpSpPr>
        <p:cNvPr id="1" name=""/>
        <p:cNvGrpSpPr/>
        <p:nvPr/>
      </p:nvGrpSpPr>
      <p:grpSpPr>
        <a:xfrm>
          <a:off x="0" y="0"/>
          <a:ext cx="0" cy="0"/>
          <a:chOff x="0" y="0"/>
          <a:chExt cx="0" cy="0"/>
        </a:xfrm>
      </p:grpSpPr>
      <p:sp>
        <p:nvSpPr>
          <p:cNvPr id="3" name="Picture Placeholder 11">
            <a:extLst>
              <a:ext uri="{FF2B5EF4-FFF2-40B4-BE49-F238E27FC236}">
                <a16:creationId xmlns:a16="http://schemas.microsoft.com/office/drawing/2014/main" id="{F395E28A-1E8E-14A6-4DAA-610B6023E289}"/>
              </a:ext>
            </a:extLst>
          </p:cNvPr>
          <p:cNvSpPr>
            <a:spLocks noGrp="1"/>
          </p:cNvSpPr>
          <p:nvPr>
            <p:ph type="pic" sz="quarter" idx="10"/>
          </p:nvPr>
        </p:nvSpPr>
        <p:spPr>
          <a:xfrm>
            <a:off x="6096000" y="368300"/>
            <a:ext cx="6096000" cy="6103741"/>
          </a:xfrm>
          <a:solidFill>
            <a:schemeClr val="bg1">
              <a:lumMod val="85000"/>
            </a:schemeClr>
          </a:solidFill>
        </p:spPr>
        <p:txBody>
          <a:bodyPr anchor="ctr" anchorCtr="0"/>
          <a:lstStyle>
            <a:lvl1pPr marL="0" indent="0" algn="ctr">
              <a:buNone/>
              <a:defRPr b="0" i="0"/>
            </a:lvl1pPr>
          </a:lstStyle>
          <a:p>
            <a:endParaRPr lang="en-AU" dirty="0"/>
          </a:p>
        </p:txBody>
      </p:sp>
      <p:sp>
        <p:nvSpPr>
          <p:cNvPr id="4" name="Title 1">
            <a:extLst>
              <a:ext uri="{FF2B5EF4-FFF2-40B4-BE49-F238E27FC236}">
                <a16:creationId xmlns:a16="http://schemas.microsoft.com/office/drawing/2014/main" id="{B6286363-F2CB-2C92-3C1A-C7BA4C7334DC}"/>
              </a:ext>
            </a:extLst>
          </p:cNvPr>
          <p:cNvSpPr>
            <a:spLocks noGrp="1"/>
          </p:cNvSpPr>
          <p:nvPr>
            <p:ph type="title" hasCustomPrompt="1"/>
          </p:nvPr>
        </p:nvSpPr>
        <p:spPr>
          <a:xfrm>
            <a:off x="630419" y="584200"/>
            <a:ext cx="4829691" cy="785732"/>
          </a:xfrm>
        </p:spPr>
        <p:txBody>
          <a:bodyPr anchor="b"/>
          <a:lstStyle>
            <a:lvl1pPr>
              <a:lnSpc>
                <a:spcPct val="82000"/>
              </a:lnSpc>
              <a:defRPr sz="3200" b="0" i="0">
                <a:solidFill>
                  <a:schemeClr val="tx1"/>
                </a:solidFill>
              </a:defRPr>
            </a:lvl1pPr>
          </a:lstStyle>
          <a:p>
            <a:r>
              <a:rPr lang="en-US" dirty="0"/>
              <a:t>Click to edit SMALL title style</a:t>
            </a:r>
            <a:endParaRPr lang="en-AU" dirty="0"/>
          </a:p>
        </p:txBody>
      </p:sp>
      <p:sp>
        <p:nvSpPr>
          <p:cNvPr id="6" name="Text Placeholder 4">
            <a:extLst>
              <a:ext uri="{FF2B5EF4-FFF2-40B4-BE49-F238E27FC236}">
                <a16:creationId xmlns:a16="http://schemas.microsoft.com/office/drawing/2014/main" id="{884AC37A-5D34-FE0E-CE95-AD1AABA7D68E}"/>
              </a:ext>
            </a:extLst>
          </p:cNvPr>
          <p:cNvSpPr>
            <a:spLocks noGrp="1"/>
          </p:cNvSpPr>
          <p:nvPr>
            <p:ph type="body" sz="quarter" idx="11" hasCustomPrompt="1"/>
          </p:nvPr>
        </p:nvSpPr>
        <p:spPr>
          <a:xfrm>
            <a:off x="959192" y="3494249"/>
            <a:ext cx="4829691" cy="2846525"/>
          </a:xfrm>
        </p:spPr>
        <p:txBody>
          <a:bodyPr/>
          <a:lstStyle>
            <a:lvl1pPr marL="0" indent="0">
              <a:buNone/>
              <a:defRPr sz="1600" b="0" i="0"/>
            </a:lvl1pPr>
            <a:lvl2pPr marL="163304" indent="0">
              <a:buNone/>
              <a:defRPr sz="1600" b="0" i="0"/>
            </a:lvl2pPr>
            <a:lvl3pPr marL="326609" indent="0">
              <a:buNone/>
              <a:defRPr sz="1600" b="0" i="0"/>
            </a:lvl3pPr>
            <a:lvl4pPr marL="489913" indent="0">
              <a:buNone/>
              <a:defRPr sz="1600" b="0" i="0"/>
            </a:lvl4pPr>
            <a:lvl5pPr marL="653218" indent="0">
              <a:buNone/>
              <a:defRPr sz="1600" b="0" i="0"/>
            </a:lvl5pPr>
          </a:lstStyle>
          <a:p>
            <a:pPr lvl="0"/>
            <a:r>
              <a:rPr lang="en-US" dirty="0"/>
              <a:t>Edit Body text style</a:t>
            </a:r>
          </a:p>
        </p:txBody>
      </p:sp>
      <p:sp>
        <p:nvSpPr>
          <p:cNvPr id="2" name="Text Placeholder 4">
            <a:extLst>
              <a:ext uri="{FF2B5EF4-FFF2-40B4-BE49-F238E27FC236}">
                <a16:creationId xmlns:a16="http://schemas.microsoft.com/office/drawing/2014/main" id="{86C60342-0DCC-EC48-C3AF-9A9F4E1F2943}"/>
              </a:ext>
            </a:extLst>
          </p:cNvPr>
          <p:cNvSpPr>
            <a:spLocks noGrp="1"/>
          </p:cNvSpPr>
          <p:nvPr>
            <p:ph type="body" sz="quarter" idx="13" hasCustomPrompt="1"/>
          </p:nvPr>
        </p:nvSpPr>
        <p:spPr>
          <a:xfrm>
            <a:off x="623888" y="1452064"/>
            <a:ext cx="5340350" cy="1325563"/>
          </a:xfrm>
        </p:spPr>
        <p:txBody>
          <a:bodyPr/>
          <a:lstStyle>
            <a:lvl1pPr marL="0" indent="0">
              <a:lnSpc>
                <a:spcPct val="82000"/>
              </a:lnSpc>
              <a:buFontTx/>
              <a:buNone/>
              <a:defRPr sz="5440"/>
            </a:lvl1pPr>
            <a:lvl2pPr marL="163305" indent="0">
              <a:buFontTx/>
              <a:buNone/>
              <a:defRPr sz="5440"/>
            </a:lvl2pPr>
            <a:lvl3pPr marL="326609" indent="0">
              <a:buFontTx/>
              <a:buNone/>
              <a:defRPr sz="5440"/>
            </a:lvl3pPr>
            <a:lvl4pPr marL="489914" indent="0">
              <a:buFontTx/>
              <a:buNone/>
              <a:defRPr sz="5440"/>
            </a:lvl4pPr>
            <a:lvl5pPr marL="653219" indent="0">
              <a:buFontTx/>
              <a:buNone/>
              <a:defRPr sz="5440"/>
            </a:lvl5pPr>
          </a:lstStyle>
          <a:p>
            <a:pPr lvl="0"/>
            <a:r>
              <a:rPr lang="en-GB" dirty="0"/>
              <a:t>CLICK TO EDIT MASTER TITLE STYLES</a:t>
            </a:r>
          </a:p>
        </p:txBody>
      </p:sp>
    </p:spTree>
    <p:extLst>
      <p:ext uri="{BB962C8B-B14F-4D97-AF65-F5344CB8AC3E}">
        <p14:creationId xmlns:p14="http://schemas.microsoft.com/office/powerpoint/2010/main" val="63016686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10B58A3-E193-4684-ABCE-DF0A8B6CD042}"/>
              </a:ext>
            </a:extLst>
          </p:cNvPr>
          <p:cNvSpPr>
            <a:spLocks noGrp="1"/>
          </p:cNvSpPr>
          <p:nvPr>
            <p:ph type="title"/>
          </p:nvPr>
        </p:nvSpPr>
        <p:spPr>
          <a:xfrm>
            <a:off x="623888" y="584200"/>
            <a:ext cx="11371189" cy="1325562"/>
          </a:xfrm>
          <a:prstGeom prst="rect">
            <a:avLst/>
          </a:prstGeom>
        </p:spPr>
        <p:txBody>
          <a:bodyPr vert="horz" lIns="0" tIns="0" rIns="0" bIns="0" rtlCol="0" anchor="t" anchorCtr="0">
            <a:noAutofit/>
          </a:bodyPr>
          <a:lstStyle/>
          <a:p>
            <a:r>
              <a:rPr lang="en-US" dirty="0"/>
              <a:t>Click to edit Master title style</a:t>
            </a:r>
            <a:endParaRPr lang="en-AU" dirty="0"/>
          </a:p>
        </p:txBody>
      </p:sp>
      <p:sp>
        <p:nvSpPr>
          <p:cNvPr id="3" name="Text Placeholder 2">
            <a:extLst>
              <a:ext uri="{FF2B5EF4-FFF2-40B4-BE49-F238E27FC236}">
                <a16:creationId xmlns:a16="http://schemas.microsoft.com/office/drawing/2014/main" id="{01F38D3A-1279-4066-93F5-53800A796276}"/>
              </a:ext>
            </a:extLst>
          </p:cNvPr>
          <p:cNvSpPr>
            <a:spLocks noGrp="1"/>
          </p:cNvSpPr>
          <p:nvPr>
            <p:ph type="body" idx="1"/>
          </p:nvPr>
        </p:nvSpPr>
        <p:spPr>
          <a:xfrm>
            <a:off x="623888" y="2044699"/>
            <a:ext cx="11371189" cy="4351338"/>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AU" dirty="0"/>
          </a:p>
        </p:txBody>
      </p:sp>
      <p:sp>
        <p:nvSpPr>
          <p:cNvPr id="4" name="Date Placeholder 3">
            <a:extLst>
              <a:ext uri="{FF2B5EF4-FFF2-40B4-BE49-F238E27FC236}">
                <a16:creationId xmlns:a16="http://schemas.microsoft.com/office/drawing/2014/main" id="{10EA2CD7-A72C-495B-9228-0E077D24D940}"/>
              </a:ext>
            </a:extLst>
          </p:cNvPr>
          <p:cNvSpPr>
            <a:spLocks noGrp="1"/>
          </p:cNvSpPr>
          <p:nvPr>
            <p:ph type="dt" sz="half" idx="2"/>
          </p:nvPr>
        </p:nvSpPr>
        <p:spPr>
          <a:xfrm>
            <a:off x="410405" y="6356352"/>
            <a:ext cx="2743200" cy="365125"/>
          </a:xfrm>
          <a:prstGeom prst="rect">
            <a:avLst/>
          </a:prstGeom>
        </p:spPr>
        <p:txBody>
          <a:bodyPr vert="horz" lIns="0" tIns="0" rIns="0" bIns="0" rtlCol="0" anchor="ctr"/>
          <a:lstStyle>
            <a:lvl1pPr algn="l">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42169B3B-8761-4204-AA5A-11BC84B55C93}" type="datetimeFigureOut">
              <a:rPr lang="en-AU" smtClean="0"/>
              <a:pPr/>
              <a:t>13/7/2026</a:t>
            </a:fld>
            <a:endParaRPr lang="en-AU" dirty="0"/>
          </a:p>
        </p:txBody>
      </p:sp>
      <p:sp>
        <p:nvSpPr>
          <p:cNvPr id="5" name="Footer Placeholder 4">
            <a:extLst>
              <a:ext uri="{FF2B5EF4-FFF2-40B4-BE49-F238E27FC236}">
                <a16:creationId xmlns:a16="http://schemas.microsoft.com/office/drawing/2014/main" id="{CBD43B1A-E254-4E8E-8D77-9053126860F2}"/>
              </a:ext>
            </a:extLst>
          </p:cNvPr>
          <p:cNvSpPr>
            <a:spLocks noGrp="1"/>
          </p:cNvSpPr>
          <p:nvPr>
            <p:ph type="ftr" sz="quarter" idx="3"/>
          </p:nvPr>
        </p:nvSpPr>
        <p:spPr>
          <a:xfrm>
            <a:off x="4038601" y="6356352"/>
            <a:ext cx="4114800" cy="365125"/>
          </a:xfrm>
          <a:prstGeom prst="rect">
            <a:avLst/>
          </a:prstGeom>
        </p:spPr>
        <p:txBody>
          <a:bodyPr vert="horz" lIns="0" tIns="0" rIns="0" bIns="0" rtlCol="0" anchor="ctr"/>
          <a:lstStyle>
            <a:lvl1pPr algn="ct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endParaRPr lang="en-AU" dirty="0"/>
          </a:p>
        </p:txBody>
      </p:sp>
      <p:sp>
        <p:nvSpPr>
          <p:cNvPr id="6" name="Slide Number Placeholder 5">
            <a:extLst>
              <a:ext uri="{FF2B5EF4-FFF2-40B4-BE49-F238E27FC236}">
                <a16:creationId xmlns:a16="http://schemas.microsoft.com/office/drawing/2014/main" id="{7966D85B-9034-49C5-A86E-714985BCC24E}"/>
              </a:ext>
            </a:extLst>
          </p:cNvPr>
          <p:cNvSpPr>
            <a:spLocks noGrp="1"/>
          </p:cNvSpPr>
          <p:nvPr>
            <p:ph type="sldNum" sz="quarter" idx="4"/>
          </p:nvPr>
        </p:nvSpPr>
        <p:spPr>
          <a:xfrm>
            <a:off x="9038394" y="6356352"/>
            <a:ext cx="2743200" cy="365125"/>
          </a:xfrm>
          <a:prstGeom prst="rect">
            <a:avLst/>
          </a:prstGeom>
        </p:spPr>
        <p:txBody>
          <a:bodyPr vert="horz" lIns="0" tIns="0" rIns="0" bIns="0" rtlCol="0" anchor="ctr"/>
          <a:lstStyle>
            <a:lvl1pPr algn="r">
              <a:defRPr sz="906" b="0" i="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stStyle>
          <a:p>
            <a:fld id="{E6316B6A-336A-44FF-82DA-A4D1594FA055}" type="slidenum">
              <a:rPr lang="en-AU" smtClean="0"/>
              <a:pPr/>
              <a:t>‹#›</a:t>
            </a:fld>
            <a:endParaRPr lang="en-AU" dirty="0"/>
          </a:p>
        </p:txBody>
      </p:sp>
    </p:spTree>
    <p:extLst>
      <p:ext uri="{BB962C8B-B14F-4D97-AF65-F5344CB8AC3E}">
        <p14:creationId xmlns:p14="http://schemas.microsoft.com/office/powerpoint/2010/main" val="7010750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9" r:id="rId3"/>
    <p:sldLayoutId id="2147483656" r:id="rId4"/>
    <p:sldLayoutId id="2147483666" r:id="rId5"/>
    <p:sldLayoutId id="2147483667" r:id="rId6"/>
    <p:sldLayoutId id="2147483668" r:id="rId7"/>
    <p:sldLayoutId id="2147483664" r:id="rId8"/>
    <p:sldLayoutId id="2147483657" r:id="rId9"/>
    <p:sldLayoutId id="2147483670" r:id="rId10"/>
    <p:sldLayoutId id="2147483671" r:id="rId11"/>
    <p:sldLayoutId id="2147483672" r:id="rId12"/>
    <p:sldLayoutId id="2147483655" r:id="rId13"/>
    <p:sldLayoutId id="2147483678" r:id="rId14"/>
    <p:sldLayoutId id="2147483679" r:id="rId15"/>
    <p:sldLayoutId id="2147483660" r:id="rId16"/>
    <p:sldLayoutId id="2147483673" r:id="rId17"/>
    <p:sldLayoutId id="2147483674" r:id="rId18"/>
    <p:sldLayoutId id="2147483675" r:id="rId19"/>
    <p:sldLayoutId id="2147483659" r:id="rId20"/>
    <p:sldLayoutId id="2147483683" r:id="rId21"/>
    <p:sldLayoutId id="2147483676" r:id="rId22"/>
    <p:sldLayoutId id="2147483677" r:id="rId23"/>
    <p:sldLayoutId id="2147483680" r:id="rId24"/>
    <p:sldLayoutId id="2147483681" r:id="rId25"/>
    <p:sldLayoutId id="2147483682" r:id="rId26"/>
  </p:sldLayoutIdLst>
  <p:transition/>
  <p:txStyles>
    <p:titleStyle>
      <a:lvl1pPr algn="l" defTabSz="914453" rtl="0" eaLnBrk="1" latinLnBrk="0" hangingPunct="1">
        <a:lnSpc>
          <a:spcPct val="80000"/>
        </a:lnSpc>
        <a:spcBef>
          <a:spcPct val="0"/>
        </a:spcBef>
        <a:buNone/>
        <a:defRPr sz="5443" b="0" i="0" kern="1200" cap="all" baseline="0">
          <a:solidFill>
            <a:schemeClr val="accent4"/>
          </a:solidFill>
          <a:latin typeface="Neue Haas Grotesk Text Pro" panose="020B0504020202020204" pitchFamily="34" charset="77"/>
          <a:ea typeface="Inter Display" panose="02000503000000020004" pitchFamily="2" charset="0"/>
          <a:cs typeface="Inter Display" panose="02000503000000020004" pitchFamily="2" charset="0"/>
        </a:defRPr>
      </a:lvl1pPr>
    </p:titleStyle>
    <p:bodyStyle>
      <a:lvl1pPr marL="259245" indent="-259245" algn="l" defTabSz="914453" rtl="0" eaLnBrk="1" latinLnBrk="0" hangingPunct="1">
        <a:lnSpc>
          <a:spcPct val="100000"/>
        </a:lnSpc>
        <a:spcBef>
          <a:spcPts val="544"/>
        </a:spcBef>
        <a:buClr>
          <a:schemeClr val="accent4"/>
        </a:buClr>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53" rtl="0" eaLnBrk="1" latinLnBrk="0" hangingPunct="1">
        <a:defRPr sz="1800" kern="1200">
          <a:solidFill>
            <a:schemeClr val="tx1"/>
          </a:solidFill>
          <a:latin typeface="+mn-lt"/>
          <a:ea typeface="+mn-ea"/>
          <a:cs typeface="+mn-cs"/>
        </a:defRPr>
      </a:lvl1pPr>
      <a:lvl2pPr marL="457228" algn="l" defTabSz="914453" rtl="0" eaLnBrk="1" latinLnBrk="0" hangingPunct="1">
        <a:defRPr sz="1800" kern="1200">
          <a:solidFill>
            <a:schemeClr val="tx1"/>
          </a:solidFill>
          <a:latin typeface="+mn-lt"/>
          <a:ea typeface="+mn-ea"/>
          <a:cs typeface="+mn-cs"/>
        </a:defRPr>
      </a:lvl2pPr>
      <a:lvl3pPr marL="914453" algn="l" defTabSz="914453" rtl="0" eaLnBrk="1" latinLnBrk="0" hangingPunct="1">
        <a:defRPr sz="1800" kern="1200">
          <a:solidFill>
            <a:schemeClr val="tx1"/>
          </a:solidFill>
          <a:latin typeface="+mn-lt"/>
          <a:ea typeface="+mn-ea"/>
          <a:cs typeface="+mn-cs"/>
        </a:defRPr>
      </a:lvl3pPr>
      <a:lvl4pPr marL="1371681" algn="l" defTabSz="914453" rtl="0" eaLnBrk="1" latinLnBrk="0" hangingPunct="1">
        <a:defRPr sz="1800" kern="1200">
          <a:solidFill>
            <a:schemeClr val="tx1"/>
          </a:solidFill>
          <a:latin typeface="+mn-lt"/>
          <a:ea typeface="+mn-ea"/>
          <a:cs typeface="+mn-cs"/>
        </a:defRPr>
      </a:lvl4pPr>
      <a:lvl5pPr marL="1828907" algn="l" defTabSz="914453" rtl="0" eaLnBrk="1" latinLnBrk="0" hangingPunct="1">
        <a:defRPr sz="1800" kern="1200">
          <a:solidFill>
            <a:schemeClr val="tx1"/>
          </a:solidFill>
          <a:latin typeface="+mn-lt"/>
          <a:ea typeface="+mn-ea"/>
          <a:cs typeface="+mn-cs"/>
        </a:defRPr>
      </a:lvl5pPr>
      <a:lvl6pPr marL="2286133" algn="l" defTabSz="914453" rtl="0" eaLnBrk="1" latinLnBrk="0" hangingPunct="1">
        <a:defRPr sz="1800" kern="1200">
          <a:solidFill>
            <a:schemeClr val="tx1"/>
          </a:solidFill>
          <a:latin typeface="+mn-lt"/>
          <a:ea typeface="+mn-ea"/>
          <a:cs typeface="+mn-cs"/>
        </a:defRPr>
      </a:lvl6pPr>
      <a:lvl7pPr marL="2743360" algn="l" defTabSz="914453" rtl="0" eaLnBrk="1" latinLnBrk="0" hangingPunct="1">
        <a:defRPr sz="1800" kern="1200">
          <a:solidFill>
            <a:schemeClr val="tx1"/>
          </a:solidFill>
          <a:latin typeface="+mn-lt"/>
          <a:ea typeface="+mn-ea"/>
          <a:cs typeface="+mn-cs"/>
        </a:defRPr>
      </a:lvl7pPr>
      <a:lvl8pPr marL="3200587" algn="l" defTabSz="914453" rtl="0" eaLnBrk="1" latinLnBrk="0" hangingPunct="1">
        <a:defRPr sz="1800" kern="1200">
          <a:solidFill>
            <a:schemeClr val="tx1"/>
          </a:solidFill>
          <a:latin typeface="+mn-lt"/>
          <a:ea typeface="+mn-ea"/>
          <a:cs typeface="+mn-cs"/>
        </a:defRPr>
      </a:lvl8pPr>
      <a:lvl9pPr marL="3657814" algn="l" defTabSz="914453"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2" userDrawn="1">
          <p15:clr>
            <a:srgbClr val="F26B43"/>
          </p15:clr>
        </p15:guide>
        <p15:guide id="2" pos="257" userDrawn="1">
          <p15:clr>
            <a:srgbClr val="F26B43"/>
          </p15:clr>
        </p15:guide>
        <p15:guide id="3" pos="3840" userDrawn="1">
          <p15:clr>
            <a:srgbClr val="F26B43"/>
          </p15:clr>
        </p15:guide>
        <p15:guide id="4" pos="4067" userDrawn="1">
          <p15:clr>
            <a:srgbClr val="000000"/>
          </p15:clr>
        </p15:guide>
        <p15:guide id="5" orient="horz" pos="368" userDrawn="1">
          <p15:clr>
            <a:srgbClr val="000000"/>
          </p15:clr>
        </p15:guide>
        <p15:guide id="6" pos="393" userDrawn="1">
          <p15:clr>
            <a:srgbClr val="000000"/>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6.xml"/><Relationship Id="rId1" Type="http://schemas.openxmlformats.org/officeDocument/2006/relationships/slideLayout" Target="../slideLayouts/slideLayout16.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7.xml"/><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25.emf"/><Relationship Id="rId5" Type="http://schemas.openxmlformats.org/officeDocument/2006/relationships/image" Target="../media/image24.emf"/><Relationship Id="rId4" Type="http://schemas.openxmlformats.org/officeDocument/2006/relationships/image" Target="../media/image23.emf"/></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2.xml"/><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6.xml"/><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7.xml"/><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8.xml"/><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0.xml"/><Relationship Id="rId1" Type="http://schemas.openxmlformats.org/officeDocument/2006/relationships/slideLayout" Target="../slideLayouts/slideLayout13.xml"/><Relationship Id="rId4" Type="http://schemas.openxmlformats.org/officeDocument/2006/relationships/image" Target="../media/image4.sv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Placeholder 13">
            <a:extLst>
              <a:ext uri="{FF2B5EF4-FFF2-40B4-BE49-F238E27FC236}">
                <a16:creationId xmlns:a16="http://schemas.microsoft.com/office/drawing/2014/main" id="{00A04102-C93B-CD24-0A55-BC37F98C5201}"/>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l="1" t="26016" r="1" b="18851"/>
          <a:stretch/>
        </p:blipFill>
        <p:spPr>
          <a:xfrm>
            <a:off x="623888" y="2595562"/>
            <a:ext cx="11568111" cy="4262438"/>
          </a:xfrm>
        </p:spPr>
      </p:pic>
      <p:sp>
        <p:nvSpPr>
          <p:cNvPr id="7" name="Text Placeholder 6">
            <a:extLst>
              <a:ext uri="{FF2B5EF4-FFF2-40B4-BE49-F238E27FC236}">
                <a16:creationId xmlns:a16="http://schemas.microsoft.com/office/drawing/2014/main" id="{8B1D4A70-6CA2-23A1-1A5A-497FD63075D8}"/>
              </a:ext>
            </a:extLst>
          </p:cNvPr>
          <p:cNvSpPr>
            <a:spLocks noGrp="1"/>
          </p:cNvSpPr>
          <p:nvPr>
            <p:ph type="body" sz="quarter" idx="4294967295"/>
          </p:nvPr>
        </p:nvSpPr>
        <p:spPr>
          <a:xfrm>
            <a:off x="575445" y="1394746"/>
            <a:ext cx="11041110" cy="990300"/>
          </a:xfrm>
        </p:spPr>
        <p:txBody>
          <a:bodyPr/>
          <a:lstStyle/>
          <a:p>
            <a:pPr marL="0" indent="0">
              <a:buNone/>
            </a:pPr>
            <a:r>
              <a:rPr lang="en-AU" altLang="ja-JP" sz="4000" dirty="0">
                <a:solidFill>
                  <a:schemeClr val="accent1"/>
                </a:solidFill>
                <a:latin typeface="+mj-lt"/>
                <a:ea typeface="Yu Gothic Medium" panose="020B0400000000000000" pitchFamily="34" charset="-128"/>
                <a:cs typeface="Arial" panose="020B0604020202020204" pitchFamily="34" charset="0"/>
              </a:rPr>
              <a:t>ADELAIDE HILLS</a:t>
            </a:r>
            <a:br>
              <a:rPr lang="en-AU" altLang="ja-JP" sz="4000" dirty="0">
                <a:solidFill>
                  <a:schemeClr val="accent1"/>
                </a:solidFill>
                <a:latin typeface="Yu Gothic Medium" panose="020B0400000000000000" pitchFamily="34" charset="-128"/>
                <a:ea typeface="Yu Gothic Medium" panose="020B0400000000000000" pitchFamily="34" charset="-128"/>
              </a:rPr>
            </a:br>
            <a:r>
              <a:rPr lang="ja-JP" altLang="en-US" sz="4000" dirty="0">
                <a:solidFill>
                  <a:schemeClr val="accent1"/>
                </a:solidFill>
                <a:latin typeface="Yu Gothic Medium" panose="020B0400000000000000" pitchFamily="34" charset="-128"/>
                <a:ea typeface="Yu Gothic Medium" panose="020B0400000000000000" pitchFamily="34" charset="-128"/>
              </a:rPr>
              <a:t>アデレード・ヒルズ</a:t>
            </a:r>
          </a:p>
        </p:txBody>
      </p:sp>
      <p:sp>
        <p:nvSpPr>
          <p:cNvPr id="4" name="object 3">
            <a:extLst>
              <a:ext uri="{FF2B5EF4-FFF2-40B4-BE49-F238E27FC236}">
                <a16:creationId xmlns:a16="http://schemas.microsoft.com/office/drawing/2014/main" id="{9197825A-32B7-42D4-B689-D7C33765AE97}"/>
              </a:ext>
            </a:extLst>
          </p:cNvPr>
          <p:cNvSpPr txBox="1"/>
          <p:nvPr/>
        </p:nvSpPr>
        <p:spPr>
          <a:xfrm>
            <a:off x="1225818" y="2385046"/>
            <a:ext cx="9198790" cy="647913"/>
          </a:xfrm>
          <a:prstGeom prst="rect">
            <a:avLst/>
          </a:prstGeom>
        </p:spPr>
        <p:txBody>
          <a:bodyPr vert="horz" wrap="none" lIns="0" tIns="11521" rIns="0" bIns="0" rtlCol="0">
            <a:noAutofit/>
          </a:bodyPr>
          <a:lstStyle/>
          <a:p>
            <a:pPr>
              <a:lnSpc>
                <a:spcPct val="90000"/>
              </a:lnSpc>
              <a:tabLst>
                <a:tab pos="1657444" algn="l"/>
                <a:tab pos="2477814" algn="l"/>
                <a:tab pos="3004948" algn="l"/>
                <a:tab pos="3746966" algn="l"/>
                <a:tab pos="5342193" algn="l"/>
                <a:tab pos="6106104" algn="l"/>
              </a:tabLst>
            </a:pPr>
            <a:endParaRPr lang="en-US" sz="5534" spc="181" dirty="0">
              <a:latin typeface="Neue Haas Grotesk Text Pro" panose="020B0504020202020204" pitchFamily="34" charset="77"/>
              <a:cs typeface="Hellix"/>
            </a:endParaRPr>
          </a:p>
        </p:txBody>
      </p:sp>
      <p:sp>
        <p:nvSpPr>
          <p:cNvPr id="16" name="Freeform 15">
            <a:extLst>
              <a:ext uri="{FF2B5EF4-FFF2-40B4-BE49-F238E27FC236}">
                <a16:creationId xmlns:a16="http://schemas.microsoft.com/office/drawing/2014/main" id="{7A05B93F-9F39-A34D-5709-D939A123967A}"/>
              </a:ext>
            </a:extLst>
          </p:cNvPr>
          <p:cNvSpPr/>
          <p:nvPr/>
        </p:nvSpPr>
        <p:spPr>
          <a:xfrm>
            <a:off x="0"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19" name="Graphic 18">
            <a:extLst>
              <a:ext uri="{FF2B5EF4-FFF2-40B4-BE49-F238E27FC236}">
                <a16:creationId xmlns:a16="http://schemas.microsoft.com/office/drawing/2014/main" id="{1FE4F190-255E-C201-942E-D630F646E938}"/>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8368" y="6301151"/>
            <a:ext cx="2822695" cy="123397"/>
          </a:xfrm>
          <a:prstGeom prst="rect">
            <a:avLst/>
          </a:prstGeom>
        </p:spPr>
      </p:pic>
    </p:spTree>
    <p:extLst>
      <p:ext uri="{BB962C8B-B14F-4D97-AF65-F5344CB8AC3E}">
        <p14:creationId xmlns:p14="http://schemas.microsoft.com/office/powerpoint/2010/main" val="1789970845"/>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5D4685A7-3E6D-65F1-31A0-3B15F6A09403}"/>
              </a:ext>
            </a:extLst>
          </p:cNvPr>
          <p:cNvPicPr>
            <a:picLocks noGrp="1" noChangeAspect="1"/>
          </p:cNvPicPr>
          <p:nvPr>
            <p:ph type="pic" sz="quarter" idx="13"/>
          </p:nvPr>
        </p:nvPicPr>
        <p:blipFill>
          <a:blip r:embed="rId3" cstate="screen">
            <a:extLst>
              <a:ext uri="{28A0092B-C50C-407E-A947-70E740481C1C}">
                <a14:useLocalDpi xmlns:a14="http://schemas.microsoft.com/office/drawing/2010/main"/>
              </a:ext>
            </a:extLst>
          </a:blip>
          <a:srcRect/>
          <a:stretch/>
        </p:blipFill>
        <p:spPr>
          <a:xfrm>
            <a:off x="0" y="7938"/>
            <a:ext cx="6096000" cy="6850062"/>
          </a:xfrm>
        </p:spPr>
      </p:pic>
      <p:sp>
        <p:nvSpPr>
          <p:cNvPr id="3" name="Title 2">
            <a:extLst>
              <a:ext uri="{FF2B5EF4-FFF2-40B4-BE49-F238E27FC236}">
                <a16:creationId xmlns:a16="http://schemas.microsoft.com/office/drawing/2014/main" id="{F4E426E7-B3AF-1126-A7BD-FC28F59DDCC8}"/>
              </a:ext>
            </a:extLst>
          </p:cNvPr>
          <p:cNvSpPr>
            <a:spLocks noGrp="1"/>
          </p:cNvSpPr>
          <p:nvPr>
            <p:ph type="title"/>
          </p:nvPr>
        </p:nvSpPr>
        <p:spPr>
          <a:xfrm>
            <a:off x="519228" y="433399"/>
            <a:ext cx="5334275" cy="820910"/>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気候</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8" name="TextBox 7">
            <a:extLst>
              <a:ext uri="{FF2B5EF4-FFF2-40B4-BE49-F238E27FC236}">
                <a16:creationId xmlns:a16="http://schemas.microsoft.com/office/drawing/2014/main" id="{C02330F5-AA6E-D44A-DE7C-F0AE1B15F21C}"/>
              </a:ext>
            </a:extLst>
          </p:cNvPr>
          <p:cNvSpPr txBox="1"/>
          <p:nvPr/>
        </p:nvSpPr>
        <p:spPr>
          <a:xfrm>
            <a:off x="456301" y="1243546"/>
            <a:ext cx="5183398" cy="584775"/>
          </a:xfrm>
          <a:prstGeom prst="rect">
            <a:avLst/>
          </a:prstGeom>
          <a:noFill/>
        </p:spPr>
        <p:txBody>
          <a:bodyPr wrap="square" rtlCol="0">
            <a:spAutoFit/>
          </a:bodyPr>
          <a:lstStyle/>
          <a:p>
            <a:pPr algn="l"/>
            <a:r>
              <a:rPr lang="ja-JP" alt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rPr>
              <a:t>穏やかな海洋性気候</a:t>
            </a:r>
            <a:endParaRPr lang="en-US" sz="3200" dirty="0">
              <a:solidFill>
                <a:schemeClr val="accent1"/>
              </a:solidFill>
              <a:effectLst/>
              <a:latin typeface="Yu Gothic Medium" panose="020B0400000000000000" pitchFamily="34" charset="-128"/>
              <a:ea typeface="Yu Gothic Medium" panose="020B0400000000000000" pitchFamily="34" charset="-128"/>
              <a:cs typeface="Inter Display" panose="02000503000000020004" pitchFamily="2" charset="0"/>
            </a:endParaRPr>
          </a:p>
        </p:txBody>
      </p:sp>
      <p:sp>
        <p:nvSpPr>
          <p:cNvPr id="4" name="TextBox 3">
            <a:extLst>
              <a:ext uri="{FF2B5EF4-FFF2-40B4-BE49-F238E27FC236}">
                <a16:creationId xmlns:a16="http://schemas.microsoft.com/office/drawing/2014/main" id="{F6F05948-33DB-055B-AE2C-CEF9374E5478}"/>
              </a:ext>
            </a:extLst>
          </p:cNvPr>
          <p:cNvSpPr txBox="1"/>
          <p:nvPr/>
        </p:nvSpPr>
        <p:spPr>
          <a:xfrm>
            <a:off x="473165" y="1845573"/>
            <a:ext cx="4683179" cy="313932"/>
          </a:xfrm>
          <a:prstGeom prst="rect">
            <a:avLst/>
          </a:prstGeom>
          <a:noFill/>
        </p:spPr>
        <p:txBody>
          <a:bodyPr wrap="square" rtlCol="0">
            <a:spAutoFit/>
          </a:bodyPr>
          <a:lstStyle/>
          <a:p>
            <a:pPr>
              <a:lnSpc>
                <a:spcPct val="90000"/>
              </a:lnSpc>
            </a:pPr>
            <a:r>
              <a:rPr lang="ja-JP" altLang="en-US" sz="1600" dirty="0">
                <a:solidFill>
                  <a:schemeClr val="accent1"/>
                </a:solidFill>
                <a:latin typeface="Yu Gothic Medium" panose="020B0400000000000000" pitchFamily="34" charset="-128"/>
                <a:ea typeface="Yu Gothic Medium" panose="020B0400000000000000" pitchFamily="34" charset="-128"/>
              </a:rPr>
              <a:t>冷涼な気候の特徴も備える</a:t>
            </a:r>
            <a:endParaRPr lang="en-AU" sz="1600" dirty="0">
              <a:solidFill>
                <a:schemeClr val="accent1"/>
              </a:solidFill>
              <a:latin typeface="Yu Gothic Medium" panose="020B0400000000000000" pitchFamily="34" charset="-128"/>
              <a:ea typeface="Yu Gothic Medium" panose="020B0400000000000000" pitchFamily="34" charset="-128"/>
            </a:endParaRPr>
          </a:p>
        </p:txBody>
      </p:sp>
      <p:cxnSp>
        <p:nvCxnSpPr>
          <p:cNvPr id="5" name="Straight Connector 4">
            <a:extLst>
              <a:ext uri="{FF2B5EF4-FFF2-40B4-BE49-F238E27FC236}">
                <a16:creationId xmlns:a16="http://schemas.microsoft.com/office/drawing/2014/main" id="{08654A53-FAD2-3CB2-B3F3-CFAAFA3C2B79}"/>
              </a:ext>
            </a:extLst>
          </p:cNvPr>
          <p:cNvCxnSpPr>
            <a:cxnSpLocks/>
          </p:cNvCxnSpPr>
          <p:nvPr/>
        </p:nvCxnSpPr>
        <p:spPr>
          <a:xfrm flipH="1">
            <a:off x="8610168" y="-119548"/>
            <a:ext cx="2162815" cy="7199078"/>
          </a:xfrm>
          <a:prstGeom prst="line">
            <a:avLst/>
          </a:prstGeom>
          <a:ln w="127000">
            <a:solidFill>
              <a:schemeClr val="accent2"/>
            </a:solidFill>
          </a:ln>
        </p:spPr>
        <p:style>
          <a:lnRef idx="1">
            <a:schemeClr val="accent1"/>
          </a:lnRef>
          <a:fillRef idx="0">
            <a:schemeClr val="accent1"/>
          </a:fillRef>
          <a:effectRef idx="0">
            <a:schemeClr val="accent1"/>
          </a:effectRef>
          <a:fontRef idx="minor">
            <a:schemeClr val="tx1"/>
          </a:fontRef>
        </p:style>
      </p:cxnSp>
      <p:sp>
        <p:nvSpPr>
          <p:cNvPr id="7" name="Text Placeholder 9">
            <a:extLst>
              <a:ext uri="{FF2B5EF4-FFF2-40B4-BE49-F238E27FC236}">
                <a16:creationId xmlns:a16="http://schemas.microsoft.com/office/drawing/2014/main" id="{C1CCBD8F-0DC9-88C0-6ADD-A2A977E72B33}"/>
              </a:ext>
            </a:extLst>
          </p:cNvPr>
          <p:cNvSpPr txBox="1">
            <a:spLocks/>
          </p:cNvSpPr>
          <p:nvPr/>
        </p:nvSpPr>
        <p:spPr>
          <a:xfrm>
            <a:off x="6385698" y="3479991"/>
            <a:ext cx="2748500" cy="1396204"/>
          </a:xfrm>
          <a:prstGeom prst="rect">
            <a:avLst/>
          </a:prstGeom>
        </p:spPr>
        <p:txBody>
          <a:bodyPr vert="horz" lIns="0" tIns="0" rIns="0" bIns="0" rtlCol="0" anchor="b">
            <a:noAutofit/>
          </a:bodyPr>
          <a:lstStyle>
            <a:lvl1pPr marL="0" indent="0" algn="l" defTabSz="914453" rtl="0" eaLnBrk="1" latinLnBrk="0" hangingPunct="1">
              <a:lnSpc>
                <a:spcPct val="100000"/>
              </a:lnSpc>
              <a:spcBef>
                <a:spcPts val="544"/>
              </a:spcBef>
              <a:buClr>
                <a:schemeClr val="accent4"/>
              </a:buClr>
              <a:buFontTx/>
              <a:buNone/>
              <a:defRPr sz="2800" b="0" i="0" kern="1200">
                <a:solidFill>
                  <a:schemeClr val="bg1">
                    <a:lumMod val="95000"/>
                  </a:schemeClr>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422550"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2pPr>
            <a:lvl3pPr marL="58585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3pPr>
            <a:lvl4pPr marL="749159"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4pPr>
            <a:lvl5pPr marL="912464" indent="-259245" algn="l" defTabSz="914453" rtl="0" eaLnBrk="1" latinLnBrk="0" hangingPunct="1">
              <a:lnSpc>
                <a:spcPct val="100000"/>
              </a:lnSpc>
              <a:spcBef>
                <a:spcPct val="0"/>
              </a:spcBef>
              <a:buClrTx/>
              <a:buFont typeface="Arial" panose="020B0604020202020204" pitchFamily="34" charset="0"/>
              <a:buChar char="•"/>
              <a:defRPr sz="1634" b="0" i="0" kern="1200">
                <a:solidFill>
                  <a:schemeClr val="tx1"/>
                </a:solidFill>
                <a:latin typeface="Inter Display" panose="02000503000000020004" pitchFamily="2" charset="0"/>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b="1" dirty="0">
                <a:solidFill>
                  <a:schemeClr val="accent1"/>
                </a:solidFill>
                <a:latin typeface="Yu Gothic" panose="020B0400000000000000" pitchFamily="34" charset="-128"/>
                <a:ea typeface="Yu Gothic" panose="020B0400000000000000" pitchFamily="34" charset="-128"/>
              </a:rPr>
              <a:t>アデレード・</a:t>
            </a:r>
            <a:br>
              <a:rPr lang="en-AU" altLang="ja-JP" b="1" dirty="0">
                <a:solidFill>
                  <a:schemeClr val="accent1"/>
                </a:solidFill>
                <a:latin typeface="Yu Gothic" panose="020B0400000000000000" pitchFamily="34" charset="-128"/>
                <a:ea typeface="Yu Gothic" panose="020B0400000000000000" pitchFamily="34" charset="-128"/>
              </a:rPr>
            </a:br>
            <a:r>
              <a:rPr lang="ja-JP" altLang="en-US" b="1" dirty="0">
                <a:solidFill>
                  <a:schemeClr val="accent1"/>
                </a:solidFill>
                <a:latin typeface="Yu Gothic" panose="020B0400000000000000" pitchFamily="34" charset="-128"/>
                <a:ea typeface="Yu Gothic" panose="020B0400000000000000" pitchFamily="34" charset="-128"/>
              </a:rPr>
              <a:t>ヒルズの標高</a:t>
            </a:r>
            <a:endParaRPr lang="en-AU" altLang="ja-JP" b="1" dirty="0">
              <a:solidFill>
                <a:schemeClr val="accent1"/>
              </a:solidFill>
              <a:latin typeface="Yu Gothic" panose="020B0400000000000000" pitchFamily="34" charset="-128"/>
              <a:ea typeface="Yu Gothic" panose="020B0400000000000000" pitchFamily="34" charset="-128"/>
            </a:endParaRPr>
          </a:p>
          <a:p>
            <a:r>
              <a:rPr lang="en-US" sz="1800" dirty="0">
                <a:solidFill>
                  <a:schemeClr val="accent1"/>
                </a:solidFill>
                <a:latin typeface="Neue Haas Grotesk Text Pro" panose="020B0504020202020204" pitchFamily="34" charset="77"/>
              </a:rPr>
              <a:t>230–650</a:t>
            </a:r>
            <a:r>
              <a:rPr lang="en-US" sz="1800" dirty="0">
                <a:solidFill>
                  <a:schemeClr val="accent1"/>
                </a:solidFill>
                <a:latin typeface="Yu Gothic Medium" panose="020B0400000000000000" pitchFamily="34" charset="-128"/>
                <a:ea typeface="Yu Gothic Medium" panose="020B0400000000000000" pitchFamily="34" charset="-128"/>
              </a:rPr>
              <a:t>M</a:t>
            </a:r>
            <a:r>
              <a:rPr lang="en-US" sz="1800" dirty="0">
                <a:solidFill>
                  <a:schemeClr val="accent1"/>
                </a:solidFill>
                <a:latin typeface="Neue Haas Grotesk Text Pro" panose="020B0504020202020204" pitchFamily="34" charset="77"/>
              </a:rPr>
              <a:t> (755–2,133</a:t>
            </a:r>
            <a:r>
              <a:rPr lang="en-US" sz="1800" dirty="0">
                <a:solidFill>
                  <a:schemeClr val="accent1"/>
                </a:solidFill>
                <a:latin typeface="Yu Gothic Medium" panose="020B0400000000000000" pitchFamily="34" charset="-128"/>
                <a:ea typeface="Yu Gothic Medium" panose="020B0400000000000000" pitchFamily="34" charset="-128"/>
              </a:rPr>
              <a:t>FT</a:t>
            </a:r>
            <a:r>
              <a:rPr lang="en-US" sz="1800" dirty="0">
                <a:solidFill>
                  <a:schemeClr val="accent1"/>
                </a:solidFill>
                <a:latin typeface="Neue Haas Grotesk Text Pro" panose="020B0504020202020204" pitchFamily="34" charset="77"/>
              </a:rPr>
              <a:t>)</a:t>
            </a:r>
          </a:p>
        </p:txBody>
      </p:sp>
      <p:sp>
        <p:nvSpPr>
          <p:cNvPr id="9" name="TextBox 8">
            <a:extLst>
              <a:ext uri="{FF2B5EF4-FFF2-40B4-BE49-F238E27FC236}">
                <a16:creationId xmlns:a16="http://schemas.microsoft.com/office/drawing/2014/main" id="{021CCACE-3870-06CE-9950-B9D8A2FBFFF2}"/>
              </a:ext>
            </a:extLst>
          </p:cNvPr>
          <p:cNvSpPr txBox="1"/>
          <p:nvPr/>
        </p:nvSpPr>
        <p:spPr>
          <a:xfrm>
            <a:off x="9228352" y="5836182"/>
            <a:ext cx="2092341"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低</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0–499</a:t>
            </a:r>
            <a:r>
              <a:rPr lang="en-US" sz="1400" dirty="0">
                <a:solidFill>
                  <a:srgbClr val="601329"/>
                </a:solidFill>
                <a:latin typeface="Yu Gothic Medium" panose="020B0400000000000000" pitchFamily="34" charset="-128"/>
                <a:ea typeface="Yu Gothic Medium" panose="020B0400000000000000" pitchFamily="34" charset="-128"/>
              </a:rPr>
              <a:t>m</a:t>
            </a:r>
            <a:br>
              <a:rPr lang="en-US" sz="1400" dirty="0">
                <a:solidFill>
                  <a:srgbClr val="601329"/>
                </a:solidFill>
                <a:latin typeface="Neue Haas Grotesk Text Pro" panose="020B0504020202020204" pitchFamily="34" charset="77"/>
              </a:rPr>
            </a:br>
            <a:r>
              <a:rPr lang="en-US" sz="1400" dirty="0">
                <a:solidFill>
                  <a:srgbClr val="601329"/>
                </a:solidFill>
                <a:latin typeface="Neue Haas Grotesk Text Pro" panose="020B0504020202020204" pitchFamily="34" charset="77"/>
              </a:rPr>
              <a:t>(0–1,639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17" name="TextBox 16">
            <a:extLst>
              <a:ext uri="{FF2B5EF4-FFF2-40B4-BE49-F238E27FC236}">
                <a16:creationId xmlns:a16="http://schemas.microsoft.com/office/drawing/2014/main" id="{B32F3ACB-BD3F-D20F-BC98-BB320A8ED24B}"/>
              </a:ext>
            </a:extLst>
          </p:cNvPr>
          <p:cNvSpPr txBox="1"/>
          <p:nvPr/>
        </p:nvSpPr>
        <p:spPr>
          <a:xfrm>
            <a:off x="9633083" y="4316851"/>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中間</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500–749</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(1,640–2,459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4" name="TextBox 23">
            <a:extLst>
              <a:ext uri="{FF2B5EF4-FFF2-40B4-BE49-F238E27FC236}">
                <a16:creationId xmlns:a16="http://schemas.microsoft.com/office/drawing/2014/main" id="{A0C651B7-5663-3862-F2FC-63E799DA532C}"/>
              </a:ext>
            </a:extLst>
          </p:cNvPr>
          <p:cNvSpPr txBox="1"/>
          <p:nvPr/>
        </p:nvSpPr>
        <p:spPr>
          <a:xfrm>
            <a:off x="10105808" y="2748202"/>
            <a:ext cx="2399913"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高</a:t>
            </a:r>
            <a:endParaRPr lang="en-US"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750–999</a:t>
            </a:r>
            <a:r>
              <a:rPr lang="en-US" sz="1400" dirty="0">
                <a:solidFill>
                  <a:srgbClr val="601329"/>
                </a:solidFill>
                <a:latin typeface="Yu Gothic Medium" panose="020B0400000000000000" pitchFamily="34" charset="-128"/>
                <a:ea typeface="Yu Gothic Medium" panose="020B0400000000000000" pitchFamily="34" charset="-128"/>
              </a:rPr>
              <a:t>m</a:t>
            </a:r>
          </a:p>
          <a:p>
            <a:r>
              <a:rPr lang="en-US" sz="1400" dirty="0">
                <a:solidFill>
                  <a:srgbClr val="601329"/>
                </a:solidFill>
                <a:latin typeface="Neue Haas Grotesk Text Pro" panose="020B0504020202020204" pitchFamily="34" charset="77"/>
              </a:rPr>
              <a:t>(2,460–3,279</a:t>
            </a:r>
            <a:r>
              <a:rPr lang="en-US" sz="1400" dirty="0">
                <a:solidFill>
                  <a:srgbClr val="601329"/>
                </a:solidFill>
                <a:latin typeface="Yu Gothic Medium" panose="020B0400000000000000" pitchFamily="34" charset="-128"/>
                <a:ea typeface="Yu Gothic Medium" panose="020B0400000000000000" pitchFamily="34" charset="-128"/>
              </a:rPr>
              <a:t>ft</a:t>
            </a:r>
            <a:r>
              <a:rPr lang="en-US" sz="1400" dirty="0">
                <a:solidFill>
                  <a:srgbClr val="601329"/>
                </a:solidFill>
                <a:latin typeface="Neue Haas Grotesk Text Pro" panose="020B0504020202020204" pitchFamily="34" charset="77"/>
              </a:rPr>
              <a:t>)</a:t>
            </a:r>
          </a:p>
        </p:txBody>
      </p:sp>
      <p:sp>
        <p:nvSpPr>
          <p:cNvPr id="27" name="Oval 26">
            <a:extLst>
              <a:ext uri="{FF2B5EF4-FFF2-40B4-BE49-F238E27FC236}">
                <a16:creationId xmlns:a16="http://schemas.microsoft.com/office/drawing/2014/main" id="{24CA5F6B-CDD9-62AA-AFC4-F17E16AE5BCF}"/>
              </a:ext>
            </a:extLst>
          </p:cNvPr>
          <p:cNvSpPr/>
          <p:nvPr/>
        </p:nvSpPr>
        <p:spPr>
          <a:xfrm>
            <a:off x="10133262" y="1254309"/>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8" name="Oval 27">
            <a:extLst>
              <a:ext uri="{FF2B5EF4-FFF2-40B4-BE49-F238E27FC236}">
                <a16:creationId xmlns:a16="http://schemas.microsoft.com/office/drawing/2014/main" id="{365DF810-81D4-7D28-2B48-6BBEF47F1BC5}"/>
              </a:ext>
            </a:extLst>
          </p:cNvPr>
          <p:cNvSpPr/>
          <p:nvPr/>
        </p:nvSpPr>
        <p:spPr>
          <a:xfrm>
            <a:off x="9675515" y="2748202"/>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29" name="Oval 28">
            <a:extLst>
              <a:ext uri="{FF2B5EF4-FFF2-40B4-BE49-F238E27FC236}">
                <a16:creationId xmlns:a16="http://schemas.microsoft.com/office/drawing/2014/main" id="{A8103E12-447D-C41A-CF2F-C82CAE224FFC}"/>
              </a:ext>
            </a:extLst>
          </p:cNvPr>
          <p:cNvSpPr/>
          <p:nvPr/>
        </p:nvSpPr>
        <p:spPr>
          <a:xfrm>
            <a:off x="9227360" y="4316851"/>
            <a:ext cx="360000" cy="360000"/>
          </a:xfrm>
          <a:prstGeom prst="ellipse">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0" name="Oval 29">
            <a:extLst>
              <a:ext uri="{FF2B5EF4-FFF2-40B4-BE49-F238E27FC236}">
                <a16:creationId xmlns:a16="http://schemas.microsoft.com/office/drawing/2014/main" id="{CD972870-5332-5955-7788-74011D874874}"/>
              </a:ext>
            </a:extLst>
          </p:cNvPr>
          <p:cNvSpPr/>
          <p:nvPr/>
        </p:nvSpPr>
        <p:spPr>
          <a:xfrm>
            <a:off x="8739260" y="5874868"/>
            <a:ext cx="360000" cy="360000"/>
          </a:xfrm>
          <a:prstGeom prst="ellipse">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0" i="0" dirty="0">
              <a:latin typeface="Neue Haas Grotesk Text Pro" panose="020B0504020202020204" pitchFamily="34" charset="77"/>
            </a:endParaRPr>
          </a:p>
        </p:txBody>
      </p:sp>
      <p:sp>
        <p:nvSpPr>
          <p:cNvPr id="31" name="Oval 30">
            <a:extLst>
              <a:ext uri="{FF2B5EF4-FFF2-40B4-BE49-F238E27FC236}">
                <a16:creationId xmlns:a16="http://schemas.microsoft.com/office/drawing/2014/main" id="{9F6D3D17-F1EE-B541-B0FA-0B5416EFD923}"/>
              </a:ext>
            </a:extLst>
          </p:cNvPr>
          <p:cNvSpPr/>
          <p:nvPr/>
        </p:nvSpPr>
        <p:spPr>
          <a:xfrm>
            <a:off x="8938158" y="5117070"/>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
        <p:nvSpPr>
          <p:cNvPr id="32" name="TextBox 31">
            <a:extLst>
              <a:ext uri="{FF2B5EF4-FFF2-40B4-BE49-F238E27FC236}">
                <a16:creationId xmlns:a16="http://schemas.microsoft.com/office/drawing/2014/main" id="{F4D22628-1E22-FEF6-8920-C0749D161E5E}"/>
              </a:ext>
            </a:extLst>
          </p:cNvPr>
          <p:cNvSpPr txBox="1"/>
          <p:nvPr/>
        </p:nvSpPr>
        <p:spPr>
          <a:xfrm>
            <a:off x="10456533" y="1308425"/>
            <a:ext cx="2643446" cy="800219"/>
          </a:xfrm>
          <a:prstGeom prst="rect">
            <a:avLst/>
          </a:prstGeom>
          <a:noFill/>
        </p:spPr>
        <p:txBody>
          <a:bodyPr wrap="square">
            <a:spAutoFit/>
          </a:bodyPr>
          <a:lstStyle/>
          <a:p>
            <a:r>
              <a:rPr lang="ja-JP" altLang="en-US" b="1">
                <a:solidFill>
                  <a:srgbClr val="601329"/>
                </a:solidFill>
                <a:latin typeface="Yu Gothic" panose="020B0400000000000000" pitchFamily="34" charset="-128"/>
                <a:ea typeface="Yu Gothic" panose="020B0400000000000000" pitchFamily="34" charset="-128"/>
              </a:rPr>
              <a:t>超高</a:t>
            </a:r>
            <a:endParaRPr lang="en-AU" altLang="ja-JP" b="1" dirty="0">
              <a:solidFill>
                <a:srgbClr val="601329"/>
              </a:solidFill>
              <a:latin typeface="Yu Gothic" panose="020B0400000000000000" pitchFamily="34" charset="-128"/>
              <a:ea typeface="Yu Gothic" panose="020B0400000000000000" pitchFamily="34" charset="-128"/>
            </a:endParaRPr>
          </a:p>
          <a:p>
            <a:r>
              <a:rPr lang="en-US" sz="1400" dirty="0">
                <a:solidFill>
                  <a:srgbClr val="601329"/>
                </a:solidFill>
                <a:latin typeface="Neue Haas Grotesk Text Pro" panose="020B0504020202020204" pitchFamily="34" charset="77"/>
              </a:rPr>
              <a:t>1000</a:t>
            </a:r>
            <a:r>
              <a:rPr lang="en-US" sz="1400" dirty="0">
                <a:solidFill>
                  <a:srgbClr val="601329"/>
                </a:solidFill>
                <a:latin typeface="Yu Gothic Medium" panose="020B0400000000000000" pitchFamily="34" charset="-128"/>
                <a:ea typeface="Yu Gothic Medium" panose="020B0400000000000000" pitchFamily="34" charset="-128"/>
              </a:rPr>
              <a:t>m</a:t>
            </a:r>
            <a:r>
              <a:rPr lang="en-US" sz="1400" dirty="0">
                <a:solidFill>
                  <a:srgbClr val="601329"/>
                </a:solidFill>
                <a:latin typeface="Neue Haas Grotesk Text Pro" panose="020B0504020202020204" pitchFamily="34" charset="77"/>
              </a:rPr>
              <a:t> +</a:t>
            </a:r>
          </a:p>
          <a:p>
            <a:r>
              <a:rPr lang="en-US" sz="1400" dirty="0">
                <a:solidFill>
                  <a:srgbClr val="601329"/>
                </a:solidFill>
                <a:latin typeface="Neue Haas Grotesk Text Pro" panose="020B0504020202020204" pitchFamily="34" charset="77"/>
              </a:rPr>
              <a:t>(&gt;3,280</a:t>
            </a:r>
            <a:r>
              <a:rPr lang="en-US" sz="1400" dirty="0">
                <a:solidFill>
                  <a:srgbClr val="601329"/>
                </a:solidFill>
                <a:latin typeface="Yu Gothic Medium" panose="020B0400000000000000" pitchFamily="34" charset="-128"/>
                <a:ea typeface="Yu Gothic Medium" panose="020B0400000000000000" pitchFamily="34" charset="-128"/>
              </a:rPr>
              <a:t>ft </a:t>
            </a:r>
            <a:r>
              <a:rPr lang="en-US" sz="1400" dirty="0">
                <a:solidFill>
                  <a:srgbClr val="601329"/>
                </a:solidFill>
                <a:latin typeface="Neue Haas Grotesk Text Pro" panose="020B0504020202020204" pitchFamily="34" charset="77"/>
              </a:rPr>
              <a:t>+)</a:t>
            </a:r>
          </a:p>
        </p:txBody>
      </p:sp>
      <p:sp>
        <p:nvSpPr>
          <p:cNvPr id="2" name="Oval 1">
            <a:extLst>
              <a:ext uri="{FF2B5EF4-FFF2-40B4-BE49-F238E27FC236}">
                <a16:creationId xmlns:a16="http://schemas.microsoft.com/office/drawing/2014/main" id="{FD8834D2-9A05-4F82-4607-C7333E8E638C}"/>
              </a:ext>
            </a:extLst>
          </p:cNvPr>
          <p:cNvSpPr/>
          <p:nvPr/>
        </p:nvSpPr>
        <p:spPr>
          <a:xfrm>
            <a:off x="9438672" y="3480776"/>
            <a:ext cx="392081" cy="392081"/>
          </a:xfrm>
          <a:prstGeom prst="ellipse">
            <a:avLst/>
          </a:prstGeom>
          <a:solidFill>
            <a:schemeClr val="accent3"/>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ysClr val="windowText" lastClr="000000"/>
                </a:solidFill>
              </a:ln>
              <a:solidFill>
                <a:schemeClr val="accent3"/>
              </a:solidFill>
            </a:endParaRPr>
          </a:p>
        </p:txBody>
      </p:sp>
    </p:spTree>
    <p:extLst>
      <p:ext uri="{BB962C8B-B14F-4D97-AF65-F5344CB8AC3E}">
        <p14:creationId xmlns:p14="http://schemas.microsoft.com/office/powerpoint/2010/main" val="500136252"/>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6EA52D08-94B3-7F30-DC40-AB2D208750D8}"/>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1" y="368300"/>
            <a:ext cx="6095999" cy="6103620"/>
          </a:xfrm>
        </p:spPr>
      </p:pic>
      <p:sp>
        <p:nvSpPr>
          <p:cNvPr id="3" name="Title 2">
            <a:extLst>
              <a:ext uri="{FF2B5EF4-FFF2-40B4-BE49-F238E27FC236}">
                <a16:creationId xmlns:a16="http://schemas.microsoft.com/office/drawing/2014/main" id="{F0EE536F-4524-A39F-F388-FAC174BAED69}"/>
              </a:ext>
            </a:extLst>
          </p:cNvPr>
          <p:cNvSpPr>
            <a:spLocks noGrp="1"/>
          </p:cNvSpPr>
          <p:nvPr>
            <p:ph type="title"/>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土壌</a:t>
            </a:r>
            <a:endParaRPr lang="en-US" dirty="0">
              <a:solidFill>
                <a:schemeClr val="accent1"/>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DFA76B02-4AEC-2172-B359-91D3A36EDA82}"/>
              </a:ext>
            </a:extLst>
          </p:cNvPr>
          <p:cNvSpPr>
            <a:spLocks noGrp="1"/>
          </p:cNvSpPr>
          <p:nvPr>
            <p:ph type="body" sz="quarter" idx="11"/>
          </p:nvPr>
        </p:nvSpPr>
        <p:spPr>
          <a:xfrm>
            <a:off x="6456362" y="2391774"/>
            <a:ext cx="5008143" cy="1530521"/>
          </a:xfrm>
        </p:spPr>
        <p:txBody>
          <a:bodyPr/>
          <a:lstStyle/>
          <a:p>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低地の重い土壌では樹勢が強くなることが</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あり、高地で水はけのよい石がゴロゴロと</a:t>
            </a:r>
            <a:br>
              <a:rPr lang="en-AU" altLang="ja-JP" sz="1800" dirty="0">
                <a:latin typeface="Yu Gothic Medium" panose="020B0400000000000000" pitchFamily="34" charset="-128"/>
                <a:ea typeface="Yu Gothic Medium" panose="020B0400000000000000" pitchFamily="34" charset="-128"/>
              </a:rPr>
            </a:br>
            <a:r>
              <a:rPr lang="ja-JP" altLang="en-US" sz="1800" dirty="0">
                <a:latin typeface="Yu Gothic Medium" panose="020B0400000000000000" pitchFamily="34" charset="-128"/>
                <a:ea typeface="Yu Gothic Medium" panose="020B0400000000000000" pitchFamily="34" charset="-128"/>
              </a:rPr>
              <a:t>している土壌では樹勢を抑えることができる</a:t>
            </a:r>
            <a:endParaRPr lang="en-AU" sz="18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249917559"/>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 b="218"/>
          <a:stretch/>
        </p:blipFill>
        <p:spPr>
          <a:xfrm>
            <a:off x="6096000" y="388842"/>
            <a:ext cx="6096000" cy="6058611"/>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ja-JP" altLang="en-US">
                <a:latin typeface="Yu Gothic Medium" panose="020B0400000000000000" pitchFamily="34" charset="-128"/>
                <a:ea typeface="Yu Gothic Medium" panose="020B0400000000000000" pitchFamily="34" charset="-128"/>
              </a:rPr>
              <a:t>ブドウ栽培と醸造</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ja-JP" altLang="en-US">
                <a:solidFill>
                  <a:schemeClr val="accent5"/>
                </a:solidFill>
                <a:latin typeface="Yu Gothic Medium" panose="020B0400000000000000" pitchFamily="34" charset="-128"/>
                <a:ea typeface="Yu Gothic Medium" panose="020B0400000000000000" pitchFamily="34" charset="-128"/>
              </a:rPr>
              <a:t>完璧を追求する</a:t>
            </a:r>
            <a:endParaRPr lang="en-US"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3588366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picking grapes from a vine&#10;&#10;AI-generated content may be incorrect.">
            <a:extLst>
              <a:ext uri="{FF2B5EF4-FFF2-40B4-BE49-F238E27FC236}">
                <a16:creationId xmlns:a16="http://schemas.microsoft.com/office/drawing/2014/main" id="{471EF1D9-02BD-CC98-2C97-22C2C754AA1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F71CDB64-E01D-35C0-5842-7F66667D36DA}"/>
              </a:ext>
            </a:extLst>
          </p:cNvPr>
          <p:cNvSpPr>
            <a:spLocks noGrp="1"/>
          </p:cNvSpPr>
          <p:nvPr>
            <p:ph type="body" sz="quarter" idx="12"/>
          </p:nvPr>
        </p:nvSpPr>
        <p:spPr>
          <a:xfrm>
            <a:off x="623887" y="2241550"/>
            <a:ext cx="4660382" cy="2405401"/>
          </a:xfrm>
        </p:spPr>
        <p:txBody>
          <a:bodyPr/>
          <a:lstStyle/>
          <a:p>
            <a:pPr>
              <a:spcBef>
                <a:spcPts val="217"/>
              </a:spcBef>
              <a:spcAft>
                <a:spcPts val="315"/>
              </a:spcAft>
            </a:pPr>
            <a:r>
              <a:rPr lang="ja-JP" altLang="en-US" dirty="0">
                <a:effectLst/>
                <a:latin typeface="Yu Gothic Medium" panose="020B0400000000000000" pitchFamily="34" charset="-128"/>
                <a:ea typeface="Yu Gothic Medium" panose="020B0400000000000000" pitchFamily="34" charset="-128"/>
              </a:rPr>
              <a:t>地形と冷涼な気候がもたらすプレミアムな果実</a:t>
            </a:r>
          </a:p>
          <a:p>
            <a:pPr>
              <a:spcBef>
                <a:spcPts val="217"/>
              </a:spcBef>
              <a:spcAft>
                <a:spcPts val="315"/>
              </a:spcAft>
            </a:pPr>
            <a:r>
              <a:rPr lang="ja-JP" altLang="en-US" dirty="0">
                <a:effectLst/>
                <a:latin typeface="Yu Gothic Medium" panose="020B0400000000000000" pitchFamily="34" charset="-128"/>
                <a:ea typeface="Yu Gothic Medium" panose="020B0400000000000000" pitchFamily="34" charset="-128"/>
              </a:rPr>
              <a:t>大小のブドウ畑が混在</a:t>
            </a:r>
          </a:p>
          <a:p>
            <a:pPr>
              <a:spcBef>
                <a:spcPts val="217"/>
              </a:spcBef>
              <a:spcAft>
                <a:spcPts val="315"/>
              </a:spcAft>
            </a:pPr>
            <a:r>
              <a:rPr lang="ja-JP" altLang="en-US" dirty="0">
                <a:effectLst/>
                <a:latin typeface="Yu Gothic Medium" panose="020B0400000000000000" pitchFamily="34" charset="-128"/>
                <a:ea typeface="Yu Gothic Medium" panose="020B0400000000000000" pitchFamily="34" charset="-128"/>
              </a:rPr>
              <a:t>斜面のため機械化が難しく、多くのブドウ畑は手作業</a:t>
            </a:r>
          </a:p>
          <a:p>
            <a:pPr>
              <a:spcBef>
                <a:spcPts val="217"/>
              </a:spcBef>
              <a:spcAft>
                <a:spcPts val="315"/>
              </a:spcAft>
            </a:pPr>
            <a:r>
              <a:rPr lang="ja-JP" altLang="en-US" dirty="0">
                <a:effectLst/>
                <a:latin typeface="Yu Gothic Medium" panose="020B0400000000000000" pitchFamily="34" charset="-128"/>
                <a:ea typeface="Yu Gothic Medium" panose="020B0400000000000000" pitchFamily="34" charset="-128"/>
              </a:rPr>
              <a:t>収穫は</a:t>
            </a:r>
            <a:r>
              <a:rPr lang="en-US" altLang="ja-JP" dirty="0">
                <a:effectLst/>
                <a:latin typeface="Yu Gothic Medium" panose="020B0400000000000000" pitchFamily="34" charset="-128"/>
                <a:ea typeface="Yu Gothic Medium" panose="020B0400000000000000" pitchFamily="34" charset="-128"/>
              </a:rPr>
              <a:t>2</a:t>
            </a:r>
            <a:r>
              <a:rPr lang="ja-JP" altLang="en-US" dirty="0">
                <a:effectLst/>
                <a:latin typeface="Yu Gothic Medium" panose="020B0400000000000000" pitchFamily="34" charset="-128"/>
                <a:ea typeface="Yu Gothic Medium" panose="020B0400000000000000" pitchFamily="34" charset="-128"/>
              </a:rPr>
              <a:t>月上旬～</a:t>
            </a:r>
            <a:r>
              <a:rPr lang="en-US" altLang="ja-JP" dirty="0">
                <a:effectLst/>
                <a:latin typeface="Yu Gothic Medium" panose="020B0400000000000000" pitchFamily="34" charset="-128"/>
                <a:ea typeface="Yu Gothic Medium" panose="020B0400000000000000" pitchFamily="34" charset="-128"/>
              </a:rPr>
              <a:t>4</a:t>
            </a:r>
            <a:r>
              <a:rPr lang="ja-JP" altLang="en-US" dirty="0">
                <a:effectLst/>
                <a:latin typeface="Yu Gothic Medium" panose="020B0400000000000000" pitchFamily="34" charset="-128"/>
                <a:ea typeface="Yu Gothic Medium" panose="020B0400000000000000" pitchFamily="34" charset="-128"/>
              </a:rPr>
              <a:t>月上旬</a:t>
            </a:r>
            <a:endParaRPr lang="en-AU" dirty="0">
              <a:effectLst/>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7320438-B1AF-D84F-E324-5B68204F2AEC}"/>
              </a:ext>
            </a:extLst>
          </p:cNvPr>
          <p:cNvSpPr>
            <a:spLocks noGrp="1"/>
          </p:cNvSpPr>
          <p:nvPr>
            <p:ph type="body" sz="quarter" idx="13"/>
          </p:nvPr>
        </p:nvSpPr>
        <p:spPr/>
        <p:txBody>
          <a:bodyPr/>
          <a:lstStyle/>
          <a:p>
            <a:r>
              <a:rPr lang="ja-JP" altLang="en-US">
                <a:solidFill>
                  <a:schemeClr val="accent1"/>
                </a:solidFill>
                <a:latin typeface="Yu Gothic Medium" panose="020B0400000000000000" pitchFamily="34" charset="-128"/>
                <a:ea typeface="Yu Gothic Medium" panose="020B0400000000000000" pitchFamily="34" charset="-128"/>
              </a:rPr>
              <a:t>ブドウ</a:t>
            </a:r>
          </a:p>
          <a:p>
            <a:r>
              <a:rPr lang="ja-JP" altLang="en-US">
                <a:solidFill>
                  <a:schemeClr val="accent1"/>
                </a:solidFill>
                <a:latin typeface="Yu Gothic Medium" panose="020B0400000000000000" pitchFamily="34" charset="-128"/>
                <a:ea typeface="Yu Gothic Medium" panose="020B0400000000000000" pitchFamily="34" charset="-128"/>
              </a:rPr>
              <a:t>栽培</a:t>
            </a:r>
            <a:endParaRPr lang="en-US"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259055949"/>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1B92D52-1A91-3C89-F550-6B14E4A4DD4D}"/>
              </a:ext>
            </a:extLst>
          </p:cNvPr>
          <p:cNvSpPr txBox="1"/>
          <p:nvPr/>
        </p:nvSpPr>
        <p:spPr>
          <a:xfrm>
            <a:off x="509959" y="5248078"/>
            <a:ext cx="2430391" cy="584775"/>
          </a:xfrm>
          <a:prstGeom prst="rect">
            <a:avLst/>
          </a:prstGeom>
          <a:noFill/>
        </p:spPr>
        <p:txBody>
          <a:bodyPr wrap="square" rtlCol="0">
            <a:spAutoFit/>
          </a:bodyPr>
          <a:lstStyle/>
          <a:p>
            <a:pPr algn="ctr">
              <a:spcBef>
                <a:spcPts val="217"/>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伝統と革新を</a:t>
            </a:r>
            <a:br>
              <a:rPr lang="en-AU" altLang="ja-JP" sz="1600" dirty="0">
                <a:effectLst/>
                <a:latin typeface="Yu Gothic Medium" panose="020B0400000000000000" pitchFamily="34" charset="-128"/>
                <a:ea typeface="Yu Gothic Medium" panose="020B0400000000000000" pitchFamily="34" charset="-128"/>
              </a:rPr>
            </a:br>
            <a:r>
              <a:rPr lang="ja-JP" altLang="en-US" sz="1600" dirty="0">
                <a:effectLst/>
                <a:latin typeface="Yu Gothic Medium" panose="020B0400000000000000" pitchFamily="34" charset="-128"/>
                <a:ea typeface="Yu Gothic Medium" panose="020B0400000000000000" pitchFamily="34" charset="-128"/>
              </a:rPr>
              <a:t>融合した技術</a:t>
            </a:r>
            <a:endParaRPr lang="en-US" sz="1600" dirty="0">
              <a:solidFill>
                <a:schemeClr val="bg1">
                  <a:lumMod val="95000"/>
                </a:schemeClr>
              </a:solidFill>
              <a:latin typeface="Neue Haas Grotesk Text Pro" panose="020B0504020202020204" pitchFamily="34" charset="77"/>
            </a:endParaRPr>
          </a:p>
        </p:txBody>
      </p:sp>
      <p:sp>
        <p:nvSpPr>
          <p:cNvPr id="9" name="TextBox 8">
            <a:extLst>
              <a:ext uri="{FF2B5EF4-FFF2-40B4-BE49-F238E27FC236}">
                <a16:creationId xmlns:a16="http://schemas.microsoft.com/office/drawing/2014/main" id="{BE20159C-F7E4-540F-F29F-CD8515543086}"/>
              </a:ext>
            </a:extLst>
          </p:cNvPr>
          <p:cNvSpPr txBox="1"/>
          <p:nvPr/>
        </p:nvSpPr>
        <p:spPr>
          <a:xfrm>
            <a:off x="3781522" y="5257584"/>
            <a:ext cx="1854780" cy="895117"/>
          </a:xfrm>
          <a:prstGeom prst="rect">
            <a:avLst/>
          </a:prstGeom>
          <a:noFill/>
        </p:spPr>
        <p:txBody>
          <a:bodyPr wrap="square" rtlCol="0">
            <a:spAutoFit/>
          </a:bodyPr>
          <a:lstStyle/>
          <a:p>
            <a:pPr algn="ctr">
              <a:spcBef>
                <a:spcPts val="217"/>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ミニマル・インターヴェンション</a:t>
            </a:r>
          </a:p>
          <a:p>
            <a:pPr algn="ctr">
              <a:spcBef>
                <a:spcPts val="217"/>
              </a:spcBef>
              <a:spcAft>
                <a:spcPts val="315"/>
              </a:spcAft>
              <a:buClr>
                <a:srgbClr val="B2D8BE"/>
              </a:buClr>
            </a:pPr>
            <a:r>
              <a:rPr lang="ja-JP" altLang="en-US" sz="1600" dirty="0">
                <a:effectLst/>
                <a:latin typeface="Yu Gothic Medium" panose="020B0400000000000000" pitchFamily="34" charset="-128"/>
                <a:ea typeface="Yu Gothic Medium" panose="020B0400000000000000" pitchFamily="34" charset="-128"/>
              </a:rPr>
              <a:t>（最小限の介入）</a:t>
            </a:r>
            <a:endParaRPr lang="en-US" sz="1600" dirty="0">
              <a:solidFill>
                <a:schemeClr val="bg1">
                  <a:lumMod val="95000"/>
                </a:schemeClr>
              </a:solidFill>
              <a:latin typeface="Yu Gothic Medium" panose="020B0400000000000000" pitchFamily="34" charset="-128"/>
              <a:ea typeface="Yu Gothic Medium" panose="020B0400000000000000" pitchFamily="34" charset="-128"/>
            </a:endParaRPr>
          </a:p>
        </p:txBody>
      </p:sp>
      <p:sp>
        <p:nvSpPr>
          <p:cNvPr id="10" name="TextBox 9">
            <a:extLst>
              <a:ext uri="{FF2B5EF4-FFF2-40B4-BE49-F238E27FC236}">
                <a16:creationId xmlns:a16="http://schemas.microsoft.com/office/drawing/2014/main" id="{438E57BA-FEAA-BB2B-FA15-1A0AC54C4FA1}"/>
              </a:ext>
            </a:extLst>
          </p:cNvPr>
          <p:cNvSpPr txBox="1"/>
          <p:nvPr/>
        </p:nvSpPr>
        <p:spPr>
          <a:xfrm>
            <a:off x="6237046" y="5248078"/>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野生酵母による発酵</a:t>
            </a:r>
            <a:endParaRPr lang="en-US" sz="1600" dirty="0">
              <a:solidFill>
                <a:schemeClr val="bg1">
                  <a:lumMod val="95000"/>
                </a:schemeClr>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9BC4868E-DE7D-BC35-0DEA-A87F8D156851}"/>
              </a:ext>
            </a:extLst>
          </p:cNvPr>
          <p:cNvSpPr txBox="1"/>
          <p:nvPr/>
        </p:nvSpPr>
        <p:spPr>
          <a:xfrm>
            <a:off x="9061190" y="5248078"/>
            <a:ext cx="2430391" cy="338554"/>
          </a:xfrm>
          <a:prstGeom prst="rect">
            <a:avLst/>
          </a:prstGeom>
          <a:noFill/>
        </p:spPr>
        <p:txBody>
          <a:bodyPr wrap="square" rtlCol="0">
            <a:spAutoFit/>
          </a:bodyPr>
          <a:lstStyle/>
          <a:p>
            <a:pPr algn="ctr">
              <a:spcBef>
                <a:spcPts val="217"/>
              </a:spcBef>
              <a:spcAft>
                <a:spcPts val="315"/>
              </a:spcAft>
              <a:buClr>
                <a:srgbClr val="B2D8BE"/>
              </a:buClr>
            </a:pPr>
            <a:r>
              <a:rPr lang="ja-JP" altLang="en-US" sz="1600">
                <a:effectLst/>
                <a:latin typeface="Yu Gothic Medium" panose="020B0400000000000000" pitchFamily="34" charset="-128"/>
                <a:ea typeface="Yu Gothic Medium" panose="020B0400000000000000" pitchFamily="34" charset="-128"/>
              </a:rPr>
              <a:t>全房発酵</a:t>
            </a:r>
            <a:endParaRPr lang="en-US" sz="1600" dirty="0">
              <a:latin typeface="Yu Gothic Medium" panose="020B0400000000000000" pitchFamily="34" charset="-128"/>
              <a:ea typeface="Yu Gothic Medium" panose="020B0400000000000000" pitchFamily="34" charset="-128"/>
            </a:endParaRPr>
          </a:p>
        </p:txBody>
      </p:sp>
      <p:sp>
        <p:nvSpPr>
          <p:cNvPr id="17" name="Text Placeholder 4">
            <a:extLst>
              <a:ext uri="{FF2B5EF4-FFF2-40B4-BE49-F238E27FC236}">
                <a16:creationId xmlns:a16="http://schemas.microsoft.com/office/drawing/2014/main" id="{1B596968-CB41-0655-4957-C0B70AC764E9}"/>
              </a:ext>
            </a:extLst>
          </p:cNvPr>
          <p:cNvSpPr txBox="1">
            <a:spLocks/>
          </p:cNvSpPr>
          <p:nvPr/>
        </p:nvSpPr>
        <p:spPr>
          <a:xfrm>
            <a:off x="623888" y="584200"/>
            <a:ext cx="7367698" cy="1325563"/>
          </a:xfrm>
          <a:prstGeom prst="rect">
            <a:avLst/>
          </a:prstGeom>
        </p:spPr>
        <p:txBody>
          <a:bodyPr vert="horz" lIns="0" tIns="0" rIns="0" bIns="0" rtlCol="0">
            <a:noAutofit/>
          </a:bodyPr>
          <a:lstStyle>
            <a:lvl1pPr marL="0" indent="0" algn="l" defTabSz="914453" rtl="0" eaLnBrk="1" latinLnBrk="0" hangingPunct="1">
              <a:lnSpc>
                <a:spcPct val="82000"/>
              </a:lnSpc>
              <a:spcBef>
                <a:spcPts val="544"/>
              </a:spcBef>
              <a:buClr>
                <a:schemeClr val="accent4"/>
              </a:buClr>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1pPr>
            <a:lvl2pPr marL="163305"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2pPr>
            <a:lvl3pPr marL="32660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3pPr>
            <a:lvl4pPr marL="489914"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4pPr>
            <a:lvl5pPr marL="653219" indent="0" algn="l" defTabSz="914453" rtl="0" eaLnBrk="1" latinLnBrk="0" hangingPunct="1">
              <a:lnSpc>
                <a:spcPct val="100000"/>
              </a:lnSpc>
              <a:spcBef>
                <a:spcPct val="0"/>
              </a:spcBef>
              <a:buClrTx/>
              <a:buFontTx/>
              <a:buNone/>
              <a:defRPr sz="5440" b="0" i="0" kern="1200">
                <a:solidFill>
                  <a:schemeClr val="tx1"/>
                </a:solidFill>
                <a:latin typeface="Neue Haas Grotesk Text Pro" panose="020B0504020202020204" pitchFamily="34" charset="77"/>
                <a:ea typeface="Inter Display" panose="02000503000000020004" pitchFamily="2" charset="0"/>
                <a:cs typeface="Inter Display" panose="02000503000000020004" pitchFamily="2" charset="0"/>
              </a:defRPr>
            </a:lvl5pPr>
            <a:lvl6pPr marL="2514748"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974"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201"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427" indent="-228613" algn="l" defTabSz="91445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ja-JP" altLang="en-US">
                <a:solidFill>
                  <a:schemeClr val="accent1"/>
                </a:solidFill>
                <a:latin typeface="Yu Gothic Medium" panose="020B0400000000000000" pitchFamily="34" charset="-128"/>
                <a:ea typeface="Yu Gothic Medium" panose="020B0400000000000000" pitchFamily="34" charset="-128"/>
              </a:rPr>
              <a:t>醸造</a:t>
            </a:r>
          </a:p>
          <a:p>
            <a:endParaRPr lang="en-US" dirty="0">
              <a:solidFill>
                <a:schemeClr val="accent1"/>
              </a:solidFill>
              <a:latin typeface="Yu Gothic Medium" panose="020B0400000000000000" pitchFamily="34" charset="-128"/>
              <a:ea typeface="Yu Gothic Medium" panose="020B0400000000000000" pitchFamily="34" charset="-128"/>
            </a:endParaRPr>
          </a:p>
        </p:txBody>
      </p:sp>
      <p:pic>
        <p:nvPicPr>
          <p:cNvPr id="2" name="Picture 1">
            <a:extLst>
              <a:ext uri="{FF2B5EF4-FFF2-40B4-BE49-F238E27FC236}">
                <a16:creationId xmlns:a16="http://schemas.microsoft.com/office/drawing/2014/main" id="{24D8936E-4888-F16C-5CD0-48BE804D3414}"/>
              </a:ext>
            </a:extLst>
          </p:cNvPr>
          <p:cNvPicPr>
            <a:picLocks noChangeAspect="1"/>
          </p:cNvPicPr>
          <p:nvPr/>
        </p:nvPicPr>
        <p:blipFill>
          <a:blip r:embed="rId3"/>
          <a:stretch>
            <a:fillRect/>
          </a:stretch>
        </p:blipFill>
        <p:spPr>
          <a:xfrm>
            <a:off x="917050" y="2176523"/>
            <a:ext cx="1616208" cy="2745482"/>
          </a:xfrm>
          <a:prstGeom prst="rect">
            <a:avLst/>
          </a:prstGeom>
        </p:spPr>
      </p:pic>
      <p:pic>
        <p:nvPicPr>
          <p:cNvPr id="3" name="Picture 2">
            <a:extLst>
              <a:ext uri="{FF2B5EF4-FFF2-40B4-BE49-F238E27FC236}">
                <a16:creationId xmlns:a16="http://schemas.microsoft.com/office/drawing/2014/main" id="{22AABF46-57D8-BCEE-6D80-FB4E39BF1460}"/>
              </a:ext>
            </a:extLst>
          </p:cNvPr>
          <p:cNvPicPr>
            <a:picLocks noChangeAspect="1"/>
          </p:cNvPicPr>
          <p:nvPr/>
        </p:nvPicPr>
        <p:blipFill>
          <a:blip r:embed="rId4"/>
          <a:stretch>
            <a:fillRect/>
          </a:stretch>
        </p:blipFill>
        <p:spPr>
          <a:xfrm>
            <a:off x="3589312" y="2358796"/>
            <a:ext cx="2046990" cy="2589442"/>
          </a:xfrm>
          <a:prstGeom prst="rect">
            <a:avLst/>
          </a:prstGeom>
        </p:spPr>
      </p:pic>
      <p:pic>
        <p:nvPicPr>
          <p:cNvPr id="4" name="Picture 3">
            <a:extLst>
              <a:ext uri="{FF2B5EF4-FFF2-40B4-BE49-F238E27FC236}">
                <a16:creationId xmlns:a16="http://schemas.microsoft.com/office/drawing/2014/main" id="{AD7D30BF-EE4B-70AD-F68F-0C96E9715161}"/>
              </a:ext>
            </a:extLst>
          </p:cNvPr>
          <p:cNvPicPr>
            <a:picLocks noChangeAspect="1"/>
          </p:cNvPicPr>
          <p:nvPr/>
        </p:nvPicPr>
        <p:blipFill>
          <a:blip r:embed="rId5"/>
          <a:stretch>
            <a:fillRect/>
          </a:stretch>
        </p:blipFill>
        <p:spPr>
          <a:xfrm>
            <a:off x="6713591" y="2380628"/>
            <a:ext cx="1638933" cy="2704813"/>
          </a:xfrm>
          <a:prstGeom prst="rect">
            <a:avLst/>
          </a:prstGeom>
        </p:spPr>
      </p:pic>
      <p:pic>
        <p:nvPicPr>
          <p:cNvPr id="5" name="Picture 4">
            <a:extLst>
              <a:ext uri="{FF2B5EF4-FFF2-40B4-BE49-F238E27FC236}">
                <a16:creationId xmlns:a16="http://schemas.microsoft.com/office/drawing/2014/main" id="{38A0C21D-3575-3606-551E-08A339A478ED}"/>
              </a:ext>
            </a:extLst>
          </p:cNvPr>
          <p:cNvPicPr>
            <a:picLocks noChangeAspect="1"/>
          </p:cNvPicPr>
          <p:nvPr/>
        </p:nvPicPr>
        <p:blipFill>
          <a:blip r:embed="rId4"/>
          <a:stretch>
            <a:fillRect/>
          </a:stretch>
        </p:blipFill>
        <p:spPr>
          <a:xfrm>
            <a:off x="9203129" y="2358796"/>
            <a:ext cx="2046990" cy="2589442"/>
          </a:xfrm>
          <a:prstGeom prst="rect">
            <a:avLst/>
          </a:prstGeom>
        </p:spPr>
      </p:pic>
      <p:pic>
        <p:nvPicPr>
          <p:cNvPr id="6" name="Picture 5">
            <a:extLst>
              <a:ext uri="{FF2B5EF4-FFF2-40B4-BE49-F238E27FC236}">
                <a16:creationId xmlns:a16="http://schemas.microsoft.com/office/drawing/2014/main" id="{1804557A-43FC-F084-B289-9D8ACD5DF910}"/>
              </a:ext>
            </a:extLst>
          </p:cNvPr>
          <p:cNvPicPr>
            <a:picLocks noChangeAspect="1"/>
          </p:cNvPicPr>
          <p:nvPr/>
        </p:nvPicPr>
        <p:blipFill>
          <a:blip r:embed="rId6"/>
          <a:stretch>
            <a:fillRect/>
          </a:stretch>
        </p:blipFill>
        <p:spPr>
          <a:xfrm>
            <a:off x="9061190" y="1662118"/>
            <a:ext cx="856834" cy="1393356"/>
          </a:xfrm>
          <a:prstGeom prst="rect">
            <a:avLst/>
          </a:prstGeom>
        </p:spPr>
      </p:pic>
      <p:pic>
        <p:nvPicPr>
          <p:cNvPr id="7" name="Picture 6">
            <a:extLst>
              <a:ext uri="{FF2B5EF4-FFF2-40B4-BE49-F238E27FC236}">
                <a16:creationId xmlns:a16="http://schemas.microsoft.com/office/drawing/2014/main" id="{0748269A-1E3D-4AF8-02C9-40D1B92D7963}"/>
              </a:ext>
            </a:extLst>
          </p:cNvPr>
          <p:cNvPicPr>
            <a:picLocks noChangeAspect="1"/>
          </p:cNvPicPr>
          <p:nvPr/>
        </p:nvPicPr>
        <p:blipFill>
          <a:blip r:embed="rId6"/>
          <a:stretch>
            <a:fillRect/>
          </a:stretch>
        </p:blipFill>
        <p:spPr>
          <a:xfrm flipH="1">
            <a:off x="10535224" y="2072953"/>
            <a:ext cx="856834" cy="1393356"/>
          </a:xfrm>
          <a:prstGeom prst="rect">
            <a:avLst/>
          </a:prstGeom>
        </p:spPr>
      </p:pic>
    </p:spTree>
    <p:extLst>
      <p:ext uri="{BB962C8B-B14F-4D97-AF65-F5344CB8AC3E}">
        <p14:creationId xmlns:p14="http://schemas.microsoft.com/office/powerpoint/2010/main" val="2198182770"/>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bucket of grapes in the ground&#10;&#10;AI-generated content may be incorrect.">
            <a:extLst>
              <a:ext uri="{FF2B5EF4-FFF2-40B4-BE49-F238E27FC236}">
                <a16:creationId xmlns:a16="http://schemas.microsoft.com/office/drawing/2014/main" id="{9F1CEEF7-D38F-1BEC-28A1-EC2B9620DFF3}"/>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6096000" y="368300"/>
            <a:ext cx="6096000" cy="6103741"/>
          </a:xfrm>
        </p:spPr>
      </p:pic>
      <p:sp>
        <p:nvSpPr>
          <p:cNvPr id="3" name="Title 2">
            <a:extLst>
              <a:ext uri="{FF2B5EF4-FFF2-40B4-BE49-F238E27FC236}">
                <a16:creationId xmlns:a16="http://schemas.microsoft.com/office/drawing/2014/main" id="{2958846E-2E15-56F6-2216-AEB4A6950047}"/>
              </a:ext>
            </a:extLst>
          </p:cNvPr>
          <p:cNvSpPr>
            <a:spLocks noGrp="1"/>
          </p:cNvSpPr>
          <p:nvPr>
            <p:ph type="title"/>
          </p:nvPr>
        </p:nvSpPr>
        <p:spPr>
          <a:xfrm>
            <a:off x="630419" y="1923769"/>
            <a:ext cx="5278675" cy="785732"/>
          </a:xfrm>
        </p:spPr>
        <p:txBody>
          <a:bodyPr/>
          <a:lstStyle/>
          <a:p>
            <a:r>
              <a:rPr lang="en-US" altLang="ja-JP" sz="5400" dirty="0">
                <a:solidFill>
                  <a:schemeClr val="accent1"/>
                </a:solidFill>
                <a:latin typeface="+mj-lt"/>
                <a:ea typeface="Yu Gothic Medium" panose="020B0400000000000000" pitchFamily="34" charset="-128"/>
                <a:cs typeface="Arial" panose="020B0604020202020204" pitchFamily="34" charset="0"/>
              </a:rPr>
              <a:t>ADELAIDE HILLS</a:t>
            </a:r>
            <a:br>
              <a:rPr lang="en-AU" altLang="ja-JP" sz="5400" dirty="0">
                <a:solidFill>
                  <a:schemeClr val="accent1"/>
                </a:solidFill>
                <a:latin typeface="Yu Gothic Medium" panose="020B0400000000000000" pitchFamily="34" charset="-128"/>
                <a:ea typeface="Yu Gothic Medium" panose="020B0400000000000000" pitchFamily="34" charset="-128"/>
              </a:rPr>
            </a:br>
            <a:r>
              <a:rPr lang="ja-JP" altLang="en-US" sz="5400" dirty="0">
                <a:solidFill>
                  <a:schemeClr val="accent1"/>
                </a:solidFill>
                <a:latin typeface="Yu Gothic Medium" panose="020B0400000000000000" pitchFamily="34" charset="-128"/>
                <a:ea typeface="Yu Gothic Medium" panose="020B0400000000000000" pitchFamily="34" charset="-128"/>
              </a:rPr>
              <a:t>の味わい</a:t>
            </a:r>
            <a:endParaRPr lang="en-US" sz="5400" dirty="0">
              <a:solidFill>
                <a:schemeClr val="accent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4591134"/>
      </p:ext>
    </p:extLst>
  </p:cSld>
  <p:clrMapOvr>
    <a:masterClrMapping/>
  </p:clrMapOv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8">
            <a:extLst>
              <a:ext uri="{FF2B5EF4-FFF2-40B4-BE49-F238E27FC236}">
                <a16:creationId xmlns:a16="http://schemas.microsoft.com/office/drawing/2014/main" id="{C2F122E4-C657-0652-0E03-0C2FC06C379A}"/>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1281024" y="1933074"/>
            <a:ext cx="1182507" cy="3579859"/>
          </a:xfrm>
          <a:prstGeom prst="rect">
            <a:avLst/>
          </a:prstGeom>
        </p:spPr>
      </p:pic>
      <p:pic>
        <p:nvPicPr>
          <p:cNvPr id="2" name="Picture Placeholder 8">
            <a:extLst>
              <a:ext uri="{FF2B5EF4-FFF2-40B4-BE49-F238E27FC236}">
                <a16:creationId xmlns:a16="http://schemas.microsoft.com/office/drawing/2014/main" id="{5896CC81-2FD1-EC08-7FEB-FE5002BE0D5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3304696" y="1933074"/>
            <a:ext cx="1182507" cy="3579859"/>
          </a:xfrm>
          <a:prstGeom prst="rect">
            <a:avLst/>
          </a:prstGeom>
        </p:spPr>
      </p:pic>
      <p:pic>
        <p:nvPicPr>
          <p:cNvPr id="27" name="Picture Placeholder 8">
            <a:extLst>
              <a:ext uri="{FF2B5EF4-FFF2-40B4-BE49-F238E27FC236}">
                <a16:creationId xmlns:a16="http://schemas.microsoft.com/office/drawing/2014/main" id="{AB0708A4-22C4-C5FE-02E7-7310E1545F0C}"/>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9254692" y="1770536"/>
            <a:ext cx="1270924" cy="3847526"/>
          </a:xfrm>
          <a:prstGeom prst="rect">
            <a:avLst/>
          </a:prstGeom>
        </p:spPr>
      </p:pic>
      <p:pic>
        <p:nvPicPr>
          <p:cNvPr id="26" name="Picture Placeholder 8">
            <a:extLst>
              <a:ext uri="{FF2B5EF4-FFF2-40B4-BE49-F238E27FC236}">
                <a16:creationId xmlns:a16="http://schemas.microsoft.com/office/drawing/2014/main" id="{AEF2B853-164C-CC75-6705-D523ED50E404}"/>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28124" y="1778557"/>
            <a:ext cx="1270924" cy="3847526"/>
          </a:xfrm>
          <a:prstGeom prst="rect">
            <a:avLst/>
          </a:prstGeom>
        </p:spPr>
      </p:pic>
      <p:pic>
        <p:nvPicPr>
          <p:cNvPr id="23" name="Picture Placeholder 8">
            <a:extLst>
              <a:ext uri="{FF2B5EF4-FFF2-40B4-BE49-F238E27FC236}">
                <a16:creationId xmlns:a16="http://schemas.microsoft.com/office/drawing/2014/main" id="{3916F695-FB44-8488-2301-57E9FA95F797}"/>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7367030" y="1933074"/>
            <a:ext cx="1182507" cy="3579859"/>
          </a:xfrm>
          <a:prstGeom prst="rect">
            <a:avLst/>
          </a:prstGeom>
        </p:spPr>
      </p:pic>
      <p:sp>
        <p:nvSpPr>
          <p:cNvPr id="7" name="Rectangle 6">
            <a:extLst>
              <a:ext uri="{FF2B5EF4-FFF2-40B4-BE49-F238E27FC236}">
                <a16:creationId xmlns:a16="http://schemas.microsoft.com/office/drawing/2014/main" id="{AA3914EA-580A-BF24-C9FA-CC20FB8C22DC}"/>
              </a:ext>
            </a:extLst>
          </p:cNvPr>
          <p:cNvSpPr/>
          <p:nvPr/>
        </p:nvSpPr>
        <p:spPr>
          <a:xfrm>
            <a:off x="499598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A354253-B11A-27F2-1427-C5B71D1394AC}"/>
              </a:ext>
            </a:extLst>
          </p:cNvPr>
          <p:cNvSpPr/>
          <p:nvPr/>
        </p:nvSpPr>
        <p:spPr>
          <a:xfrm>
            <a:off x="295191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84A1D50-0DCF-3399-F8BF-6AAEC1AC9DB3}"/>
              </a:ext>
            </a:extLst>
          </p:cNvPr>
          <p:cNvSpPr/>
          <p:nvPr/>
        </p:nvSpPr>
        <p:spPr>
          <a:xfrm>
            <a:off x="90785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C0EE2A0-7F59-C590-4D0E-B9C490164825}"/>
              </a:ext>
            </a:extLst>
          </p:cNvPr>
          <p:cNvSpPr txBox="1"/>
          <p:nvPr/>
        </p:nvSpPr>
        <p:spPr>
          <a:xfrm>
            <a:off x="433787" y="542225"/>
            <a:ext cx="9303629" cy="1403461"/>
          </a:xfrm>
          <a:prstGeom prst="rect">
            <a:avLst/>
          </a:prstGeom>
          <a:noFill/>
        </p:spPr>
        <p:txBody>
          <a:bodyPr wrap="square">
            <a:spAutoFit/>
          </a:bodyPr>
          <a:lstStyle/>
          <a:p>
            <a:pPr>
              <a:lnSpc>
                <a:spcPct val="82000"/>
              </a:lnSpc>
            </a:pPr>
            <a:r>
              <a:rPr lang="en-AU" altLang="ja-JP" sz="5440" dirty="0">
                <a:solidFill>
                  <a:srgbClr val="601329"/>
                </a:solidFill>
                <a:latin typeface="+mj-lt"/>
                <a:ea typeface="Yu Gothic Medium" panose="020B0400000000000000" pitchFamily="34" charset="-128"/>
                <a:cs typeface="Arial" panose="020B0604020202020204" pitchFamily="34" charset="0"/>
              </a:rPr>
              <a:t>ADELAIDE HILLS</a:t>
            </a:r>
            <a:br>
              <a:rPr lang="en-US" sz="544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トップ</a:t>
            </a:r>
            <a:r>
              <a:rPr lang="en-AU" altLang="ja-JP" sz="4800" b="1" dirty="0">
                <a:solidFill>
                  <a:srgbClr val="B2D8BE"/>
                </a:solidFill>
                <a:latin typeface="Yu Gothic Medium" panose="020B0400000000000000" pitchFamily="34" charset="-128"/>
                <a:ea typeface="Yu Gothic Medium" panose="020B0400000000000000" pitchFamily="34" charset="-128"/>
              </a:rPr>
              <a:t>5</a:t>
            </a:r>
            <a:r>
              <a:rPr lang="ja-JP" altLang="en-US" sz="4800" b="1" dirty="0">
                <a:solidFill>
                  <a:srgbClr val="B2D8BE"/>
                </a:solidFill>
                <a:latin typeface="Yu Gothic Medium" panose="020B0400000000000000" pitchFamily="34" charset="-128"/>
                <a:ea typeface="Yu Gothic Medium" panose="020B0400000000000000" pitchFamily="34" charset="-128"/>
              </a:rPr>
              <a:t>品種</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11" name="TextBox 10">
            <a:extLst>
              <a:ext uri="{FF2B5EF4-FFF2-40B4-BE49-F238E27FC236}">
                <a16:creationId xmlns:a16="http://schemas.microsoft.com/office/drawing/2014/main" id="{8362786D-61EA-1185-5300-C0661836E15B}"/>
              </a:ext>
            </a:extLst>
          </p:cNvPr>
          <p:cNvSpPr txBox="1"/>
          <p:nvPr/>
        </p:nvSpPr>
        <p:spPr>
          <a:xfrm>
            <a:off x="840594" y="5470367"/>
            <a:ext cx="2063366" cy="1231106"/>
          </a:xfrm>
          <a:prstGeom prst="rect">
            <a:avLst/>
          </a:prstGeom>
          <a:noFill/>
        </p:spPr>
        <p:txBody>
          <a:bodyPr wrap="square" anchor="b">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ソーヴィニヨン・ブラン</a:t>
            </a:r>
            <a:br>
              <a:rPr lang="en-US" altLang="ja-JP" dirty="0">
                <a:solidFill>
                  <a:srgbClr val="601329"/>
                </a:solidFill>
                <a:latin typeface="Yu Gothic Medium" panose="020B0400000000000000" pitchFamily="34" charset="-128"/>
                <a:ea typeface="Yu Gothic Medium" panose="020B0400000000000000" pitchFamily="34" charset="-128"/>
              </a:rPr>
            </a:br>
            <a:r>
              <a:rPr lang="en-US" sz="3800" b="1" dirty="0">
                <a:solidFill>
                  <a:schemeClr val="bg1"/>
                </a:solidFill>
                <a:latin typeface="Neue Haas Grotesk Text Pro" panose="020B0504020202020204" pitchFamily="34" charset="77"/>
              </a:rPr>
              <a:t>30%</a:t>
            </a:r>
          </a:p>
        </p:txBody>
      </p:sp>
      <p:sp>
        <p:nvSpPr>
          <p:cNvPr id="12" name="TextBox 11">
            <a:extLst>
              <a:ext uri="{FF2B5EF4-FFF2-40B4-BE49-F238E27FC236}">
                <a16:creationId xmlns:a16="http://schemas.microsoft.com/office/drawing/2014/main" id="{60AFC8C5-8832-386B-807E-9CAD33AAED43}"/>
              </a:ext>
            </a:extLst>
          </p:cNvPr>
          <p:cNvSpPr txBox="1"/>
          <p:nvPr/>
        </p:nvSpPr>
        <p:spPr>
          <a:xfrm>
            <a:off x="2823353" y="5470367"/>
            <a:ext cx="2119061"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シャルドネ</a:t>
            </a:r>
            <a:endParaRPr lang="en-US"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25%</a:t>
            </a:r>
          </a:p>
        </p:txBody>
      </p:sp>
      <p:sp>
        <p:nvSpPr>
          <p:cNvPr id="13" name="TextBox 12">
            <a:extLst>
              <a:ext uri="{FF2B5EF4-FFF2-40B4-BE49-F238E27FC236}">
                <a16:creationId xmlns:a16="http://schemas.microsoft.com/office/drawing/2014/main" id="{6FDF6DC2-3F08-10CC-5370-2A6C33755B9A}"/>
              </a:ext>
            </a:extLst>
          </p:cNvPr>
          <p:cNvSpPr txBox="1"/>
          <p:nvPr/>
        </p:nvSpPr>
        <p:spPr>
          <a:xfrm>
            <a:off x="4995976" y="5470367"/>
            <a:ext cx="1842968" cy="1508105"/>
          </a:xfrm>
          <a:prstGeom prst="rect">
            <a:avLst/>
          </a:prstGeom>
          <a:noFill/>
        </p:spPr>
        <p:txBody>
          <a:bodyPr wrap="square" anchor="b">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ピノ・ノワール</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sz="1800" b="1" dirty="0">
              <a:solidFill>
                <a:schemeClr val="bg1"/>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20%</a:t>
            </a:r>
          </a:p>
          <a:p>
            <a:pPr algn="ctr"/>
            <a:endParaRPr lang="en-US" dirty="0">
              <a:solidFill>
                <a:srgbClr val="601329"/>
              </a:solidFill>
              <a:latin typeface="Neue Haas Grotesk Text Pro" panose="020B0504020202020204" pitchFamily="34" charset="77"/>
            </a:endParaRPr>
          </a:p>
        </p:txBody>
      </p:sp>
      <p:sp>
        <p:nvSpPr>
          <p:cNvPr id="14" name="Rectangle 13">
            <a:extLst>
              <a:ext uri="{FF2B5EF4-FFF2-40B4-BE49-F238E27FC236}">
                <a16:creationId xmlns:a16="http://schemas.microsoft.com/office/drawing/2014/main" id="{E6ED60F5-0CF6-4B5C-7591-2CAD19179AD7}"/>
              </a:ext>
            </a:extLst>
          </p:cNvPr>
          <p:cNvSpPr/>
          <p:nvPr/>
        </p:nvSpPr>
        <p:spPr>
          <a:xfrm>
            <a:off x="7040047"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50DCDE85-F7E4-B9A3-C622-CC1CA8AD422B}"/>
              </a:ext>
            </a:extLst>
          </p:cNvPr>
          <p:cNvSpPr txBox="1"/>
          <p:nvPr/>
        </p:nvSpPr>
        <p:spPr>
          <a:xfrm>
            <a:off x="7040042" y="5470367"/>
            <a:ext cx="1842968" cy="1231106"/>
          </a:xfrm>
          <a:prstGeom prst="rect">
            <a:avLst/>
          </a:prstGeom>
          <a:noFill/>
        </p:spPr>
        <p:txBody>
          <a:bodyPr wrap="square" anchor="t">
            <a:spAutoFit/>
          </a:bodyPr>
          <a:lstStyle/>
          <a:p>
            <a:pPr algn="ctr"/>
            <a:r>
              <a:rPr lang="ja-JP" altLang="en-US" dirty="0">
                <a:solidFill>
                  <a:srgbClr val="601329"/>
                </a:solidFill>
                <a:latin typeface="Yu Gothic Medium" panose="020B0400000000000000" pitchFamily="34" charset="-128"/>
                <a:ea typeface="Yu Gothic Medium" panose="020B0400000000000000" pitchFamily="34" charset="-128"/>
              </a:rPr>
              <a:t>ピノ・グリ、</a:t>
            </a:r>
          </a:p>
          <a:p>
            <a:pPr algn="ctr"/>
            <a:r>
              <a:rPr lang="ja-JP" altLang="en-US" dirty="0">
                <a:solidFill>
                  <a:srgbClr val="601329"/>
                </a:solidFill>
                <a:latin typeface="Yu Gothic Medium" panose="020B0400000000000000" pitchFamily="34" charset="-128"/>
                <a:ea typeface="Yu Gothic Medium" panose="020B0400000000000000" pitchFamily="34" charset="-128"/>
              </a:rPr>
              <a:t>グリージョ</a:t>
            </a:r>
            <a:r>
              <a:rPr lang="en-US" sz="3800" b="1" dirty="0">
                <a:solidFill>
                  <a:schemeClr val="bg1"/>
                </a:solidFill>
                <a:latin typeface="Neue Haas Grotesk Text Pro" panose="020B0504020202020204" pitchFamily="34" charset="77"/>
              </a:rPr>
              <a:t>9%</a:t>
            </a:r>
          </a:p>
        </p:txBody>
      </p:sp>
      <p:sp>
        <p:nvSpPr>
          <p:cNvPr id="16" name="Rectangle 15">
            <a:extLst>
              <a:ext uri="{FF2B5EF4-FFF2-40B4-BE49-F238E27FC236}">
                <a16:creationId xmlns:a16="http://schemas.microsoft.com/office/drawing/2014/main" id="{E7BC2C0F-87D8-8C2E-B5D0-B8EDED573367}"/>
              </a:ext>
            </a:extLst>
          </p:cNvPr>
          <p:cNvSpPr/>
          <p:nvPr/>
        </p:nvSpPr>
        <p:spPr>
          <a:xfrm>
            <a:off x="9084112" y="5387340"/>
            <a:ext cx="1842968" cy="1475075"/>
          </a:xfrm>
          <a:prstGeom prst="rect">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DCFD39E3-6F4B-7BE4-2851-E934DEDFE7BC}"/>
              </a:ext>
            </a:extLst>
          </p:cNvPr>
          <p:cNvSpPr txBox="1"/>
          <p:nvPr/>
        </p:nvSpPr>
        <p:spPr>
          <a:xfrm>
            <a:off x="9084112" y="5470367"/>
            <a:ext cx="1842968" cy="1231106"/>
          </a:xfrm>
          <a:prstGeom prst="rect">
            <a:avLst/>
          </a:prstGeom>
          <a:noFill/>
        </p:spPr>
        <p:txBody>
          <a:bodyPr wrap="square" anchor="t">
            <a:spAutoFit/>
          </a:bodyPr>
          <a:lstStyle/>
          <a:p>
            <a:pPr algn="ctr"/>
            <a:r>
              <a:rPr lang="ja-JP" altLang="en-US">
                <a:solidFill>
                  <a:srgbClr val="601329"/>
                </a:solidFill>
                <a:latin typeface="Yu Gothic Medium" panose="020B0400000000000000" pitchFamily="34" charset="-128"/>
                <a:ea typeface="Yu Gothic Medium" panose="020B0400000000000000" pitchFamily="34" charset="-128"/>
              </a:rPr>
              <a:t>シラーズ</a:t>
            </a:r>
            <a:endParaRPr lang="en-AU" altLang="ja-JP" dirty="0">
              <a:solidFill>
                <a:srgbClr val="601329"/>
              </a:solidFill>
              <a:latin typeface="Yu Gothic Medium" panose="020B0400000000000000" pitchFamily="34" charset="-128"/>
              <a:ea typeface="Yu Gothic Medium" panose="020B0400000000000000" pitchFamily="34" charset="-128"/>
            </a:endParaRPr>
          </a:p>
          <a:p>
            <a:pPr algn="ctr"/>
            <a:endParaRPr lang="en-US" dirty="0">
              <a:solidFill>
                <a:srgbClr val="601329"/>
              </a:solidFill>
              <a:latin typeface="Neue Haas Grotesk Text Pro" panose="020B0504020202020204" pitchFamily="34" charset="77"/>
            </a:endParaRPr>
          </a:p>
          <a:p>
            <a:pPr algn="ctr"/>
            <a:r>
              <a:rPr lang="en-US" sz="3800" b="1" dirty="0">
                <a:solidFill>
                  <a:schemeClr val="bg1"/>
                </a:solidFill>
                <a:latin typeface="Neue Haas Grotesk Text Pro" panose="020B0504020202020204" pitchFamily="34" charset="77"/>
              </a:rPr>
              <a:t>5%</a:t>
            </a:r>
          </a:p>
        </p:txBody>
      </p:sp>
      <p:sp>
        <p:nvSpPr>
          <p:cNvPr id="18" name="TextBox 17">
            <a:extLst>
              <a:ext uri="{FF2B5EF4-FFF2-40B4-BE49-F238E27FC236}">
                <a16:creationId xmlns:a16="http://schemas.microsoft.com/office/drawing/2014/main" id="{911F2450-4DCC-60B4-81D6-0AB4FD651E94}"/>
              </a:ext>
            </a:extLst>
          </p:cNvPr>
          <p:cNvSpPr txBox="1"/>
          <p:nvPr/>
        </p:nvSpPr>
        <p:spPr>
          <a:xfrm rot="16200000">
            <a:off x="909821" y="3945618"/>
            <a:ext cx="1997022"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SAUVIGNON </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BLANC</a:t>
            </a:r>
          </a:p>
        </p:txBody>
      </p:sp>
      <p:sp>
        <p:nvSpPr>
          <p:cNvPr id="19" name="TextBox 18">
            <a:extLst>
              <a:ext uri="{FF2B5EF4-FFF2-40B4-BE49-F238E27FC236}">
                <a16:creationId xmlns:a16="http://schemas.microsoft.com/office/drawing/2014/main" id="{D1A8A0A2-2C26-976D-AF4E-0E4CCEC9774D}"/>
              </a:ext>
            </a:extLst>
          </p:cNvPr>
          <p:cNvSpPr txBox="1"/>
          <p:nvPr/>
        </p:nvSpPr>
        <p:spPr>
          <a:xfrm rot="16200000">
            <a:off x="2580102" y="3964620"/>
            <a:ext cx="2631696" cy="371255"/>
          </a:xfrm>
          <a:prstGeom prst="rect">
            <a:avLst/>
          </a:prstGeom>
          <a:noFill/>
        </p:spPr>
        <p:txBody>
          <a:bodyPr wrap="square" rtlCol="0">
            <a:spAutoFit/>
          </a:bodyPr>
          <a:lstStyle/>
          <a:p>
            <a:pPr algn="ctr">
              <a:lnSpc>
                <a:spcPct val="82000"/>
              </a:lnSpc>
            </a:pPr>
            <a:r>
              <a:rPr lang="en-US" sz="2200" b="1" dirty="0">
                <a:solidFill>
                  <a:schemeClr val="bg1"/>
                </a:solidFill>
                <a:latin typeface="Neue Haas Grotesk Text Pro" panose="020B0504020202020204" pitchFamily="34" charset="77"/>
              </a:rPr>
              <a:t>CHARDONNAY</a:t>
            </a:r>
          </a:p>
        </p:txBody>
      </p:sp>
      <p:sp>
        <p:nvSpPr>
          <p:cNvPr id="20" name="TextBox 19">
            <a:extLst>
              <a:ext uri="{FF2B5EF4-FFF2-40B4-BE49-F238E27FC236}">
                <a16:creationId xmlns:a16="http://schemas.microsoft.com/office/drawing/2014/main" id="{D912074E-0F09-7AA3-FACC-5624B6DB03E4}"/>
              </a:ext>
            </a:extLst>
          </p:cNvPr>
          <p:cNvSpPr txBox="1"/>
          <p:nvPr/>
        </p:nvSpPr>
        <p:spPr>
          <a:xfrm rot="16200000">
            <a:off x="4958605" y="4019454"/>
            <a:ext cx="1873205"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PINOT NOIR</a:t>
            </a:r>
          </a:p>
        </p:txBody>
      </p:sp>
      <p:sp>
        <p:nvSpPr>
          <p:cNvPr id="21" name="TextBox 20">
            <a:extLst>
              <a:ext uri="{FF2B5EF4-FFF2-40B4-BE49-F238E27FC236}">
                <a16:creationId xmlns:a16="http://schemas.microsoft.com/office/drawing/2014/main" id="{6B4F8097-F893-7FB6-405F-C762EF6F4314}"/>
              </a:ext>
            </a:extLst>
          </p:cNvPr>
          <p:cNvSpPr txBox="1"/>
          <p:nvPr/>
        </p:nvSpPr>
        <p:spPr>
          <a:xfrm rot="16200000">
            <a:off x="7033703" y="3910448"/>
            <a:ext cx="1849160" cy="648896"/>
          </a:xfrm>
          <a:prstGeom prst="rect">
            <a:avLst/>
          </a:prstGeom>
          <a:noFill/>
        </p:spPr>
        <p:txBody>
          <a:bodyPr wrap="none" rtlCol="0">
            <a:spAutoFit/>
          </a:bodyPr>
          <a:lstStyle/>
          <a:p>
            <a:pPr algn="ctr">
              <a:lnSpc>
                <a:spcPct val="82000"/>
              </a:lnSpc>
            </a:pPr>
            <a:r>
              <a:rPr lang="en-US" sz="2200" b="1" dirty="0">
                <a:solidFill>
                  <a:schemeClr val="bg1"/>
                </a:solidFill>
                <a:latin typeface="Neue Haas Grotesk Text Pro" panose="020B0504020202020204" pitchFamily="34" charset="77"/>
              </a:rPr>
              <a:t>PINOT GRIS</a:t>
            </a:r>
            <a:br>
              <a:rPr lang="en-US" sz="2200" b="1" dirty="0">
                <a:solidFill>
                  <a:schemeClr val="bg1"/>
                </a:solidFill>
                <a:latin typeface="Neue Haas Grotesk Text Pro" panose="020B0504020202020204" pitchFamily="34" charset="77"/>
              </a:rPr>
            </a:br>
            <a:r>
              <a:rPr lang="en-US" sz="2200" b="1" dirty="0">
                <a:solidFill>
                  <a:schemeClr val="bg1"/>
                </a:solidFill>
                <a:latin typeface="Neue Haas Grotesk Text Pro" panose="020B0504020202020204" pitchFamily="34" charset="77"/>
              </a:rPr>
              <a:t>/GRIGIO</a:t>
            </a:r>
          </a:p>
        </p:txBody>
      </p:sp>
      <p:sp>
        <p:nvSpPr>
          <p:cNvPr id="22" name="TextBox 21">
            <a:extLst>
              <a:ext uri="{FF2B5EF4-FFF2-40B4-BE49-F238E27FC236}">
                <a16:creationId xmlns:a16="http://schemas.microsoft.com/office/drawing/2014/main" id="{C5D5667E-7F87-6EA8-739E-E7FDB88549DE}"/>
              </a:ext>
            </a:extLst>
          </p:cNvPr>
          <p:cNvSpPr txBox="1"/>
          <p:nvPr/>
        </p:nvSpPr>
        <p:spPr>
          <a:xfrm rot="16200000">
            <a:off x="9313422" y="4019455"/>
            <a:ext cx="1278876" cy="430887"/>
          </a:xfrm>
          <a:prstGeom prst="rect">
            <a:avLst/>
          </a:prstGeom>
          <a:noFill/>
        </p:spPr>
        <p:txBody>
          <a:bodyPr wrap="none" rtlCol="0">
            <a:spAutoFit/>
          </a:bodyPr>
          <a:lstStyle/>
          <a:p>
            <a:pPr algn="ctr"/>
            <a:r>
              <a:rPr lang="en-US" sz="2200" b="1" dirty="0">
                <a:solidFill>
                  <a:schemeClr val="bg1"/>
                </a:solidFill>
                <a:latin typeface="Neue Haas Grotesk Text Pro" panose="020B0504020202020204" pitchFamily="34" charset="77"/>
              </a:rPr>
              <a:t>SHIRAZ</a:t>
            </a:r>
          </a:p>
        </p:txBody>
      </p:sp>
    </p:spTree>
    <p:extLst>
      <p:ext uri="{BB962C8B-B14F-4D97-AF65-F5344CB8AC3E}">
        <p14:creationId xmlns:p14="http://schemas.microsoft.com/office/powerpoint/2010/main" val="3859178516"/>
      </p:ext>
    </p:extLst>
  </p:cSld>
  <p:clrMapOvr>
    <a:masterClrMapping/>
  </p:clrMapOv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996377D5-A026-C7C7-E9CD-D432B227810B}"/>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5742617" y="697042"/>
            <a:ext cx="1829327" cy="5958585"/>
          </a:xfrm>
          <a:prstGeom prst="rect">
            <a:avLst/>
          </a:prstGeom>
        </p:spPr>
      </p:pic>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951920" y="2097324"/>
            <a:ext cx="76273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986451"/>
            <a:ext cx="371699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24542" y="546639"/>
            <a:ext cx="5541444" cy="1726498"/>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ADELAIDE HILLS</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スパークリング・ワイン</a:t>
            </a:r>
            <a:endParaRPr lang="en-US" sz="4800" b="1" dirty="0">
              <a:solidFill>
                <a:srgbClr val="B2D8BE"/>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97277" y="2493219"/>
            <a:ext cx="3373493" cy="856645"/>
          </a:xfrm>
          <a:prstGeom prst="rect">
            <a:avLst/>
          </a:prstGeom>
          <a:noFill/>
        </p:spPr>
        <p:txBody>
          <a:bodyPr wrap="square" anchor="b">
            <a:spAutoFit/>
          </a:bodyPr>
          <a:lstStyle/>
          <a:p>
            <a:pPr algn="ctr">
              <a:spcBef>
                <a:spcPts val="217"/>
              </a:spcBef>
            </a:pPr>
            <a:r>
              <a:rPr lang="ja-JP" altLang="en-US" sz="1600" dirty="0">
                <a:effectLst/>
                <a:latin typeface="Yu Gothic Medium" panose="020B0500000000000000" pitchFamily="34" charset="-128"/>
                <a:ea typeface="Yu Gothic Medium" panose="020B0500000000000000" pitchFamily="34" charset="-128"/>
              </a:rPr>
              <a:t>標高と冷涼な気候</a:t>
            </a:r>
          </a:p>
          <a:p>
            <a:pPr algn="ctr">
              <a:spcBef>
                <a:spcPts val="217"/>
              </a:spcBef>
            </a:pPr>
            <a:r>
              <a:rPr lang="ja-JP" altLang="en-US" sz="1600" dirty="0">
                <a:effectLst/>
                <a:latin typeface="Yu Gothic Medium" panose="020B0500000000000000" pitchFamily="34" charset="-128"/>
                <a:ea typeface="Yu Gothic Medium" panose="020B0500000000000000" pitchFamily="34" charset="-128"/>
              </a:rPr>
              <a:t>プレミアムなスパークリング・</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ワインの生産に理想的</a:t>
            </a:r>
            <a:endParaRPr lang="en-AU" sz="1600" dirty="0">
              <a:effectLst/>
              <a:latin typeface="Yu Gothic Medium" panose="020B0500000000000000" pitchFamily="34" charset="-128"/>
              <a:ea typeface="Yu Gothic Medium" panose="020B0500000000000000" pitchFamily="34" charset="-128"/>
            </a:endParaRPr>
          </a:p>
        </p:txBody>
      </p: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369231"/>
            <a:ext cx="0" cy="62484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12853" y="876772"/>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49968" y="1544548"/>
            <a:ext cx="2111496" cy="140448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伝統製法の</a:t>
            </a:r>
            <a:endParaRPr lang="en-AU" altLang="ja-JP" sz="2000" dirty="0">
              <a:solidFill>
                <a:schemeClr val="tx1"/>
              </a:solidFill>
              <a:effectLst/>
              <a:latin typeface="Yu Gothic" panose="020B0400000000000000" pitchFamily="34" charset="-128"/>
              <a:ea typeface="Yu Gothic" panose="020B0400000000000000" pitchFamily="34" charset="-128"/>
            </a:endParaRPr>
          </a:p>
          <a:p>
            <a:pPr algn="ctr"/>
            <a:r>
              <a:rPr lang="ja-JP" altLang="en-US" sz="2000" dirty="0">
                <a:solidFill>
                  <a:schemeClr val="tx1"/>
                </a:solidFill>
                <a:effectLst/>
                <a:latin typeface="Yu Gothic" panose="020B0400000000000000" pitchFamily="34" charset="-128"/>
                <a:ea typeface="Yu Gothic" panose="020B0400000000000000" pitchFamily="34" charset="-128"/>
              </a:rPr>
              <a:t>ワインが主に</a:t>
            </a:r>
            <a:endParaRPr lang="en-AU" altLang="ja-JP" sz="2000" dirty="0">
              <a:solidFill>
                <a:schemeClr val="tx1"/>
              </a:solidFill>
              <a:effectLst/>
              <a:latin typeface="Yu Gothic" panose="020B0400000000000000" pitchFamily="34" charset="-128"/>
              <a:ea typeface="Yu Gothic" panose="020B0400000000000000" pitchFamily="34" charset="-128"/>
            </a:endParaRPr>
          </a:p>
          <a:p>
            <a:pPr algn="ctr"/>
            <a:r>
              <a:rPr lang="ja-JP" altLang="en-US" sz="2000" dirty="0">
                <a:solidFill>
                  <a:schemeClr val="tx1"/>
                </a:solidFill>
                <a:effectLst/>
                <a:latin typeface="Yu Gothic" panose="020B0400000000000000" pitchFamily="34" charset="-128"/>
                <a:ea typeface="Yu Gothic" panose="020B0400000000000000" pitchFamily="34" charset="-128"/>
              </a:rPr>
              <a:t>ピノ・ノワールと</a:t>
            </a:r>
            <a:br>
              <a:rPr lang="ja-JP" altLang="en-US"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シャルドネから</a:t>
            </a:r>
            <a:br>
              <a:rPr lang="en-AU" altLang="ja-JP" sz="2000" dirty="0">
                <a:solidFill>
                  <a:schemeClr val="tx1"/>
                </a:solidFill>
                <a:effectLst/>
                <a:latin typeface="Yu Gothic" panose="020B0400000000000000" pitchFamily="34" charset="-128"/>
                <a:ea typeface="Yu Gothic" panose="020B0400000000000000" pitchFamily="34" charset="-128"/>
              </a:rPr>
            </a:br>
            <a:r>
              <a:rPr lang="ja-JP" altLang="en-US" sz="2000" dirty="0">
                <a:solidFill>
                  <a:schemeClr val="tx1"/>
                </a:solidFill>
                <a:effectLst/>
                <a:latin typeface="Yu Gothic" panose="020B0400000000000000" pitchFamily="34" charset="-128"/>
                <a:ea typeface="Yu Gothic" panose="020B0400000000000000" pitchFamily="34" charset="-128"/>
              </a:rPr>
              <a:t>作られる</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114556" y="4626104"/>
            <a:ext cx="2805709" cy="1902637"/>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赤リンゴ</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柑橘</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トースト</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ブリオッシュ</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グリルしたナッツ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グリルしたパン</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410919" y="4064129"/>
            <a:ext cx="2690552"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01471" y="4056509"/>
            <a:ext cx="0" cy="46687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 name="object 10">
            <a:extLst>
              <a:ext uri="{FF2B5EF4-FFF2-40B4-BE49-F238E27FC236}">
                <a16:creationId xmlns:a16="http://schemas.microsoft.com/office/drawing/2014/main" id="{84BFD1A9-D238-53F5-B6BF-A8AA847EFF3F}"/>
              </a:ext>
            </a:extLst>
          </p:cNvPr>
          <p:cNvSpPr txBox="1"/>
          <p:nvPr/>
        </p:nvSpPr>
        <p:spPr>
          <a:xfrm rot="16200000">
            <a:off x="4238288" y="4379553"/>
            <a:ext cx="5022764"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SPARKLING</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10" name="Oval 9">
            <a:extLst>
              <a:ext uri="{FF2B5EF4-FFF2-40B4-BE49-F238E27FC236}">
                <a16:creationId xmlns:a16="http://schemas.microsoft.com/office/drawing/2014/main" id="{092F6990-F74B-283B-7247-EEB7D4922B63}"/>
              </a:ext>
            </a:extLst>
          </p:cNvPr>
          <p:cNvSpPr/>
          <p:nvPr/>
        </p:nvSpPr>
        <p:spPr>
          <a:xfrm>
            <a:off x="2925135" y="4511583"/>
            <a:ext cx="1765809" cy="176580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1" name="object 58">
            <a:extLst>
              <a:ext uri="{FF2B5EF4-FFF2-40B4-BE49-F238E27FC236}">
                <a16:creationId xmlns:a16="http://schemas.microsoft.com/office/drawing/2014/main" id="{8B6EE08F-5DEB-04A0-C721-0CFF027DB21B}"/>
              </a:ext>
            </a:extLst>
          </p:cNvPr>
          <p:cNvSpPr txBox="1"/>
          <p:nvPr/>
        </p:nvSpPr>
        <p:spPr>
          <a:xfrm>
            <a:off x="2898817" y="5070150"/>
            <a:ext cx="1745070" cy="68211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600" dirty="0">
                <a:solidFill>
                  <a:schemeClr val="tx1"/>
                </a:solidFill>
                <a:effectLst/>
                <a:latin typeface="Yu Gothic" panose="020B0400000000000000" pitchFamily="34" charset="-128"/>
                <a:ea typeface="Yu Gothic" panose="020B0400000000000000" pitchFamily="34" charset="-128"/>
              </a:rPr>
              <a:t>さまざまな</a:t>
            </a:r>
          </a:p>
          <a:p>
            <a:pPr algn="ctr"/>
            <a:r>
              <a:rPr lang="ja-JP" altLang="en-US" sz="1600" dirty="0">
                <a:solidFill>
                  <a:schemeClr val="tx1"/>
                </a:solidFill>
                <a:effectLst/>
                <a:latin typeface="Yu Gothic" panose="020B0400000000000000" pitchFamily="34" charset="-128"/>
                <a:ea typeface="Yu Gothic" panose="020B0400000000000000" pitchFamily="34" charset="-128"/>
              </a:rPr>
              <a:t>スタイルが</a:t>
            </a:r>
          </a:p>
          <a:p>
            <a:pPr algn="ctr"/>
            <a:r>
              <a:rPr lang="ja-JP" altLang="en-US" sz="1600" dirty="0">
                <a:solidFill>
                  <a:schemeClr val="tx1"/>
                </a:solidFill>
                <a:effectLst/>
                <a:latin typeface="Yu Gothic" panose="020B0400000000000000" pitchFamily="34" charset="-128"/>
                <a:ea typeface="Yu Gothic" panose="020B0400000000000000" pitchFamily="34" charset="-128"/>
              </a:rPr>
              <a:t>生産される</a:t>
            </a:r>
            <a:endParaRPr lang="en-AU" sz="1600" dirty="0">
              <a:solidFill>
                <a:schemeClr val="tx1"/>
              </a:solidFill>
              <a:effectLst/>
              <a:latin typeface="Yu Gothic" panose="020B0400000000000000" pitchFamily="34" charset="-128"/>
              <a:ea typeface="Yu Gothic" panose="020B0400000000000000" pitchFamily="34" charset="-128"/>
            </a:endParaRPr>
          </a:p>
        </p:txBody>
      </p:sp>
      <p:cxnSp>
        <p:nvCxnSpPr>
          <p:cNvPr id="12" name="Straight Connector 11">
            <a:extLst>
              <a:ext uri="{FF2B5EF4-FFF2-40B4-BE49-F238E27FC236}">
                <a16:creationId xmlns:a16="http://schemas.microsoft.com/office/drawing/2014/main" id="{AFFF7B23-D78F-8B3E-30AD-08ADF91DBEAB}"/>
              </a:ext>
            </a:extLst>
          </p:cNvPr>
          <p:cNvCxnSpPr>
            <a:cxnSpLocks/>
          </p:cNvCxnSpPr>
          <p:nvPr/>
        </p:nvCxnSpPr>
        <p:spPr>
          <a:xfrm>
            <a:off x="4693564" y="5385100"/>
            <a:ext cx="12425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125648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90CD91-2C0A-B629-3656-B5797CE4E3EC}"/>
              </a:ext>
            </a:extLst>
          </p:cNvPr>
          <p:cNvSpPr>
            <a:spLocks noGrp="1"/>
          </p:cNvSpPr>
          <p:nvPr>
            <p:ph type="title" idx="4294967295"/>
          </p:nvPr>
        </p:nvSpPr>
        <p:spPr>
          <a:xfrm>
            <a:off x="635875" y="603120"/>
            <a:ext cx="11283754" cy="1325562"/>
          </a:xfrm>
        </p:spPr>
        <p:txBody>
          <a:bodyPr/>
          <a:lstStyle/>
          <a:p>
            <a:r>
              <a:rPr lang="ja-JP" altLang="en-US" sz="4000" b="1" dirty="0">
                <a:solidFill>
                  <a:schemeClr val="bg2"/>
                </a:solidFill>
                <a:latin typeface="Yu Gothic Medium" panose="020B0500000000000000" pitchFamily="34" charset="-128"/>
                <a:ea typeface="Yu Gothic Medium" panose="020B0500000000000000" pitchFamily="34" charset="-128"/>
              </a:rPr>
              <a:t>スパークリング・ワイン</a:t>
            </a:r>
            <a:br>
              <a:rPr lang="en-US" sz="4000" b="1" dirty="0">
                <a:solidFill>
                  <a:schemeClr val="accent3"/>
                </a:solidFill>
                <a:latin typeface="Yu Gothic Medium" panose="020B0500000000000000" pitchFamily="34" charset="-128"/>
                <a:ea typeface="Yu Gothic Medium" panose="020B0500000000000000" pitchFamily="34" charset="-128"/>
              </a:rPr>
            </a:br>
            <a:r>
              <a:rPr lang="ja-JP" altLang="en-US" sz="4800" dirty="0">
                <a:solidFill>
                  <a:schemeClr val="accent2"/>
                </a:solidFill>
                <a:latin typeface="Yu Gothic Medium" panose="020B0500000000000000" pitchFamily="34" charset="-128"/>
                <a:ea typeface="Yu Gothic Medium" panose="020B0500000000000000" pitchFamily="34" charset="-128"/>
              </a:rPr>
              <a:t>特徴</a:t>
            </a:r>
            <a:endParaRPr lang="en-US" sz="4000" dirty="0">
              <a:solidFill>
                <a:schemeClr val="accent2"/>
              </a:solidFill>
              <a:latin typeface="Yu Gothic Medium" panose="020B0500000000000000" pitchFamily="34" charset="-128"/>
              <a:ea typeface="Yu Gothic Medium" panose="020B0500000000000000" pitchFamily="34" charset="-128"/>
            </a:endParaRPr>
          </a:p>
        </p:txBody>
      </p:sp>
      <p:pic>
        <p:nvPicPr>
          <p:cNvPr id="20" name="Picture Placeholder 8">
            <a:extLst>
              <a:ext uri="{FF2B5EF4-FFF2-40B4-BE49-F238E27FC236}">
                <a16:creationId xmlns:a16="http://schemas.microsoft.com/office/drawing/2014/main" id="{C9EE317D-A0F9-7921-1DE3-801E7DA0EA83}"/>
              </a:ext>
            </a:extLst>
          </p:cNvPr>
          <p:cNvPicPr>
            <a:picLocks noChangeAspect="1"/>
          </p:cNvPicPr>
          <p:nvPr/>
        </p:nvPicPr>
        <p:blipFill>
          <a:blip r:embed="rId3" cstate="screen">
            <a:extLst>
              <a:ext uri="{28A0092B-C50C-407E-A947-70E740481C1C}">
                <a14:useLocalDpi xmlns:a14="http://schemas.microsoft.com/office/drawing/2010/main"/>
              </a:ext>
            </a:extLst>
          </a:blip>
          <a:srcRect b="-32"/>
          <a:stretch/>
        </p:blipFill>
        <p:spPr>
          <a:xfrm>
            <a:off x="8931133" y="719527"/>
            <a:ext cx="1829327" cy="5958585"/>
          </a:xfrm>
          <a:prstGeom prst="rect">
            <a:avLst/>
          </a:prstGeom>
        </p:spPr>
      </p:pic>
      <p:sp>
        <p:nvSpPr>
          <p:cNvPr id="21" name="object 10">
            <a:extLst>
              <a:ext uri="{FF2B5EF4-FFF2-40B4-BE49-F238E27FC236}">
                <a16:creationId xmlns:a16="http://schemas.microsoft.com/office/drawing/2014/main" id="{5E165CAF-E36F-3D2E-A3DB-3F158CEA00E4}"/>
              </a:ext>
            </a:extLst>
          </p:cNvPr>
          <p:cNvSpPr txBox="1"/>
          <p:nvPr/>
        </p:nvSpPr>
        <p:spPr>
          <a:xfrm rot="16200000">
            <a:off x="7607768" y="4424335"/>
            <a:ext cx="4652237" cy="575670"/>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rPr>
              <a:t>SPARKLING</a:t>
            </a:r>
            <a:endParaRPr lang="en-AU" sz="4400" b="1" cap="all" dirty="0">
              <a:solidFill>
                <a:schemeClr val="bg1"/>
              </a:solidFill>
              <a:latin typeface="Yu Gothic" panose="020B0400000000000000" pitchFamily="34" charset="-128"/>
              <a:ea typeface="Yu Gothic" panose="020B0400000000000000" pitchFamily="34" charset="-128"/>
              <a:cs typeface="Inter Display" panose="02000503000000020004" pitchFamily="2" charset="0"/>
            </a:endParaRPr>
          </a:p>
        </p:txBody>
      </p:sp>
      <p:sp>
        <p:nvSpPr>
          <p:cNvPr id="10" name="Oval 9">
            <a:extLst>
              <a:ext uri="{FF2B5EF4-FFF2-40B4-BE49-F238E27FC236}">
                <a16:creationId xmlns:a16="http://schemas.microsoft.com/office/drawing/2014/main" id="{EC7ED948-59A0-E210-2570-88D0F48C00C3}"/>
              </a:ext>
            </a:extLst>
          </p:cNvPr>
          <p:cNvSpPr/>
          <p:nvPr/>
        </p:nvSpPr>
        <p:spPr>
          <a:xfrm>
            <a:off x="2117043" y="2207166"/>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33AB9E52-6D29-778C-99F6-1A434306436F}"/>
              </a:ext>
            </a:extLst>
          </p:cNvPr>
          <p:cNvSpPr/>
          <p:nvPr/>
        </p:nvSpPr>
        <p:spPr>
          <a:xfrm>
            <a:off x="2481186" y="2204264"/>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43F3A70F-C04D-BB5A-7C77-B2CCF52F2C92}"/>
              </a:ext>
            </a:extLst>
          </p:cNvPr>
          <p:cNvSpPr/>
          <p:nvPr/>
        </p:nvSpPr>
        <p:spPr>
          <a:xfrm>
            <a:off x="2845329" y="2204264"/>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8C24FE14-0A30-3BAC-AD09-FBCA14B1417E}"/>
              </a:ext>
            </a:extLst>
          </p:cNvPr>
          <p:cNvSpPr/>
          <p:nvPr/>
        </p:nvSpPr>
        <p:spPr>
          <a:xfrm>
            <a:off x="3209472" y="2204264"/>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985DB0BE-608A-9D1A-69AD-898BFB3A4F2A}"/>
              </a:ext>
            </a:extLst>
          </p:cNvPr>
          <p:cNvSpPr txBox="1"/>
          <p:nvPr/>
        </p:nvSpPr>
        <p:spPr>
          <a:xfrm>
            <a:off x="670491"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dirty="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633B681B-4C1F-F41C-D35C-144F462FB791}"/>
              </a:ext>
            </a:extLst>
          </p:cNvPr>
          <p:cNvSpPr/>
          <p:nvPr/>
        </p:nvSpPr>
        <p:spPr>
          <a:xfrm>
            <a:off x="3573996" y="2204264"/>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FA64FD8F-0578-E04D-7E7B-F56BA9316647}"/>
              </a:ext>
            </a:extLst>
          </p:cNvPr>
          <p:cNvSpPr/>
          <p:nvPr/>
        </p:nvSpPr>
        <p:spPr>
          <a:xfrm>
            <a:off x="3938520" y="2204264"/>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70C5987D-2FD8-5562-C657-1101F5ECC4D9}"/>
              </a:ext>
            </a:extLst>
          </p:cNvPr>
          <p:cNvSpPr/>
          <p:nvPr/>
        </p:nvSpPr>
        <p:spPr>
          <a:xfrm>
            <a:off x="4296865" y="2204264"/>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050AB0FF-F090-4930-CA8E-C06AAC7C6586}"/>
              </a:ext>
            </a:extLst>
          </p:cNvPr>
          <p:cNvSpPr/>
          <p:nvPr/>
        </p:nvSpPr>
        <p:spPr>
          <a:xfrm>
            <a:off x="4667567" y="2204264"/>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CBE92127-AA8F-7029-3380-994A0772F2FA}"/>
              </a:ext>
            </a:extLst>
          </p:cNvPr>
          <p:cNvSpPr/>
          <p:nvPr/>
        </p:nvSpPr>
        <p:spPr>
          <a:xfrm>
            <a:off x="5032091" y="2204264"/>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705921B1-00C3-BF22-C4C4-CB1593101258}"/>
              </a:ext>
            </a:extLst>
          </p:cNvPr>
          <p:cNvSpPr txBox="1"/>
          <p:nvPr/>
        </p:nvSpPr>
        <p:spPr>
          <a:xfrm>
            <a:off x="2710436" y="2632659"/>
            <a:ext cx="1999788"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スパークリング・ワイン</a:t>
            </a:r>
            <a:endParaRPr lang="en-US" sz="1200" cap="none" dirty="0">
              <a:solidFill>
                <a:schemeClr val="tx1"/>
              </a:solidFill>
              <a:latin typeface="Yu Gothic" panose="020B0400000000000000" pitchFamily="34" charset="-128"/>
              <a:ea typeface="Yu Gothic" panose="020B0400000000000000" pitchFamily="34" charset="-128"/>
            </a:endParaRPr>
          </a:p>
        </p:txBody>
      </p:sp>
      <p:cxnSp>
        <p:nvCxnSpPr>
          <p:cNvPr id="48" name="Straight Connector 47">
            <a:extLst>
              <a:ext uri="{FF2B5EF4-FFF2-40B4-BE49-F238E27FC236}">
                <a16:creationId xmlns:a16="http://schemas.microsoft.com/office/drawing/2014/main" id="{60B7C4B1-F6AA-D5A3-9C4F-AD54773BC85E}"/>
              </a:ext>
            </a:extLst>
          </p:cNvPr>
          <p:cNvCxnSpPr>
            <a:cxnSpLocks/>
          </p:cNvCxnSpPr>
          <p:nvPr/>
        </p:nvCxnSpPr>
        <p:spPr>
          <a:xfrm>
            <a:off x="1205731"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Oval 53">
            <a:extLst>
              <a:ext uri="{FF2B5EF4-FFF2-40B4-BE49-F238E27FC236}">
                <a16:creationId xmlns:a16="http://schemas.microsoft.com/office/drawing/2014/main" id="{F6B9DD89-2422-5F99-D68D-FFBA9D02FA34}"/>
              </a:ext>
            </a:extLst>
          </p:cNvPr>
          <p:cNvSpPr/>
          <p:nvPr/>
        </p:nvSpPr>
        <p:spPr>
          <a:xfrm>
            <a:off x="2117043" y="335634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18AF693A-DFA2-0D3B-E47F-72B9323B567B}"/>
              </a:ext>
            </a:extLst>
          </p:cNvPr>
          <p:cNvSpPr/>
          <p:nvPr/>
        </p:nvSpPr>
        <p:spPr>
          <a:xfrm>
            <a:off x="2481186"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DBE8BF68-1FCF-CFBC-942A-EF529CB96B27}"/>
              </a:ext>
            </a:extLst>
          </p:cNvPr>
          <p:cNvSpPr/>
          <p:nvPr/>
        </p:nvSpPr>
        <p:spPr>
          <a:xfrm>
            <a:off x="2845329" y="3353442"/>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C7E9AC9-95D2-F718-7FAC-6FB2D62F7DC8}"/>
              </a:ext>
            </a:extLst>
          </p:cNvPr>
          <p:cNvSpPr/>
          <p:nvPr/>
        </p:nvSpPr>
        <p:spPr>
          <a:xfrm>
            <a:off x="3209472"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8" name="Title 2">
            <a:extLst>
              <a:ext uri="{FF2B5EF4-FFF2-40B4-BE49-F238E27FC236}">
                <a16:creationId xmlns:a16="http://schemas.microsoft.com/office/drawing/2014/main" id="{8A8CE958-42EA-C325-605E-CB6D4FFE3CFC}"/>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5BD9DC7A-743E-19B4-0CA9-9B0197AE5CE2}"/>
              </a:ext>
            </a:extLst>
          </p:cNvPr>
          <p:cNvSpPr/>
          <p:nvPr/>
        </p:nvSpPr>
        <p:spPr>
          <a:xfrm>
            <a:off x="3573996"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548A7711-110F-08D2-1C10-52E79E78C26D}"/>
              </a:ext>
            </a:extLst>
          </p:cNvPr>
          <p:cNvSpPr/>
          <p:nvPr/>
        </p:nvSpPr>
        <p:spPr>
          <a:xfrm>
            <a:off x="3938520" y="335344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A0CEA643-C815-FB11-83D2-CB97401E4A49}"/>
              </a:ext>
            </a:extLst>
          </p:cNvPr>
          <p:cNvSpPr/>
          <p:nvPr/>
        </p:nvSpPr>
        <p:spPr>
          <a:xfrm>
            <a:off x="4296865"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D6040509-7037-32CD-35AB-7782739728AA}"/>
              </a:ext>
            </a:extLst>
          </p:cNvPr>
          <p:cNvSpPr/>
          <p:nvPr/>
        </p:nvSpPr>
        <p:spPr>
          <a:xfrm>
            <a:off x="4667567"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99BB003A-907D-2805-3499-0BC8145CE38D}"/>
              </a:ext>
            </a:extLst>
          </p:cNvPr>
          <p:cNvSpPr/>
          <p:nvPr/>
        </p:nvSpPr>
        <p:spPr>
          <a:xfrm>
            <a:off x="5032091" y="335344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6" name="Title 2">
            <a:extLst>
              <a:ext uri="{FF2B5EF4-FFF2-40B4-BE49-F238E27FC236}">
                <a16:creationId xmlns:a16="http://schemas.microsoft.com/office/drawing/2014/main" id="{6EF99C7E-E815-430B-590F-58799334530E}"/>
              </a:ext>
            </a:extLst>
          </p:cNvPr>
          <p:cNvSpPr txBox="1"/>
          <p:nvPr/>
        </p:nvSpPr>
        <p:spPr>
          <a:xfrm>
            <a:off x="2019011"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7" name="Title 2">
            <a:extLst>
              <a:ext uri="{FF2B5EF4-FFF2-40B4-BE49-F238E27FC236}">
                <a16:creationId xmlns:a16="http://schemas.microsoft.com/office/drawing/2014/main" id="{0FD720EB-8AB5-8000-B322-07C52B284E4B}"/>
              </a:ext>
            </a:extLst>
          </p:cNvPr>
          <p:cNvSpPr txBox="1"/>
          <p:nvPr/>
        </p:nvSpPr>
        <p:spPr>
          <a:xfrm>
            <a:off x="3108163" y="3031243"/>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8" name="Title 2">
            <a:extLst>
              <a:ext uri="{FF2B5EF4-FFF2-40B4-BE49-F238E27FC236}">
                <a16:creationId xmlns:a16="http://schemas.microsoft.com/office/drawing/2014/main" id="{73B970B3-9677-A7AE-D71F-64DDB1F805DD}"/>
              </a:ext>
            </a:extLst>
          </p:cNvPr>
          <p:cNvSpPr txBox="1"/>
          <p:nvPr/>
        </p:nvSpPr>
        <p:spPr>
          <a:xfrm>
            <a:off x="4581893" y="3002369"/>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2E412C7A-71C0-053D-4768-A3F965BD01A6}"/>
              </a:ext>
            </a:extLst>
          </p:cNvPr>
          <p:cNvSpPr/>
          <p:nvPr/>
        </p:nvSpPr>
        <p:spPr>
          <a:xfrm>
            <a:off x="2117043" y="419660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812907B7-3425-185D-BEC7-3675FAEAE875}"/>
              </a:ext>
            </a:extLst>
          </p:cNvPr>
          <p:cNvSpPr/>
          <p:nvPr/>
        </p:nvSpPr>
        <p:spPr>
          <a:xfrm>
            <a:off x="2481186" y="4193702"/>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FDD3EFFA-C663-DF6A-BCDC-EE719B4AD91B}"/>
              </a:ext>
            </a:extLst>
          </p:cNvPr>
          <p:cNvSpPr/>
          <p:nvPr/>
        </p:nvSpPr>
        <p:spPr>
          <a:xfrm>
            <a:off x="2845329"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0D1BA9AC-BC0A-EA25-3F88-0C863201EED2}"/>
              </a:ext>
            </a:extLst>
          </p:cNvPr>
          <p:cNvSpPr/>
          <p:nvPr/>
        </p:nvSpPr>
        <p:spPr>
          <a:xfrm>
            <a:off x="3209472"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FD84E961-EDA9-48D5-28BF-87384EA39F8C}"/>
              </a:ext>
            </a:extLst>
          </p:cNvPr>
          <p:cNvSpPr/>
          <p:nvPr/>
        </p:nvSpPr>
        <p:spPr>
          <a:xfrm>
            <a:off x="3573996"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D964C562-18A9-CE73-CE9A-3018196B45EA}"/>
              </a:ext>
            </a:extLst>
          </p:cNvPr>
          <p:cNvSpPr/>
          <p:nvPr/>
        </p:nvSpPr>
        <p:spPr>
          <a:xfrm>
            <a:off x="3938520"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27B2F9F1-C352-7670-6918-9C939E34AAF0}"/>
              </a:ext>
            </a:extLst>
          </p:cNvPr>
          <p:cNvSpPr/>
          <p:nvPr/>
        </p:nvSpPr>
        <p:spPr>
          <a:xfrm>
            <a:off x="4296865"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77EE516E-EE99-8422-8716-2C38094F5151}"/>
              </a:ext>
            </a:extLst>
          </p:cNvPr>
          <p:cNvSpPr/>
          <p:nvPr/>
        </p:nvSpPr>
        <p:spPr>
          <a:xfrm>
            <a:off x="4667567"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09FA7450-5DAC-07D3-4AC0-C8AD895E568D}"/>
              </a:ext>
            </a:extLst>
          </p:cNvPr>
          <p:cNvSpPr/>
          <p:nvPr/>
        </p:nvSpPr>
        <p:spPr>
          <a:xfrm>
            <a:off x="5032091" y="419370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9" name="Title 2">
            <a:extLst>
              <a:ext uri="{FF2B5EF4-FFF2-40B4-BE49-F238E27FC236}">
                <a16:creationId xmlns:a16="http://schemas.microsoft.com/office/drawing/2014/main" id="{BB727220-067F-9B86-F0CA-C3A4A937D388}"/>
              </a:ext>
            </a:extLst>
          </p:cNvPr>
          <p:cNvSpPr txBox="1"/>
          <p:nvPr/>
        </p:nvSpPr>
        <p:spPr>
          <a:xfrm>
            <a:off x="2019011"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80" name="Title 2">
            <a:extLst>
              <a:ext uri="{FF2B5EF4-FFF2-40B4-BE49-F238E27FC236}">
                <a16:creationId xmlns:a16="http://schemas.microsoft.com/office/drawing/2014/main" id="{647B5759-F6CA-6DE6-D743-EB225891B64C}"/>
              </a:ext>
            </a:extLst>
          </p:cNvPr>
          <p:cNvSpPr txBox="1"/>
          <p:nvPr/>
        </p:nvSpPr>
        <p:spPr>
          <a:xfrm>
            <a:off x="3139579"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81" name="Title 2">
            <a:extLst>
              <a:ext uri="{FF2B5EF4-FFF2-40B4-BE49-F238E27FC236}">
                <a16:creationId xmlns:a16="http://schemas.microsoft.com/office/drawing/2014/main" id="{B29A2E06-2182-1180-291A-869ECD838217}"/>
              </a:ext>
            </a:extLst>
          </p:cNvPr>
          <p:cNvSpPr txBox="1"/>
          <p:nvPr/>
        </p:nvSpPr>
        <p:spPr>
          <a:xfrm>
            <a:off x="4581893"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cxnSp>
        <p:nvCxnSpPr>
          <p:cNvPr id="82" name="Straight Connector 81">
            <a:extLst>
              <a:ext uri="{FF2B5EF4-FFF2-40B4-BE49-F238E27FC236}">
                <a16:creationId xmlns:a16="http://schemas.microsoft.com/office/drawing/2014/main" id="{830800BC-71C9-23EB-6D37-C3B581E60D7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87" name="Title 2">
            <a:extLst>
              <a:ext uri="{FF2B5EF4-FFF2-40B4-BE49-F238E27FC236}">
                <a16:creationId xmlns:a16="http://schemas.microsoft.com/office/drawing/2014/main" id="{301747C1-807D-0011-7CCD-B79CB45B1246}"/>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88" name="Straight Connector 87">
            <a:extLst>
              <a:ext uri="{FF2B5EF4-FFF2-40B4-BE49-F238E27FC236}">
                <a16:creationId xmlns:a16="http://schemas.microsoft.com/office/drawing/2014/main" id="{0A6B3491-87A1-51D1-1458-B714B4896578}"/>
              </a:ext>
            </a:extLst>
          </p:cNvPr>
          <p:cNvCxnSpPr>
            <a:cxnSpLocks/>
          </p:cNvCxnSpPr>
          <p:nvPr/>
        </p:nvCxnSpPr>
        <p:spPr>
          <a:xfrm>
            <a:off x="1205731"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0" name="Oval 89">
            <a:extLst>
              <a:ext uri="{FF2B5EF4-FFF2-40B4-BE49-F238E27FC236}">
                <a16:creationId xmlns:a16="http://schemas.microsoft.com/office/drawing/2014/main" id="{F7E8476D-D297-A858-2BF5-12AAC743C2AD}"/>
              </a:ext>
            </a:extLst>
          </p:cNvPr>
          <p:cNvSpPr/>
          <p:nvPr/>
        </p:nvSpPr>
        <p:spPr>
          <a:xfrm>
            <a:off x="2117043" y="5036863"/>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5102BF2F-3C8F-9933-6E0E-AC3448B82081}"/>
              </a:ext>
            </a:extLst>
          </p:cNvPr>
          <p:cNvSpPr/>
          <p:nvPr/>
        </p:nvSpPr>
        <p:spPr>
          <a:xfrm>
            <a:off x="248118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BF048D0A-9017-E028-2F35-F1FEB47998AF}"/>
              </a:ext>
            </a:extLst>
          </p:cNvPr>
          <p:cNvSpPr/>
          <p:nvPr/>
        </p:nvSpPr>
        <p:spPr>
          <a:xfrm>
            <a:off x="2845329"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261127D3-1F8D-7BC1-A92B-C991A49E9399}"/>
              </a:ext>
            </a:extLst>
          </p:cNvPr>
          <p:cNvSpPr/>
          <p:nvPr/>
        </p:nvSpPr>
        <p:spPr>
          <a:xfrm>
            <a:off x="3209472"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0196DECF-8466-7F03-18A5-ADD9C953DE67}"/>
              </a:ext>
            </a:extLst>
          </p:cNvPr>
          <p:cNvSpPr/>
          <p:nvPr/>
        </p:nvSpPr>
        <p:spPr>
          <a:xfrm>
            <a:off x="3573996"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A13B6B36-29B1-D9F0-DFF9-307C0255592C}"/>
              </a:ext>
            </a:extLst>
          </p:cNvPr>
          <p:cNvSpPr/>
          <p:nvPr/>
        </p:nvSpPr>
        <p:spPr>
          <a:xfrm>
            <a:off x="3938520"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D51D81E2-E98E-ADFF-6505-35F09491C0C7}"/>
              </a:ext>
            </a:extLst>
          </p:cNvPr>
          <p:cNvSpPr/>
          <p:nvPr/>
        </p:nvSpPr>
        <p:spPr>
          <a:xfrm>
            <a:off x="4296865"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D37D680D-8208-82F6-6671-905C5FBB255E}"/>
              </a:ext>
            </a:extLst>
          </p:cNvPr>
          <p:cNvSpPr/>
          <p:nvPr/>
        </p:nvSpPr>
        <p:spPr>
          <a:xfrm>
            <a:off x="4667567"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0B18F7AE-FB01-C18E-620A-1501240B63C0}"/>
              </a:ext>
            </a:extLst>
          </p:cNvPr>
          <p:cNvSpPr/>
          <p:nvPr/>
        </p:nvSpPr>
        <p:spPr>
          <a:xfrm>
            <a:off x="5032091" y="5033961"/>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9" name="Title 2">
            <a:extLst>
              <a:ext uri="{FF2B5EF4-FFF2-40B4-BE49-F238E27FC236}">
                <a16:creationId xmlns:a16="http://schemas.microsoft.com/office/drawing/2014/main" id="{66007E68-E215-ED23-EFFF-1110B3CF7193}"/>
              </a:ext>
            </a:extLst>
          </p:cNvPr>
          <p:cNvSpPr txBox="1"/>
          <p:nvPr/>
        </p:nvSpPr>
        <p:spPr>
          <a:xfrm>
            <a:off x="177056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00" name="Title 2">
            <a:extLst>
              <a:ext uri="{FF2B5EF4-FFF2-40B4-BE49-F238E27FC236}">
                <a16:creationId xmlns:a16="http://schemas.microsoft.com/office/drawing/2014/main" id="{5CB3227F-58C5-FDB8-DE82-ECB17CFACDAC}"/>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01" name="Title 2">
            <a:extLst>
              <a:ext uri="{FF2B5EF4-FFF2-40B4-BE49-F238E27FC236}">
                <a16:creationId xmlns:a16="http://schemas.microsoft.com/office/drawing/2014/main" id="{0B418712-C513-DE1D-E2B6-09B9E5AFB7D0}"/>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02" name="Title 2">
            <a:extLst>
              <a:ext uri="{FF2B5EF4-FFF2-40B4-BE49-F238E27FC236}">
                <a16:creationId xmlns:a16="http://schemas.microsoft.com/office/drawing/2014/main" id="{D9D711A6-2DF9-3E30-B634-1B5DC1B51308}"/>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03" name="Straight Connector 102">
            <a:extLst>
              <a:ext uri="{FF2B5EF4-FFF2-40B4-BE49-F238E27FC236}">
                <a16:creationId xmlns:a16="http://schemas.microsoft.com/office/drawing/2014/main" id="{4642E5D4-1386-1D74-AAE2-AF203D6BF78B}"/>
              </a:ext>
            </a:extLst>
          </p:cNvPr>
          <p:cNvCxnSpPr>
            <a:cxnSpLocks/>
          </p:cNvCxnSpPr>
          <p:nvPr/>
        </p:nvCxnSpPr>
        <p:spPr>
          <a:xfrm>
            <a:off x="1312863"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05" name="Oval 104">
            <a:extLst>
              <a:ext uri="{FF2B5EF4-FFF2-40B4-BE49-F238E27FC236}">
                <a16:creationId xmlns:a16="http://schemas.microsoft.com/office/drawing/2014/main" id="{1902CEC1-CFBE-BE9D-FDB4-0B8D7E452E81}"/>
              </a:ext>
            </a:extLst>
          </p:cNvPr>
          <p:cNvSpPr/>
          <p:nvPr/>
        </p:nvSpPr>
        <p:spPr>
          <a:xfrm>
            <a:off x="2117043" y="5382852"/>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37C0628E-3E99-7A07-1328-E1FDEDD5B8ED}"/>
              </a:ext>
            </a:extLst>
          </p:cNvPr>
          <p:cNvSpPr/>
          <p:nvPr/>
        </p:nvSpPr>
        <p:spPr>
          <a:xfrm>
            <a:off x="248118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16BF967A-4010-39BF-C8E3-5D5CFFEAB66B}"/>
              </a:ext>
            </a:extLst>
          </p:cNvPr>
          <p:cNvSpPr/>
          <p:nvPr/>
        </p:nvSpPr>
        <p:spPr>
          <a:xfrm>
            <a:off x="2845329"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BCF9A80E-6743-0E9B-3CAB-07A943B325E0}"/>
              </a:ext>
            </a:extLst>
          </p:cNvPr>
          <p:cNvSpPr/>
          <p:nvPr/>
        </p:nvSpPr>
        <p:spPr>
          <a:xfrm>
            <a:off x="3209472"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382F9B28-DD68-2717-E0BD-65B47919FAFC}"/>
              </a:ext>
            </a:extLst>
          </p:cNvPr>
          <p:cNvSpPr/>
          <p:nvPr/>
        </p:nvSpPr>
        <p:spPr>
          <a:xfrm>
            <a:off x="3573996"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D9B3F844-51B8-4585-E251-AA99CB76A66D}"/>
              </a:ext>
            </a:extLst>
          </p:cNvPr>
          <p:cNvSpPr/>
          <p:nvPr/>
        </p:nvSpPr>
        <p:spPr>
          <a:xfrm>
            <a:off x="3938520"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F422A5EC-2AD4-7DD6-D6F0-B200B63D738E}"/>
              </a:ext>
            </a:extLst>
          </p:cNvPr>
          <p:cNvSpPr/>
          <p:nvPr/>
        </p:nvSpPr>
        <p:spPr>
          <a:xfrm>
            <a:off x="4296865" y="537995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9E5FACF1-4DD8-C25D-DD83-5903E3389D2D}"/>
              </a:ext>
            </a:extLst>
          </p:cNvPr>
          <p:cNvSpPr/>
          <p:nvPr/>
        </p:nvSpPr>
        <p:spPr>
          <a:xfrm>
            <a:off x="4667567"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67744082-41DF-FF79-D180-03FDABE3F387}"/>
              </a:ext>
            </a:extLst>
          </p:cNvPr>
          <p:cNvSpPr/>
          <p:nvPr/>
        </p:nvSpPr>
        <p:spPr>
          <a:xfrm>
            <a:off x="5032091" y="5379950"/>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4" name="Title 2">
            <a:extLst>
              <a:ext uri="{FF2B5EF4-FFF2-40B4-BE49-F238E27FC236}">
                <a16:creationId xmlns:a16="http://schemas.microsoft.com/office/drawing/2014/main" id="{4AE9D01A-B164-378B-271F-991DB1DA9829}"/>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15" name="Straight Connector 114">
            <a:extLst>
              <a:ext uri="{FF2B5EF4-FFF2-40B4-BE49-F238E27FC236}">
                <a16:creationId xmlns:a16="http://schemas.microsoft.com/office/drawing/2014/main" id="{E70BE126-F1D8-8B46-79B9-4EEF8740C4E3}"/>
              </a:ext>
            </a:extLst>
          </p:cNvPr>
          <p:cNvCxnSpPr>
            <a:cxnSpLocks/>
          </p:cNvCxnSpPr>
          <p:nvPr/>
        </p:nvCxnSpPr>
        <p:spPr>
          <a:xfrm>
            <a:off x="1027522"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6" name="Oval 115">
            <a:extLst>
              <a:ext uri="{FF2B5EF4-FFF2-40B4-BE49-F238E27FC236}">
                <a16:creationId xmlns:a16="http://schemas.microsoft.com/office/drawing/2014/main" id="{D3BFC6EB-3C4C-DD1B-181F-893611E585F3}"/>
              </a:ext>
            </a:extLst>
          </p:cNvPr>
          <p:cNvSpPr/>
          <p:nvPr/>
        </p:nvSpPr>
        <p:spPr>
          <a:xfrm>
            <a:off x="2117043" y="616750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EA15A523-D844-53B2-8244-10D96F3E0309}"/>
              </a:ext>
            </a:extLst>
          </p:cNvPr>
          <p:cNvSpPr/>
          <p:nvPr/>
        </p:nvSpPr>
        <p:spPr>
          <a:xfrm>
            <a:off x="248118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68EA0883-2B6E-3BED-7F10-15BB5AA0B5EE}"/>
              </a:ext>
            </a:extLst>
          </p:cNvPr>
          <p:cNvSpPr/>
          <p:nvPr/>
        </p:nvSpPr>
        <p:spPr>
          <a:xfrm>
            <a:off x="2845329"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03C8C5AA-79A0-389F-F522-8F6546DDC8A1}"/>
              </a:ext>
            </a:extLst>
          </p:cNvPr>
          <p:cNvSpPr/>
          <p:nvPr/>
        </p:nvSpPr>
        <p:spPr>
          <a:xfrm>
            <a:off x="3209472" y="616460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A106D096-5A30-BC9A-32DE-3C9E573C5571}"/>
              </a:ext>
            </a:extLst>
          </p:cNvPr>
          <p:cNvSpPr/>
          <p:nvPr/>
        </p:nvSpPr>
        <p:spPr>
          <a:xfrm>
            <a:off x="3573996"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1" name="Oval 120">
            <a:extLst>
              <a:ext uri="{FF2B5EF4-FFF2-40B4-BE49-F238E27FC236}">
                <a16:creationId xmlns:a16="http://schemas.microsoft.com/office/drawing/2014/main" id="{D4C4B48B-C6F4-75BF-6309-AA84007A159A}"/>
              </a:ext>
            </a:extLst>
          </p:cNvPr>
          <p:cNvSpPr/>
          <p:nvPr/>
        </p:nvSpPr>
        <p:spPr>
          <a:xfrm>
            <a:off x="3938520"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91C52623-B981-68F6-B937-F614FE2B5EB1}"/>
              </a:ext>
            </a:extLst>
          </p:cNvPr>
          <p:cNvSpPr/>
          <p:nvPr/>
        </p:nvSpPr>
        <p:spPr>
          <a:xfrm>
            <a:off x="4296865"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46042751-EF9A-E0DB-1649-518945B005F8}"/>
              </a:ext>
            </a:extLst>
          </p:cNvPr>
          <p:cNvSpPr/>
          <p:nvPr/>
        </p:nvSpPr>
        <p:spPr>
          <a:xfrm>
            <a:off x="4667567"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8BE4A4FD-149D-5AB8-9B99-0FAD7AF8C21E}"/>
              </a:ext>
            </a:extLst>
          </p:cNvPr>
          <p:cNvSpPr/>
          <p:nvPr/>
        </p:nvSpPr>
        <p:spPr>
          <a:xfrm>
            <a:off x="5032091" y="616460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D985648A-EECC-B395-314C-D341D40B42CD}"/>
              </a:ext>
            </a:extLst>
          </p:cNvPr>
          <p:cNvSpPr txBox="1"/>
          <p:nvPr/>
        </p:nvSpPr>
        <p:spPr>
          <a:xfrm>
            <a:off x="2019011"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7E7044EC-5A11-3287-DF94-67E50D1E1EA0}"/>
              </a:ext>
            </a:extLst>
          </p:cNvPr>
          <p:cNvSpPr txBox="1"/>
          <p:nvPr/>
        </p:nvSpPr>
        <p:spPr>
          <a:xfrm>
            <a:off x="3032303" y="5842405"/>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 – 12.5%</a:t>
            </a:r>
          </a:p>
        </p:txBody>
      </p:sp>
      <p:sp>
        <p:nvSpPr>
          <p:cNvPr id="127" name="Title 2">
            <a:extLst>
              <a:ext uri="{FF2B5EF4-FFF2-40B4-BE49-F238E27FC236}">
                <a16:creationId xmlns:a16="http://schemas.microsoft.com/office/drawing/2014/main" id="{C7F0AF62-8A0F-BC66-F7A9-EB7458C46B08}"/>
              </a:ext>
            </a:extLst>
          </p:cNvPr>
          <p:cNvSpPr txBox="1"/>
          <p:nvPr/>
        </p:nvSpPr>
        <p:spPr>
          <a:xfrm>
            <a:off x="4581893" y="581353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sp>
        <p:nvSpPr>
          <p:cNvPr id="128" name="Title 2">
            <a:extLst>
              <a:ext uri="{FF2B5EF4-FFF2-40B4-BE49-F238E27FC236}">
                <a16:creationId xmlns:a16="http://schemas.microsoft.com/office/drawing/2014/main" id="{6B967728-220D-9ACB-91EB-074ADB41C86B}"/>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129" name="Straight Connector 128">
            <a:extLst>
              <a:ext uri="{FF2B5EF4-FFF2-40B4-BE49-F238E27FC236}">
                <a16:creationId xmlns:a16="http://schemas.microsoft.com/office/drawing/2014/main" id="{D14B8778-4615-D6CE-38C9-E78112F2A9F7}"/>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8" name="Straight Connector 137">
            <a:extLst>
              <a:ext uri="{FF2B5EF4-FFF2-40B4-BE49-F238E27FC236}">
                <a16:creationId xmlns:a16="http://schemas.microsoft.com/office/drawing/2014/main" id="{05D2E652-F925-E2A3-091F-24693D035AF0}"/>
              </a:ext>
            </a:extLst>
          </p:cNvPr>
          <p:cNvCxnSpPr>
            <a:cxnSpLocks/>
          </p:cNvCxnSpPr>
          <p:nvPr/>
        </p:nvCxnSpPr>
        <p:spPr>
          <a:xfrm>
            <a:off x="2981663"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E9FA536-0B89-0360-B5FA-059B7869A676}"/>
              </a:ext>
            </a:extLst>
          </p:cNvPr>
          <p:cNvCxnSpPr>
            <a:cxnSpLocks/>
          </p:cNvCxnSpPr>
          <p:nvPr/>
        </p:nvCxnSpPr>
        <p:spPr>
          <a:xfrm>
            <a:off x="4428214" y="2515393"/>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5CF663E6-E574-595E-1819-4AD6956FC8C7}"/>
              </a:ext>
            </a:extLst>
          </p:cNvPr>
          <p:cNvCxnSpPr>
            <a:cxnSpLocks/>
          </p:cNvCxnSpPr>
          <p:nvPr/>
        </p:nvCxnSpPr>
        <p:spPr>
          <a:xfrm>
            <a:off x="2976771" y="2640199"/>
            <a:ext cx="145642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Freeform 10">
            <a:extLst>
              <a:ext uri="{FF2B5EF4-FFF2-40B4-BE49-F238E27FC236}">
                <a16:creationId xmlns:a16="http://schemas.microsoft.com/office/drawing/2014/main" id="{EAF4EA0F-730B-A05F-61FD-66E05179995A}"/>
              </a:ext>
            </a:extLst>
          </p:cNvPr>
          <p:cNvSpPr/>
          <p:nvPr/>
        </p:nvSpPr>
        <p:spPr>
          <a:xfrm rot="10800000">
            <a:off x="3569193" y="6167068"/>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788012413"/>
      </p:ext>
    </p:extLst>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62373"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4207308" y="3981154"/>
            <a:ext cx="4652237" cy="1101455"/>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SAUVIGNON BLANC</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3" name="TextBox 2">
            <a:extLst>
              <a:ext uri="{FF2B5EF4-FFF2-40B4-BE49-F238E27FC236}">
                <a16:creationId xmlns:a16="http://schemas.microsoft.com/office/drawing/2014/main" id="{F56995B3-8022-96BC-6824-ADD378D96922}"/>
              </a:ext>
            </a:extLst>
          </p:cNvPr>
          <p:cNvSpPr txBox="1"/>
          <p:nvPr/>
        </p:nvSpPr>
        <p:spPr>
          <a:xfrm>
            <a:off x="524542" y="554220"/>
            <a:ext cx="5931821" cy="1726498"/>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ADELAIDE HILLS</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ソーヴィニヨン・</a:t>
            </a:r>
            <a:br>
              <a:rPr lang="en-AU" altLang="ja-JP" sz="4800" b="1"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ブラン</a:t>
            </a:r>
            <a:endParaRPr lang="en-US" sz="4800" b="1" dirty="0">
              <a:solidFill>
                <a:srgbClr val="B2D8BE"/>
              </a:solidFill>
              <a:latin typeface="Yu Gothic Medium" panose="020B0400000000000000" pitchFamily="34" charset="-128"/>
              <a:ea typeface="Yu Gothic Medium" panose="020B0400000000000000" pitchFamily="34" charset="-128"/>
            </a:endParaRPr>
          </a:p>
        </p:txBody>
      </p:sp>
      <p:cxnSp>
        <p:nvCxnSpPr>
          <p:cNvPr id="4" name="Straight Connector 3">
            <a:extLst>
              <a:ext uri="{FF2B5EF4-FFF2-40B4-BE49-F238E27FC236}">
                <a16:creationId xmlns:a16="http://schemas.microsoft.com/office/drawing/2014/main" id="{5B28CBD5-D736-2FED-0D48-9057791992F6}"/>
              </a:ext>
            </a:extLst>
          </p:cNvPr>
          <p:cNvCxnSpPr>
            <a:cxnSpLocks/>
          </p:cNvCxnSpPr>
          <p:nvPr/>
        </p:nvCxnSpPr>
        <p:spPr>
          <a:xfrm>
            <a:off x="2219110" y="3613657"/>
            <a:ext cx="341500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6" name="TextBox 5">
            <a:extLst>
              <a:ext uri="{FF2B5EF4-FFF2-40B4-BE49-F238E27FC236}">
                <a16:creationId xmlns:a16="http://schemas.microsoft.com/office/drawing/2014/main" id="{03089DDC-6238-CDF1-B82C-F9ACB379FCB6}"/>
              </a:ext>
            </a:extLst>
          </p:cNvPr>
          <p:cNvSpPr txBox="1"/>
          <p:nvPr/>
        </p:nvSpPr>
        <p:spPr>
          <a:xfrm>
            <a:off x="700782" y="2751288"/>
            <a:ext cx="3089959" cy="584775"/>
          </a:xfrm>
          <a:prstGeom prst="rect">
            <a:avLst/>
          </a:prstGeom>
          <a:noFill/>
        </p:spPr>
        <p:txBody>
          <a:bodyPr wrap="square" anchor="b">
            <a:spAutoFit/>
          </a:bodyPr>
          <a:lstStyle/>
          <a:p>
            <a:pPr algn="ctr">
              <a:spcBef>
                <a:spcPts val="217"/>
              </a:spcBef>
            </a:pPr>
            <a:r>
              <a:rPr lang="ja-JP" altLang="en-US" sz="1600" dirty="0">
                <a:effectLst/>
                <a:latin typeface="Yu Gothic Medium" panose="020B0500000000000000" pitchFamily="34" charset="-128"/>
                <a:ea typeface="Yu Gothic Medium" panose="020B0500000000000000" pitchFamily="34" charset="-128"/>
              </a:rPr>
              <a:t>生き生きとし、</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自然な酸がありアロマティック</a:t>
            </a:r>
            <a:endParaRPr lang="en-AU" sz="1600" dirty="0">
              <a:effectLst/>
              <a:latin typeface="Yu Gothic Medium" panose="020B0500000000000000" pitchFamily="34" charset="-128"/>
              <a:ea typeface="Yu Gothic Medium" panose="020B0500000000000000" pitchFamily="34" charset="-128"/>
            </a:endParaRPr>
          </a:p>
        </p:txBody>
      </p:sp>
      <p:cxnSp>
        <p:nvCxnSpPr>
          <p:cNvPr id="7" name="Straight Connector 6">
            <a:extLst>
              <a:ext uri="{FF2B5EF4-FFF2-40B4-BE49-F238E27FC236}">
                <a16:creationId xmlns:a16="http://schemas.microsoft.com/office/drawing/2014/main" id="{7E12AF15-816D-9D8C-9548-CC25CEAFF04B}"/>
              </a:ext>
            </a:extLst>
          </p:cNvPr>
          <p:cNvCxnSpPr>
            <a:cxnSpLocks/>
          </p:cNvCxnSpPr>
          <p:nvPr/>
        </p:nvCxnSpPr>
        <p:spPr>
          <a:xfrm>
            <a:off x="2219110" y="3369231"/>
            <a:ext cx="0" cy="24442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EAFA520-E070-2540-BB5A-19F0997C158F}"/>
              </a:ext>
            </a:extLst>
          </p:cNvPr>
          <p:cNvCxnSpPr>
            <a:cxnSpLocks/>
          </p:cNvCxnSpPr>
          <p:nvPr/>
        </p:nvCxnSpPr>
        <p:spPr>
          <a:xfrm>
            <a:off x="7084154" y="4625555"/>
            <a:ext cx="2718146"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3C13EE6-D2E9-AB94-7EB4-8825F7D98D68}"/>
              </a:ext>
            </a:extLst>
          </p:cNvPr>
          <p:cNvCxnSpPr>
            <a:cxnSpLocks/>
          </p:cNvCxnSpPr>
          <p:nvPr/>
        </p:nvCxnSpPr>
        <p:spPr>
          <a:xfrm>
            <a:off x="6790544" y="2718423"/>
            <a:ext cx="100174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3" name="Oval 22">
            <a:extLst>
              <a:ext uri="{FF2B5EF4-FFF2-40B4-BE49-F238E27FC236}">
                <a16:creationId xmlns:a16="http://schemas.microsoft.com/office/drawing/2014/main" id="{3D913C35-366A-6339-50C7-07FD0B6381FD}"/>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4" name="object 58">
            <a:extLst>
              <a:ext uri="{FF2B5EF4-FFF2-40B4-BE49-F238E27FC236}">
                <a16:creationId xmlns:a16="http://schemas.microsoft.com/office/drawing/2014/main" id="{A74945A2-855F-41BD-E76E-D7DCE9F81BEB}"/>
              </a:ext>
            </a:extLst>
          </p:cNvPr>
          <p:cNvSpPr txBox="1"/>
          <p:nvPr/>
        </p:nvSpPr>
        <p:spPr>
          <a:xfrm>
            <a:off x="7988178" y="2502727"/>
            <a:ext cx="2190344" cy="850489"/>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2000" dirty="0">
                <a:solidFill>
                  <a:schemeClr val="tx1"/>
                </a:solidFill>
                <a:effectLst/>
                <a:latin typeface="Yu Gothic" panose="020B0400000000000000" pitchFamily="34" charset="-128"/>
                <a:ea typeface="Yu Gothic" panose="020B0400000000000000" pitchFamily="34" charset="-128"/>
              </a:rPr>
              <a:t>オーストラリアの</a:t>
            </a:r>
          </a:p>
          <a:p>
            <a:pPr algn="ctr"/>
            <a:r>
              <a:rPr lang="ja-JP" altLang="en-US" sz="2000" dirty="0">
                <a:solidFill>
                  <a:schemeClr val="tx1"/>
                </a:solidFill>
                <a:effectLst/>
                <a:latin typeface="Yu Gothic" panose="020B0400000000000000" pitchFamily="34" charset="-128"/>
                <a:ea typeface="Yu Gothic" panose="020B0400000000000000" pitchFamily="34" charset="-128"/>
              </a:rPr>
              <a:t>ソーヴィニヨン・ブランの代表格</a:t>
            </a:r>
            <a:endParaRPr lang="en-AU" sz="2000" dirty="0">
              <a:solidFill>
                <a:schemeClr val="tx1"/>
              </a:solidFill>
              <a:effectLst/>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CECD6E77-E192-E952-1FC9-2BE3124F4C42}"/>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8" name="object 58">
            <a:extLst>
              <a:ext uri="{FF2B5EF4-FFF2-40B4-BE49-F238E27FC236}">
                <a16:creationId xmlns:a16="http://schemas.microsoft.com/office/drawing/2014/main" id="{AA5AF077-8863-6EF0-880A-07444ED4787A}"/>
              </a:ext>
            </a:extLst>
          </p:cNvPr>
          <p:cNvSpPr txBox="1"/>
          <p:nvPr/>
        </p:nvSpPr>
        <p:spPr>
          <a:xfrm>
            <a:off x="1162693" y="4780490"/>
            <a:ext cx="2146963" cy="13083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br>
              <a:rPr lang="en-AU" altLang="ja-JP" sz="2000" dirty="0">
                <a:latin typeface="Yu Gothic" panose="020B0400000000000000" pitchFamily="34" charset="-128"/>
                <a:ea typeface="Yu Gothic" panose="020B0400000000000000" pitchFamily="34" charset="-128"/>
              </a:rPr>
            </a:br>
            <a:endParaRPr lang="en-AU" altLang="ja-JP" sz="20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2800" dirty="0">
                <a:effectLst/>
                <a:latin typeface="Yu Gothic" panose="020B0400000000000000" pitchFamily="34" charset="-128"/>
                <a:ea typeface="Yu Gothic" panose="020B0400000000000000" pitchFamily="34" charset="-128"/>
              </a:rPr>
              <a:t>約</a:t>
            </a:r>
            <a:r>
              <a:rPr lang="en-AU" sz="6000" dirty="0">
                <a:effectLst/>
                <a:latin typeface="Neue Haas Grotesk Text Pro" panose="020B0504020202020204" pitchFamily="34" charset="77"/>
              </a:rPr>
              <a:t>1/3</a:t>
            </a:r>
          </a:p>
        </p:txBody>
      </p:sp>
      <p:cxnSp>
        <p:nvCxnSpPr>
          <p:cNvPr id="29" name="Straight Connector 28">
            <a:extLst>
              <a:ext uri="{FF2B5EF4-FFF2-40B4-BE49-F238E27FC236}">
                <a16:creationId xmlns:a16="http://schemas.microsoft.com/office/drawing/2014/main" id="{F95920B1-6826-482E-A831-DC1C2A306E54}"/>
              </a:ext>
            </a:extLst>
          </p:cNvPr>
          <p:cNvCxnSpPr>
            <a:cxnSpLocks/>
            <a:stCxn id="27" idx="6"/>
          </p:cNvCxnSpPr>
          <p:nvPr/>
        </p:nvCxnSpPr>
        <p:spPr>
          <a:xfrm flipV="1">
            <a:off x="3528139" y="5385100"/>
            <a:ext cx="2105972" cy="89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4" name="Straight Connector 33">
            <a:extLst>
              <a:ext uri="{FF2B5EF4-FFF2-40B4-BE49-F238E27FC236}">
                <a16:creationId xmlns:a16="http://schemas.microsoft.com/office/drawing/2014/main" id="{A18A54F2-EF5C-0908-81E8-F760558FB38D}"/>
              </a:ext>
            </a:extLst>
          </p:cNvPr>
          <p:cNvCxnSpPr>
            <a:cxnSpLocks/>
          </p:cNvCxnSpPr>
          <p:nvPr/>
        </p:nvCxnSpPr>
        <p:spPr>
          <a:xfrm>
            <a:off x="9801597" y="4620064"/>
            <a:ext cx="0" cy="264658"/>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07266A71-438D-BEA7-010A-55AA406F0D2C}"/>
              </a:ext>
            </a:extLst>
          </p:cNvPr>
          <p:cNvSpPr txBox="1"/>
          <p:nvPr/>
        </p:nvSpPr>
        <p:spPr>
          <a:xfrm>
            <a:off x="9082451" y="4970985"/>
            <a:ext cx="2805709" cy="1631793"/>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キウイフルーツ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パイナップル</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グースベリー</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パッションフルーツ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ハーブ</a:t>
            </a:r>
            <a:endParaRPr lang="en-AU" sz="1600" dirty="0">
              <a:effectLst/>
              <a:latin typeface="Yu Gothic Medium" panose="020B0500000000000000" pitchFamily="34" charset="-128"/>
              <a:ea typeface="Yu Gothic Medium" panose="020B0500000000000000" pitchFamily="34" charset="-128"/>
            </a:endParaRPr>
          </a:p>
        </p:txBody>
      </p:sp>
    </p:spTree>
    <p:extLst>
      <p:ext uri="{BB962C8B-B14F-4D97-AF65-F5344CB8AC3E}">
        <p14:creationId xmlns:p14="http://schemas.microsoft.com/office/powerpoint/2010/main" val="4076623297"/>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green field with rows of plants&#10;&#10;Description automatically generated with medium confidence">
            <a:extLst>
              <a:ext uri="{FF2B5EF4-FFF2-40B4-BE49-F238E27FC236}">
                <a16:creationId xmlns:a16="http://schemas.microsoft.com/office/drawing/2014/main" id="{34A24D5C-A3C7-A6FB-3E71-0468B79C6962}"/>
              </a:ext>
            </a:extLst>
          </p:cNvPr>
          <p:cNvPicPr>
            <a:picLocks noChangeAspect="1"/>
          </p:cNvPicPr>
          <p:nvPr/>
        </p:nvPicPr>
        <p:blipFill>
          <a:blip r:embed="rId2" cstate="print">
            <a:extLst>
              <a:ext uri="{28A0092B-C50C-407E-A947-70E740481C1C}">
                <a14:useLocalDpi xmlns:a14="http://schemas.microsoft.com/office/drawing/2010/main"/>
              </a:ext>
            </a:extLst>
          </a:blip>
          <a:srcRect t="-569"/>
          <a:stretch>
            <a:fillRect/>
          </a:stretch>
        </p:blipFill>
        <p:spPr>
          <a:xfrm>
            <a:off x="-24296" y="-39030"/>
            <a:ext cx="6120296" cy="6897030"/>
          </a:xfrm>
          <a:prstGeom prst="rect">
            <a:avLst/>
          </a:prstGeom>
        </p:spPr>
      </p:pic>
      <p:pic>
        <p:nvPicPr>
          <p:cNvPr id="16" name="Picture 15" descr="A logo with text on it&#10;&#10;Description automatically generated">
            <a:extLst>
              <a:ext uri="{FF2B5EF4-FFF2-40B4-BE49-F238E27FC236}">
                <a16:creationId xmlns:a16="http://schemas.microsoft.com/office/drawing/2014/main" id="{F1DDA9DF-FF59-04BF-7B9E-8D9F0E782C9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6787" y="256477"/>
            <a:ext cx="2845554" cy="1138221"/>
          </a:xfrm>
          <a:prstGeom prst="rect">
            <a:avLst/>
          </a:prstGeom>
        </p:spPr>
      </p:pic>
      <p:sp>
        <p:nvSpPr>
          <p:cNvPr id="2" name="TextBox 1">
            <a:extLst>
              <a:ext uri="{FF2B5EF4-FFF2-40B4-BE49-F238E27FC236}">
                <a16:creationId xmlns:a16="http://schemas.microsoft.com/office/drawing/2014/main" id="{C5E66CB2-0011-D4FF-2B38-8C33B4CF85E4}"/>
              </a:ext>
            </a:extLst>
          </p:cNvPr>
          <p:cNvSpPr txBox="1"/>
          <p:nvPr/>
        </p:nvSpPr>
        <p:spPr>
          <a:xfrm>
            <a:off x="6304328" y="758494"/>
            <a:ext cx="5679897" cy="5509200"/>
          </a:xfrm>
          <a:prstGeom prst="rect">
            <a:avLst/>
          </a:prstGeom>
          <a:noFill/>
        </p:spPr>
        <p:txBody>
          <a:bodyPr wrap="square">
            <a:spAutoFit/>
          </a:bodyPr>
          <a:lstStyle/>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自然から生まれる</a:t>
            </a:r>
            <a:br>
              <a:rPr kumimoji="0" lang="en-AU"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rPr>
              <a:t>飽くなき探求心</a:t>
            </a:r>
            <a:endParaRPr kumimoji="0" lang="en-US" altLang="ja-JP" sz="3200" b="1" i="0" u="none" strike="noStrike" kern="1200" cap="none" spc="0" normalizeH="0" baseline="0" noProof="0" dirty="0">
              <a:ln>
                <a:noFill/>
              </a:ln>
              <a:solidFill>
                <a:srgbClr val="601328"/>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オーストラリアワインは、オーストラリアの大地でモダンな考え方をもって作られています。 多様な気候、雄大な自然。これらが私たちの造るワインに冒険という歓びを</a:t>
            </a:r>
            <a:br>
              <a:rPr kumimoji="0" lang="en-AU" altLang="ja-JP"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br>
            <a:r>
              <a:rPr kumimoji="0" lang="ja-JP" alt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もたらしてくれるのです。</a:t>
            </a:r>
            <a:endParaRPr kumimoji="0" lang="en-US" sz="1600" b="1"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オーストラリアは世界で最も多様なワインシーンがある国の一つであり、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65</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ワイン産地で</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150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種以上のブドウ品種が栽培されています。ブドウ農家とワインメーカーの活気あるのコミュニティがあり、</a:t>
            </a:r>
            <a:r>
              <a:rPr kumimoji="0" lang="en-US"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230</a:t>
            </a: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年を超える伝統と強い基盤があります。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ワイン生産者たちはサスティナブルと斬新なワイン造りに挑戦し続け、高品質なワインで国際的な賞賛を受けています。</a:t>
            </a: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altLang="ja-JP"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endParaRPr>
          </a:p>
          <a:p>
            <a:pPr marL="0" marR="0" lvl="0" indent="0" algn="l" defTabSz="914353" rtl="0" eaLnBrk="1" fontAlgn="auto" latinLnBrk="0" hangingPunct="1">
              <a:lnSpc>
                <a:spcPct val="100000"/>
              </a:lnSpc>
              <a:spcBef>
                <a:spcPts val="0"/>
              </a:spcBef>
              <a:spcAft>
                <a:spcPts val="0"/>
              </a:spcAft>
              <a:buClrTx/>
              <a:buSzTx/>
              <a:buFontTx/>
              <a:buNone/>
              <a:tabLst/>
              <a:defRPr/>
            </a:pPr>
            <a:r>
              <a:rPr kumimoji="0" lang="ja-JP" altLang="en-US" sz="1600" b="0" i="0" u="none" strike="noStrike" kern="1200" cap="none" spc="0" normalizeH="0" baseline="0" noProof="0" dirty="0">
                <a:ln>
                  <a:noFill/>
                </a:ln>
                <a:solidFill>
                  <a:srgbClr val="000000"/>
                </a:solidFill>
                <a:effectLst/>
                <a:uLnTx/>
                <a:uFillTx/>
                <a:latin typeface="Yu Gothic Medium" panose="020B0500000000000000" pitchFamily="34" charset="-128"/>
                <a:ea typeface="Yu Gothic Medium" panose="020B0500000000000000" pitchFamily="34" charset="-128"/>
                <a:cs typeface="Arial" panose="020B0604020202020204" pitchFamily="34" charset="0"/>
              </a:rPr>
              <a:t>ぜひオーストラリアワインの「今」を発見する旅に出かけてみてください。</a:t>
            </a:r>
          </a:p>
          <a:p>
            <a:pPr marL="0" marR="0" lvl="0" indent="0" algn="l" defTabSz="914353" rtl="0" eaLnBrk="1" fontAlgn="auto" latinLnBrk="0" hangingPunct="1">
              <a:lnSpc>
                <a:spcPct val="100000"/>
              </a:lnSpc>
              <a:spcBef>
                <a:spcPts val="0"/>
              </a:spcBef>
              <a:spcAft>
                <a:spcPts val="0"/>
              </a:spcAft>
              <a:buClrTx/>
              <a:buSzTx/>
              <a:buFontTx/>
              <a:buNone/>
              <a:tabLst/>
              <a:defRPr/>
            </a:pPr>
            <a:endParaRPr kumimoji="0" lang="en-AU" sz="1600" b="0" i="0" u="none" strike="noStrike" kern="1200" cap="none" spc="0" normalizeH="0" baseline="0" noProof="0" dirty="0">
              <a:ln>
                <a:noFill/>
              </a:ln>
              <a:solidFill>
                <a:srgbClr val="000000"/>
              </a:solidFill>
              <a:effectLst/>
              <a:uLnTx/>
              <a:uFillTx/>
              <a:latin typeface="Neue Haas Grotesk Text Pro" panose="020B0504020202020204" pitchFamily="34" charset="77"/>
              <a:ea typeface="HGPｺﾞｼｯｸM" panose="020B0600000000000000" pitchFamily="50" charset="-128"/>
              <a:cs typeface="Arial" panose="020B0604020202020204" pitchFamily="34" charset="0"/>
            </a:endParaRPr>
          </a:p>
        </p:txBody>
      </p:sp>
    </p:spTree>
    <p:extLst>
      <p:ext uri="{BB962C8B-B14F-4D97-AF65-F5344CB8AC3E}">
        <p14:creationId xmlns:p14="http://schemas.microsoft.com/office/powerpoint/2010/main" val="1490669062"/>
      </p:ext>
    </p:extLst>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D7156B-802D-6F4F-B138-FFA650E9EE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AA4DAF-6D7C-8275-8BF5-D4916A36B9B5}"/>
              </a:ext>
            </a:extLst>
          </p:cNvPr>
          <p:cNvSpPr>
            <a:spLocks noGrp="1"/>
          </p:cNvSpPr>
          <p:nvPr>
            <p:ph type="title" idx="4294967295"/>
          </p:nvPr>
        </p:nvSpPr>
        <p:spPr>
          <a:xfrm>
            <a:off x="623349" y="590594"/>
            <a:ext cx="11283754" cy="1325562"/>
          </a:xfrm>
        </p:spPr>
        <p:txBody>
          <a:bodyPr/>
          <a:lstStyle/>
          <a:p>
            <a:r>
              <a:rPr lang="ja-JP" altLang="en-US" sz="4000" b="1" dirty="0">
                <a:solidFill>
                  <a:schemeClr val="bg2"/>
                </a:solidFill>
                <a:latin typeface="Yu Gothic Medium" panose="020B0500000000000000" pitchFamily="34" charset="-128"/>
                <a:ea typeface="Yu Gothic Medium" panose="020B0500000000000000" pitchFamily="34" charset="-128"/>
              </a:rPr>
              <a:t>ソーヴィニヨン・ブラン</a:t>
            </a:r>
            <a:br>
              <a:rPr lang="en-US" sz="4000" dirty="0">
                <a:solidFill>
                  <a:schemeClr val="accent3"/>
                </a:solidFill>
                <a:latin typeface="Yu Gothic Medium" panose="020B0500000000000000" pitchFamily="34" charset="-128"/>
                <a:ea typeface="Yu Gothic Medium" panose="020B0500000000000000" pitchFamily="34" charset="-128"/>
              </a:rPr>
            </a:br>
            <a:r>
              <a:rPr lang="ja-JP" altLang="en-US" sz="4800" dirty="0">
                <a:solidFill>
                  <a:schemeClr val="accent2"/>
                </a:solidFill>
                <a:latin typeface="Yu Gothic Medium" panose="020B0500000000000000" pitchFamily="34" charset="-128"/>
                <a:ea typeface="Yu Gothic Medium" panose="020B0500000000000000" pitchFamily="34" charset="-128"/>
              </a:rPr>
              <a:t>特徴</a:t>
            </a:r>
            <a:endParaRPr lang="en-US" sz="4000" dirty="0">
              <a:solidFill>
                <a:schemeClr val="tx2"/>
              </a:solidFill>
              <a:latin typeface="Yu Gothic Medium" panose="020B0500000000000000" pitchFamily="34" charset="-128"/>
              <a:ea typeface="Yu Gothic Medium" panose="020B0500000000000000" pitchFamily="34" charset="-128"/>
            </a:endParaRPr>
          </a:p>
        </p:txBody>
      </p:sp>
      <p:sp>
        <p:nvSpPr>
          <p:cNvPr id="10" name="Oval 9">
            <a:extLst>
              <a:ext uri="{FF2B5EF4-FFF2-40B4-BE49-F238E27FC236}">
                <a16:creationId xmlns:a16="http://schemas.microsoft.com/office/drawing/2014/main" id="{C2164130-C817-58F9-2C6A-4CE3EF096460}"/>
              </a:ext>
            </a:extLst>
          </p:cNvPr>
          <p:cNvSpPr/>
          <p:nvPr/>
        </p:nvSpPr>
        <p:spPr>
          <a:xfrm>
            <a:off x="2104517" y="2194640"/>
            <a:ext cx="272668" cy="272668"/>
          </a:xfrm>
          <a:prstGeom prst="ellipse">
            <a:avLst/>
          </a:prstGeom>
          <a:solidFill>
            <a:srgbClr val="F7F0D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 name="Oval 13">
            <a:extLst>
              <a:ext uri="{FF2B5EF4-FFF2-40B4-BE49-F238E27FC236}">
                <a16:creationId xmlns:a16="http://schemas.microsoft.com/office/drawing/2014/main" id="{0A5A606F-4A6A-3B78-FDE0-5346E75A688D}"/>
              </a:ext>
            </a:extLst>
          </p:cNvPr>
          <p:cNvSpPr/>
          <p:nvPr/>
        </p:nvSpPr>
        <p:spPr>
          <a:xfrm>
            <a:off x="2468660" y="2191738"/>
            <a:ext cx="272668" cy="272668"/>
          </a:xfrm>
          <a:prstGeom prst="ellipse">
            <a:avLst/>
          </a:prstGeom>
          <a:solidFill>
            <a:srgbClr val="EBE7B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 name="Oval 14">
            <a:extLst>
              <a:ext uri="{FF2B5EF4-FFF2-40B4-BE49-F238E27FC236}">
                <a16:creationId xmlns:a16="http://schemas.microsoft.com/office/drawing/2014/main" id="{4CE4DE0A-3156-E185-6BA0-5277D6FBF076}"/>
              </a:ext>
            </a:extLst>
          </p:cNvPr>
          <p:cNvSpPr/>
          <p:nvPr/>
        </p:nvSpPr>
        <p:spPr>
          <a:xfrm>
            <a:off x="2832803" y="2191738"/>
            <a:ext cx="272668" cy="272668"/>
          </a:xfrm>
          <a:prstGeom prst="ellipse">
            <a:avLst/>
          </a:prstGeom>
          <a:solidFill>
            <a:srgbClr val="F4EF8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 name="Oval 15">
            <a:extLst>
              <a:ext uri="{FF2B5EF4-FFF2-40B4-BE49-F238E27FC236}">
                <a16:creationId xmlns:a16="http://schemas.microsoft.com/office/drawing/2014/main" id="{81F29077-FA8A-2CDB-E97D-A40A19EE4078}"/>
              </a:ext>
            </a:extLst>
          </p:cNvPr>
          <p:cNvSpPr/>
          <p:nvPr/>
        </p:nvSpPr>
        <p:spPr>
          <a:xfrm>
            <a:off x="3196946" y="2191738"/>
            <a:ext cx="272668" cy="272668"/>
          </a:xfrm>
          <a:prstGeom prst="ellipse">
            <a:avLst/>
          </a:prstGeom>
          <a:solidFill>
            <a:srgbClr val="F1E24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1" name="Oval 40">
            <a:extLst>
              <a:ext uri="{FF2B5EF4-FFF2-40B4-BE49-F238E27FC236}">
                <a16:creationId xmlns:a16="http://schemas.microsoft.com/office/drawing/2014/main" id="{733F3771-4282-D452-8E25-D8716D9E49DC}"/>
              </a:ext>
            </a:extLst>
          </p:cNvPr>
          <p:cNvSpPr/>
          <p:nvPr/>
        </p:nvSpPr>
        <p:spPr>
          <a:xfrm>
            <a:off x="3561470" y="2191738"/>
            <a:ext cx="272668" cy="272668"/>
          </a:xfrm>
          <a:prstGeom prst="ellipse">
            <a:avLst/>
          </a:prstGeom>
          <a:solidFill>
            <a:srgbClr val="F0E07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2" name="Oval 41">
            <a:extLst>
              <a:ext uri="{FF2B5EF4-FFF2-40B4-BE49-F238E27FC236}">
                <a16:creationId xmlns:a16="http://schemas.microsoft.com/office/drawing/2014/main" id="{5665D82D-136D-E579-CE9A-3DEDF142AE84}"/>
              </a:ext>
            </a:extLst>
          </p:cNvPr>
          <p:cNvSpPr/>
          <p:nvPr/>
        </p:nvSpPr>
        <p:spPr>
          <a:xfrm>
            <a:off x="3925994" y="2191738"/>
            <a:ext cx="272668" cy="272668"/>
          </a:xfrm>
          <a:prstGeom prst="ellipse">
            <a:avLst/>
          </a:prstGeom>
          <a:solidFill>
            <a:srgbClr val="F5D16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3" name="Oval 42">
            <a:extLst>
              <a:ext uri="{FF2B5EF4-FFF2-40B4-BE49-F238E27FC236}">
                <a16:creationId xmlns:a16="http://schemas.microsoft.com/office/drawing/2014/main" id="{8AC4D748-73A2-2FF0-B26F-439037E69A67}"/>
              </a:ext>
            </a:extLst>
          </p:cNvPr>
          <p:cNvSpPr/>
          <p:nvPr/>
        </p:nvSpPr>
        <p:spPr>
          <a:xfrm>
            <a:off x="4284339" y="2191738"/>
            <a:ext cx="272668" cy="272668"/>
          </a:xfrm>
          <a:prstGeom prst="ellipse">
            <a:avLst/>
          </a:prstGeom>
          <a:solidFill>
            <a:srgbClr val="D19C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4" name="Oval 43">
            <a:extLst>
              <a:ext uri="{FF2B5EF4-FFF2-40B4-BE49-F238E27FC236}">
                <a16:creationId xmlns:a16="http://schemas.microsoft.com/office/drawing/2014/main" id="{31270497-E897-4289-F0EB-3818B8B0E1B1}"/>
              </a:ext>
            </a:extLst>
          </p:cNvPr>
          <p:cNvSpPr/>
          <p:nvPr/>
        </p:nvSpPr>
        <p:spPr>
          <a:xfrm>
            <a:off x="4655041" y="2191738"/>
            <a:ext cx="272668" cy="272668"/>
          </a:xfrm>
          <a:prstGeom prst="ellipse">
            <a:avLst/>
          </a:prstGeom>
          <a:solidFill>
            <a:srgbClr val="B368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5" name="Oval 44">
            <a:extLst>
              <a:ext uri="{FF2B5EF4-FFF2-40B4-BE49-F238E27FC236}">
                <a16:creationId xmlns:a16="http://schemas.microsoft.com/office/drawing/2014/main" id="{70DBE59E-8202-2A43-125A-376F32B8C615}"/>
              </a:ext>
            </a:extLst>
          </p:cNvPr>
          <p:cNvSpPr/>
          <p:nvPr/>
        </p:nvSpPr>
        <p:spPr>
          <a:xfrm>
            <a:off x="5019565" y="2191738"/>
            <a:ext cx="272668" cy="272668"/>
          </a:xfrm>
          <a:prstGeom prst="ellipse">
            <a:avLst/>
          </a:prstGeom>
          <a:solidFill>
            <a:srgbClr val="6A3E1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6" name="Title 2">
            <a:extLst>
              <a:ext uri="{FF2B5EF4-FFF2-40B4-BE49-F238E27FC236}">
                <a16:creationId xmlns:a16="http://schemas.microsoft.com/office/drawing/2014/main" id="{19AEF9CD-D63A-FEAF-39B7-0E9108981333}"/>
              </a:ext>
            </a:extLst>
          </p:cNvPr>
          <p:cNvSpPr txBox="1"/>
          <p:nvPr/>
        </p:nvSpPr>
        <p:spPr>
          <a:xfrm>
            <a:off x="2190192" y="2654105"/>
            <a:ext cx="198541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ソーヴィニヨン・ブラン</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Oval 53">
            <a:extLst>
              <a:ext uri="{FF2B5EF4-FFF2-40B4-BE49-F238E27FC236}">
                <a16:creationId xmlns:a16="http://schemas.microsoft.com/office/drawing/2014/main" id="{1727E905-3D33-773A-D9E9-10C39B8CC9D6}"/>
              </a:ext>
            </a:extLst>
          </p:cNvPr>
          <p:cNvSpPr/>
          <p:nvPr/>
        </p:nvSpPr>
        <p:spPr>
          <a:xfrm>
            <a:off x="2104517" y="334381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5" name="Oval 54">
            <a:extLst>
              <a:ext uri="{FF2B5EF4-FFF2-40B4-BE49-F238E27FC236}">
                <a16:creationId xmlns:a16="http://schemas.microsoft.com/office/drawing/2014/main" id="{221C8CE9-56C6-BF69-99CD-0C9D79ACCFA4}"/>
              </a:ext>
            </a:extLst>
          </p:cNvPr>
          <p:cNvSpPr/>
          <p:nvPr/>
        </p:nvSpPr>
        <p:spPr>
          <a:xfrm>
            <a:off x="2468660"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6" name="Oval 55">
            <a:extLst>
              <a:ext uri="{FF2B5EF4-FFF2-40B4-BE49-F238E27FC236}">
                <a16:creationId xmlns:a16="http://schemas.microsoft.com/office/drawing/2014/main" id="{EF9CE1DD-409D-D6E8-2FD3-84F4585A1110}"/>
              </a:ext>
            </a:extLst>
          </p:cNvPr>
          <p:cNvSpPr/>
          <p:nvPr/>
        </p:nvSpPr>
        <p:spPr>
          <a:xfrm>
            <a:off x="2832803"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7" name="Oval 56">
            <a:extLst>
              <a:ext uri="{FF2B5EF4-FFF2-40B4-BE49-F238E27FC236}">
                <a16:creationId xmlns:a16="http://schemas.microsoft.com/office/drawing/2014/main" id="{F8999AB3-78BD-EE6F-D341-682BDE6C7653}"/>
              </a:ext>
            </a:extLst>
          </p:cNvPr>
          <p:cNvSpPr/>
          <p:nvPr/>
        </p:nvSpPr>
        <p:spPr>
          <a:xfrm>
            <a:off x="3196946"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9" name="Oval 58">
            <a:extLst>
              <a:ext uri="{FF2B5EF4-FFF2-40B4-BE49-F238E27FC236}">
                <a16:creationId xmlns:a16="http://schemas.microsoft.com/office/drawing/2014/main" id="{B2D090DD-3AF4-E349-50FC-69C07E42ED6E}"/>
              </a:ext>
            </a:extLst>
          </p:cNvPr>
          <p:cNvSpPr/>
          <p:nvPr/>
        </p:nvSpPr>
        <p:spPr>
          <a:xfrm>
            <a:off x="3561470"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0" name="Oval 59">
            <a:extLst>
              <a:ext uri="{FF2B5EF4-FFF2-40B4-BE49-F238E27FC236}">
                <a16:creationId xmlns:a16="http://schemas.microsoft.com/office/drawing/2014/main" id="{B870CD8C-C143-00D8-34AB-B960F82C9D98}"/>
              </a:ext>
            </a:extLst>
          </p:cNvPr>
          <p:cNvSpPr/>
          <p:nvPr/>
        </p:nvSpPr>
        <p:spPr>
          <a:xfrm>
            <a:off x="3925994"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1" name="Oval 60">
            <a:extLst>
              <a:ext uri="{FF2B5EF4-FFF2-40B4-BE49-F238E27FC236}">
                <a16:creationId xmlns:a16="http://schemas.microsoft.com/office/drawing/2014/main" id="{9DAD3FEE-FD64-2F2C-F165-6E475B6F3011}"/>
              </a:ext>
            </a:extLst>
          </p:cNvPr>
          <p:cNvSpPr/>
          <p:nvPr/>
        </p:nvSpPr>
        <p:spPr>
          <a:xfrm>
            <a:off x="4284339"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2" name="Oval 61">
            <a:extLst>
              <a:ext uri="{FF2B5EF4-FFF2-40B4-BE49-F238E27FC236}">
                <a16:creationId xmlns:a16="http://schemas.microsoft.com/office/drawing/2014/main" id="{EC77C59E-CBA8-EE43-4D1F-EB3E6CA79DBC}"/>
              </a:ext>
            </a:extLst>
          </p:cNvPr>
          <p:cNvSpPr/>
          <p:nvPr/>
        </p:nvSpPr>
        <p:spPr>
          <a:xfrm>
            <a:off x="4655041"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3" name="Oval 62">
            <a:extLst>
              <a:ext uri="{FF2B5EF4-FFF2-40B4-BE49-F238E27FC236}">
                <a16:creationId xmlns:a16="http://schemas.microsoft.com/office/drawing/2014/main" id="{CFE8EEF0-74D8-D95D-F528-AED1B442B8A0}"/>
              </a:ext>
            </a:extLst>
          </p:cNvPr>
          <p:cNvSpPr/>
          <p:nvPr/>
        </p:nvSpPr>
        <p:spPr>
          <a:xfrm>
            <a:off x="5019565" y="33409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9" name="Oval 68">
            <a:extLst>
              <a:ext uri="{FF2B5EF4-FFF2-40B4-BE49-F238E27FC236}">
                <a16:creationId xmlns:a16="http://schemas.microsoft.com/office/drawing/2014/main" id="{C92AD4F4-FD06-9A8F-D356-182F28EEBFB5}"/>
              </a:ext>
            </a:extLst>
          </p:cNvPr>
          <p:cNvSpPr/>
          <p:nvPr/>
        </p:nvSpPr>
        <p:spPr>
          <a:xfrm>
            <a:off x="2104517"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0" name="Oval 69">
            <a:extLst>
              <a:ext uri="{FF2B5EF4-FFF2-40B4-BE49-F238E27FC236}">
                <a16:creationId xmlns:a16="http://schemas.microsoft.com/office/drawing/2014/main" id="{2621B11A-7CCC-52F9-B32F-9C6C47E7D67C}"/>
              </a:ext>
            </a:extLst>
          </p:cNvPr>
          <p:cNvSpPr/>
          <p:nvPr/>
        </p:nvSpPr>
        <p:spPr>
          <a:xfrm>
            <a:off x="2468660"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1" name="Oval 70">
            <a:extLst>
              <a:ext uri="{FF2B5EF4-FFF2-40B4-BE49-F238E27FC236}">
                <a16:creationId xmlns:a16="http://schemas.microsoft.com/office/drawing/2014/main" id="{86306605-8329-9630-826D-1CED8257BC8C}"/>
              </a:ext>
            </a:extLst>
          </p:cNvPr>
          <p:cNvSpPr/>
          <p:nvPr/>
        </p:nvSpPr>
        <p:spPr>
          <a:xfrm>
            <a:off x="2832803"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2" name="Oval 71">
            <a:extLst>
              <a:ext uri="{FF2B5EF4-FFF2-40B4-BE49-F238E27FC236}">
                <a16:creationId xmlns:a16="http://schemas.microsoft.com/office/drawing/2014/main" id="{946D7922-9EB8-67E5-DB37-08A159A49C5C}"/>
              </a:ext>
            </a:extLst>
          </p:cNvPr>
          <p:cNvSpPr/>
          <p:nvPr/>
        </p:nvSpPr>
        <p:spPr>
          <a:xfrm>
            <a:off x="3196946"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4" name="Oval 73">
            <a:extLst>
              <a:ext uri="{FF2B5EF4-FFF2-40B4-BE49-F238E27FC236}">
                <a16:creationId xmlns:a16="http://schemas.microsoft.com/office/drawing/2014/main" id="{4B209898-9CF3-F9E3-F77D-A59311AF7672}"/>
              </a:ext>
            </a:extLst>
          </p:cNvPr>
          <p:cNvSpPr/>
          <p:nvPr/>
        </p:nvSpPr>
        <p:spPr>
          <a:xfrm>
            <a:off x="3561470"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5" name="Oval 74">
            <a:extLst>
              <a:ext uri="{FF2B5EF4-FFF2-40B4-BE49-F238E27FC236}">
                <a16:creationId xmlns:a16="http://schemas.microsoft.com/office/drawing/2014/main" id="{30406F77-3158-5F3E-58B2-498267EC43C2}"/>
              </a:ext>
            </a:extLst>
          </p:cNvPr>
          <p:cNvSpPr/>
          <p:nvPr/>
        </p:nvSpPr>
        <p:spPr>
          <a:xfrm>
            <a:off x="3925994"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6" name="Oval 75">
            <a:extLst>
              <a:ext uri="{FF2B5EF4-FFF2-40B4-BE49-F238E27FC236}">
                <a16:creationId xmlns:a16="http://schemas.microsoft.com/office/drawing/2014/main" id="{290F2B47-A433-29FA-C378-6094F48BBD77}"/>
              </a:ext>
            </a:extLst>
          </p:cNvPr>
          <p:cNvSpPr/>
          <p:nvPr/>
        </p:nvSpPr>
        <p:spPr>
          <a:xfrm>
            <a:off x="4284339"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7" name="Oval 76">
            <a:extLst>
              <a:ext uri="{FF2B5EF4-FFF2-40B4-BE49-F238E27FC236}">
                <a16:creationId xmlns:a16="http://schemas.microsoft.com/office/drawing/2014/main" id="{3EA6C935-F4D5-898F-F119-2DDEF030350E}"/>
              </a:ext>
            </a:extLst>
          </p:cNvPr>
          <p:cNvSpPr/>
          <p:nvPr/>
        </p:nvSpPr>
        <p:spPr>
          <a:xfrm>
            <a:off x="4655041"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8" name="Oval 77">
            <a:extLst>
              <a:ext uri="{FF2B5EF4-FFF2-40B4-BE49-F238E27FC236}">
                <a16:creationId xmlns:a16="http://schemas.microsoft.com/office/drawing/2014/main" id="{995F3938-ACB9-9B3B-E644-2B588AFF1AC2}"/>
              </a:ext>
            </a:extLst>
          </p:cNvPr>
          <p:cNvSpPr/>
          <p:nvPr/>
        </p:nvSpPr>
        <p:spPr>
          <a:xfrm>
            <a:off x="5019565" y="41811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0" name="Oval 89">
            <a:extLst>
              <a:ext uri="{FF2B5EF4-FFF2-40B4-BE49-F238E27FC236}">
                <a16:creationId xmlns:a16="http://schemas.microsoft.com/office/drawing/2014/main" id="{2B67659B-0036-47A0-F4B7-27DC6C3C1498}"/>
              </a:ext>
            </a:extLst>
          </p:cNvPr>
          <p:cNvSpPr/>
          <p:nvPr/>
        </p:nvSpPr>
        <p:spPr>
          <a:xfrm>
            <a:off x="2104517"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1" name="Oval 90">
            <a:extLst>
              <a:ext uri="{FF2B5EF4-FFF2-40B4-BE49-F238E27FC236}">
                <a16:creationId xmlns:a16="http://schemas.microsoft.com/office/drawing/2014/main" id="{CFDB8C7A-B7AC-9755-7B76-45ED2D71F9CD}"/>
              </a:ext>
            </a:extLst>
          </p:cNvPr>
          <p:cNvSpPr/>
          <p:nvPr/>
        </p:nvSpPr>
        <p:spPr>
          <a:xfrm>
            <a:off x="246866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2" name="Oval 91">
            <a:extLst>
              <a:ext uri="{FF2B5EF4-FFF2-40B4-BE49-F238E27FC236}">
                <a16:creationId xmlns:a16="http://schemas.microsoft.com/office/drawing/2014/main" id="{7D62C6F3-25BA-88D6-F7CE-FB997978BA9A}"/>
              </a:ext>
            </a:extLst>
          </p:cNvPr>
          <p:cNvSpPr/>
          <p:nvPr/>
        </p:nvSpPr>
        <p:spPr>
          <a:xfrm>
            <a:off x="2832803"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3" name="Oval 92">
            <a:extLst>
              <a:ext uri="{FF2B5EF4-FFF2-40B4-BE49-F238E27FC236}">
                <a16:creationId xmlns:a16="http://schemas.microsoft.com/office/drawing/2014/main" id="{79323FBD-32D1-8CDA-3B67-816490AF1189}"/>
              </a:ext>
            </a:extLst>
          </p:cNvPr>
          <p:cNvSpPr/>
          <p:nvPr/>
        </p:nvSpPr>
        <p:spPr>
          <a:xfrm>
            <a:off x="3196946"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4" name="Oval 93">
            <a:extLst>
              <a:ext uri="{FF2B5EF4-FFF2-40B4-BE49-F238E27FC236}">
                <a16:creationId xmlns:a16="http://schemas.microsoft.com/office/drawing/2014/main" id="{CE5BBBDB-C5A0-A2DE-F9EB-F4CC0B503F55}"/>
              </a:ext>
            </a:extLst>
          </p:cNvPr>
          <p:cNvSpPr/>
          <p:nvPr/>
        </p:nvSpPr>
        <p:spPr>
          <a:xfrm>
            <a:off x="3561470"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5" name="Oval 94">
            <a:extLst>
              <a:ext uri="{FF2B5EF4-FFF2-40B4-BE49-F238E27FC236}">
                <a16:creationId xmlns:a16="http://schemas.microsoft.com/office/drawing/2014/main" id="{18E49564-A27C-F85A-FAC2-1E71189193B8}"/>
              </a:ext>
            </a:extLst>
          </p:cNvPr>
          <p:cNvSpPr/>
          <p:nvPr/>
        </p:nvSpPr>
        <p:spPr>
          <a:xfrm>
            <a:off x="3925994"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6" name="Oval 95">
            <a:extLst>
              <a:ext uri="{FF2B5EF4-FFF2-40B4-BE49-F238E27FC236}">
                <a16:creationId xmlns:a16="http://schemas.microsoft.com/office/drawing/2014/main" id="{45E3809F-C4C6-6BB7-0B44-05A727ADFE97}"/>
              </a:ext>
            </a:extLst>
          </p:cNvPr>
          <p:cNvSpPr/>
          <p:nvPr/>
        </p:nvSpPr>
        <p:spPr>
          <a:xfrm>
            <a:off x="4284339"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7" name="Oval 96">
            <a:extLst>
              <a:ext uri="{FF2B5EF4-FFF2-40B4-BE49-F238E27FC236}">
                <a16:creationId xmlns:a16="http://schemas.microsoft.com/office/drawing/2014/main" id="{65D27092-19A0-E983-D182-7C15FD94974F}"/>
              </a:ext>
            </a:extLst>
          </p:cNvPr>
          <p:cNvSpPr/>
          <p:nvPr/>
        </p:nvSpPr>
        <p:spPr>
          <a:xfrm>
            <a:off x="4655041"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98" name="Oval 97">
            <a:extLst>
              <a:ext uri="{FF2B5EF4-FFF2-40B4-BE49-F238E27FC236}">
                <a16:creationId xmlns:a16="http://schemas.microsoft.com/office/drawing/2014/main" id="{E2037BB9-81B0-0EAD-553B-EF60E3CAA4E7}"/>
              </a:ext>
            </a:extLst>
          </p:cNvPr>
          <p:cNvSpPr/>
          <p:nvPr/>
        </p:nvSpPr>
        <p:spPr>
          <a:xfrm>
            <a:off x="5019565" y="5021435"/>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5" name="Oval 104">
            <a:extLst>
              <a:ext uri="{FF2B5EF4-FFF2-40B4-BE49-F238E27FC236}">
                <a16:creationId xmlns:a16="http://schemas.microsoft.com/office/drawing/2014/main" id="{A6FC767D-D962-B827-2D66-C493F323A724}"/>
              </a:ext>
            </a:extLst>
          </p:cNvPr>
          <p:cNvSpPr/>
          <p:nvPr/>
        </p:nvSpPr>
        <p:spPr>
          <a:xfrm>
            <a:off x="2104517"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6" name="Oval 105">
            <a:extLst>
              <a:ext uri="{FF2B5EF4-FFF2-40B4-BE49-F238E27FC236}">
                <a16:creationId xmlns:a16="http://schemas.microsoft.com/office/drawing/2014/main" id="{5CCFA855-E433-D4B5-3459-B02BC8AF2986}"/>
              </a:ext>
            </a:extLst>
          </p:cNvPr>
          <p:cNvSpPr/>
          <p:nvPr/>
        </p:nvSpPr>
        <p:spPr>
          <a:xfrm>
            <a:off x="2468660"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7" name="Oval 106">
            <a:extLst>
              <a:ext uri="{FF2B5EF4-FFF2-40B4-BE49-F238E27FC236}">
                <a16:creationId xmlns:a16="http://schemas.microsoft.com/office/drawing/2014/main" id="{23D857CA-AC48-6BB2-3AFF-BC731D1F344E}"/>
              </a:ext>
            </a:extLst>
          </p:cNvPr>
          <p:cNvSpPr/>
          <p:nvPr/>
        </p:nvSpPr>
        <p:spPr>
          <a:xfrm>
            <a:off x="2832803"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8" name="Oval 107">
            <a:extLst>
              <a:ext uri="{FF2B5EF4-FFF2-40B4-BE49-F238E27FC236}">
                <a16:creationId xmlns:a16="http://schemas.microsoft.com/office/drawing/2014/main" id="{5ACC3F7E-F4F4-BE7A-7C57-75084617D6C2}"/>
              </a:ext>
            </a:extLst>
          </p:cNvPr>
          <p:cNvSpPr/>
          <p:nvPr/>
        </p:nvSpPr>
        <p:spPr>
          <a:xfrm>
            <a:off x="3196946"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9" name="Oval 108">
            <a:extLst>
              <a:ext uri="{FF2B5EF4-FFF2-40B4-BE49-F238E27FC236}">
                <a16:creationId xmlns:a16="http://schemas.microsoft.com/office/drawing/2014/main" id="{702B5AFE-9867-840D-459D-3A2AD65D1373}"/>
              </a:ext>
            </a:extLst>
          </p:cNvPr>
          <p:cNvSpPr/>
          <p:nvPr/>
        </p:nvSpPr>
        <p:spPr>
          <a:xfrm>
            <a:off x="3561470"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0" name="Oval 109">
            <a:extLst>
              <a:ext uri="{FF2B5EF4-FFF2-40B4-BE49-F238E27FC236}">
                <a16:creationId xmlns:a16="http://schemas.microsoft.com/office/drawing/2014/main" id="{6CD7CDC0-2BF5-10C1-1557-C857C92F6783}"/>
              </a:ext>
            </a:extLst>
          </p:cNvPr>
          <p:cNvSpPr/>
          <p:nvPr/>
        </p:nvSpPr>
        <p:spPr>
          <a:xfrm>
            <a:off x="3925994"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1" name="Oval 110">
            <a:extLst>
              <a:ext uri="{FF2B5EF4-FFF2-40B4-BE49-F238E27FC236}">
                <a16:creationId xmlns:a16="http://schemas.microsoft.com/office/drawing/2014/main" id="{9957D7F6-A90B-8F40-FB8B-3FDDBD944482}"/>
              </a:ext>
            </a:extLst>
          </p:cNvPr>
          <p:cNvSpPr/>
          <p:nvPr/>
        </p:nvSpPr>
        <p:spPr>
          <a:xfrm>
            <a:off x="428433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2" name="Oval 111">
            <a:extLst>
              <a:ext uri="{FF2B5EF4-FFF2-40B4-BE49-F238E27FC236}">
                <a16:creationId xmlns:a16="http://schemas.microsoft.com/office/drawing/2014/main" id="{C1346D57-ABB7-4431-028D-7C0AB9B22118}"/>
              </a:ext>
            </a:extLst>
          </p:cNvPr>
          <p:cNvSpPr/>
          <p:nvPr/>
        </p:nvSpPr>
        <p:spPr>
          <a:xfrm>
            <a:off x="4655041"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3" name="Oval 112">
            <a:extLst>
              <a:ext uri="{FF2B5EF4-FFF2-40B4-BE49-F238E27FC236}">
                <a16:creationId xmlns:a16="http://schemas.microsoft.com/office/drawing/2014/main" id="{C7C8BFB7-E59D-BBD2-B9BE-6C0D778B8460}"/>
              </a:ext>
            </a:extLst>
          </p:cNvPr>
          <p:cNvSpPr/>
          <p:nvPr/>
        </p:nvSpPr>
        <p:spPr>
          <a:xfrm>
            <a:off x="5019565"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6" name="Oval 115">
            <a:extLst>
              <a:ext uri="{FF2B5EF4-FFF2-40B4-BE49-F238E27FC236}">
                <a16:creationId xmlns:a16="http://schemas.microsoft.com/office/drawing/2014/main" id="{4B1D98A8-D9FE-E6AD-68CF-EF6B7648219F}"/>
              </a:ext>
            </a:extLst>
          </p:cNvPr>
          <p:cNvSpPr/>
          <p:nvPr/>
        </p:nvSpPr>
        <p:spPr>
          <a:xfrm>
            <a:off x="2104517"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7" name="Oval 116">
            <a:extLst>
              <a:ext uri="{FF2B5EF4-FFF2-40B4-BE49-F238E27FC236}">
                <a16:creationId xmlns:a16="http://schemas.microsoft.com/office/drawing/2014/main" id="{03E653F0-B44E-E889-06EC-C7696CFBD610}"/>
              </a:ext>
            </a:extLst>
          </p:cNvPr>
          <p:cNvSpPr/>
          <p:nvPr/>
        </p:nvSpPr>
        <p:spPr>
          <a:xfrm>
            <a:off x="2468660"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8" name="Oval 117">
            <a:extLst>
              <a:ext uri="{FF2B5EF4-FFF2-40B4-BE49-F238E27FC236}">
                <a16:creationId xmlns:a16="http://schemas.microsoft.com/office/drawing/2014/main" id="{20D89651-4ECC-59D2-8E42-7BFA1919CE69}"/>
              </a:ext>
            </a:extLst>
          </p:cNvPr>
          <p:cNvSpPr/>
          <p:nvPr/>
        </p:nvSpPr>
        <p:spPr>
          <a:xfrm>
            <a:off x="2832803"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19" name="Oval 118">
            <a:extLst>
              <a:ext uri="{FF2B5EF4-FFF2-40B4-BE49-F238E27FC236}">
                <a16:creationId xmlns:a16="http://schemas.microsoft.com/office/drawing/2014/main" id="{C2EFFB14-CC5A-17C7-91C3-495338FD42A0}"/>
              </a:ext>
            </a:extLst>
          </p:cNvPr>
          <p:cNvSpPr/>
          <p:nvPr/>
        </p:nvSpPr>
        <p:spPr>
          <a:xfrm>
            <a:off x="3196946"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0" name="Oval 119">
            <a:extLst>
              <a:ext uri="{FF2B5EF4-FFF2-40B4-BE49-F238E27FC236}">
                <a16:creationId xmlns:a16="http://schemas.microsoft.com/office/drawing/2014/main" id="{12492F5F-1BE9-76F4-7ED3-EA8494E58AB0}"/>
              </a:ext>
            </a:extLst>
          </p:cNvPr>
          <p:cNvSpPr/>
          <p:nvPr/>
        </p:nvSpPr>
        <p:spPr>
          <a:xfrm>
            <a:off x="3561470"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2" name="Oval 121">
            <a:extLst>
              <a:ext uri="{FF2B5EF4-FFF2-40B4-BE49-F238E27FC236}">
                <a16:creationId xmlns:a16="http://schemas.microsoft.com/office/drawing/2014/main" id="{FD8B878E-AA48-9B17-CFAC-C98A74F423A0}"/>
              </a:ext>
            </a:extLst>
          </p:cNvPr>
          <p:cNvSpPr/>
          <p:nvPr/>
        </p:nvSpPr>
        <p:spPr>
          <a:xfrm>
            <a:off x="428433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3" name="Oval 122">
            <a:extLst>
              <a:ext uri="{FF2B5EF4-FFF2-40B4-BE49-F238E27FC236}">
                <a16:creationId xmlns:a16="http://schemas.microsoft.com/office/drawing/2014/main" id="{2CBCC790-6FE1-E1FD-BBAA-85A356696124}"/>
              </a:ext>
            </a:extLst>
          </p:cNvPr>
          <p:cNvSpPr/>
          <p:nvPr/>
        </p:nvSpPr>
        <p:spPr>
          <a:xfrm>
            <a:off x="4655041"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4" name="Oval 123">
            <a:extLst>
              <a:ext uri="{FF2B5EF4-FFF2-40B4-BE49-F238E27FC236}">
                <a16:creationId xmlns:a16="http://schemas.microsoft.com/office/drawing/2014/main" id="{2ABFE1A2-6741-6C16-795E-90A27FC92422}"/>
              </a:ext>
            </a:extLst>
          </p:cNvPr>
          <p:cNvSpPr/>
          <p:nvPr/>
        </p:nvSpPr>
        <p:spPr>
          <a:xfrm>
            <a:off x="5019565"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5" name="Title 2">
            <a:extLst>
              <a:ext uri="{FF2B5EF4-FFF2-40B4-BE49-F238E27FC236}">
                <a16:creationId xmlns:a16="http://schemas.microsoft.com/office/drawing/2014/main" id="{A922EE66-C655-C674-6D71-9DD2D8D9FD82}"/>
              </a:ext>
            </a:extLst>
          </p:cNvPr>
          <p:cNvSpPr txBox="1"/>
          <p:nvPr/>
        </p:nvSpPr>
        <p:spPr>
          <a:xfrm>
            <a:off x="2006485"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26" name="Title 2">
            <a:extLst>
              <a:ext uri="{FF2B5EF4-FFF2-40B4-BE49-F238E27FC236}">
                <a16:creationId xmlns:a16="http://schemas.microsoft.com/office/drawing/2014/main" id="{DCB685D7-E21A-D7F6-9450-82E4C128408B}"/>
              </a:ext>
            </a:extLst>
          </p:cNvPr>
          <p:cNvSpPr txBox="1"/>
          <p:nvPr/>
        </p:nvSpPr>
        <p:spPr>
          <a:xfrm>
            <a:off x="3333390" y="5829879"/>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12% – 13.5%</a:t>
            </a:r>
          </a:p>
        </p:txBody>
      </p:sp>
      <p:sp>
        <p:nvSpPr>
          <p:cNvPr id="127" name="Title 2">
            <a:extLst>
              <a:ext uri="{FF2B5EF4-FFF2-40B4-BE49-F238E27FC236}">
                <a16:creationId xmlns:a16="http://schemas.microsoft.com/office/drawing/2014/main" id="{278826FC-7713-A1F2-961B-F9580261478A}"/>
              </a:ext>
            </a:extLst>
          </p:cNvPr>
          <p:cNvSpPr txBox="1"/>
          <p:nvPr/>
        </p:nvSpPr>
        <p:spPr>
          <a:xfrm>
            <a:off x="4569367"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grpSp>
        <p:nvGrpSpPr>
          <p:cNvPr id="11" name="Group 10">
            <a:extLst>
              <a:ext uri="{FF2B5EF4-FFF2-40B4-BE49-F238E27FC236}">
                <a16:creationId xmlns:a16="http://schemas.microsoft.com/office/drawing/2014/main" id="{90D1478E-5F6F-0128-ABDE-B3AD64F54DAF}"/>
              </a:ext>
            </a:extLst>
          </p:cNvPr>
          <p:cNvGrpSpPr/>
          <p:nvPr/>
        </p:nvGrpSpPr>
        <p:grpSpPr>
          <a:xfrm>
            <a:off x="3923101" y="6152078"/>
            <a:ext cx="278634" cy="272668"/>
            <a:chOff x="8032638" y="5926610"/>
            <a:chExt cx="278634" cy="272668"/>
          </a:xfrm>
        </p:grpSpPr>
        <p:sp>
          <p:nvSpPr>
            <p:cNvPr id="12" name="Freeform 11">
              <a:extLst>
                <a:ext uri="{FF2B5EF4-FFF2-40B4-BE49-F238E27FC236}">
                  <a16:creationId xmlns:a16="http://schemas.microsoft.com/office/drawing/2014/main" id="{0CBB279D-C409-5932-1493-DCDBA80B6BCD}"/>
                </a:ext>
              </a:extLst>
            </p:cNvPr>
            <p:cNvSpPr/>
            <p:nvPr/>
          </p:nvSpPr>
          <p:spPr>
            <a:xfrm>
              <a:off x="8169564"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sp>
          <p:nvSpPr>
            <p:cNvPr id="13" name="Freeform 12">
              <a:extLst>
                <a:ext uri="{FF2B5EF4-FFF2-40B4-BE49-F238E27FC236}">
                  <a16:creationId xmlns:a16="http://schemas.microsoft.com/office/drawing/2014/main" id="{844CE3A0-A664-E682-FF52-CF01276BF454}"/>
                </a:ext>
              </a:extLst>
            </p:cNvPr>
            <p:cNvSpPr/>
            <p:nvPr/>
          </p:nvSpPr>
          <p:spPr>
            <a:xfrm rot="10800000">
              <a:off x="8032638"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panose="020B0400000000000000" pitchFamily="34" charset="-128"/>
                <a:ea typeface="Yu Gothic" panose="020B0400000000000000" pitchFamily="34" charset="-128"/>
              </a:endParaRPr>
            </a:p>
          </p:txBody>
        </p:sp>
      </p:grpSp>
      <p:cxnSp>
        <p:nvCxnSpPr>
          <p:cNvPr id="17" name="Straight Connector 16">
            <a:extLst>
              <a:ext uri="{FF2B5EF4-FFF2-40B4-BE49-F238E27FC236}">
                <a16:creationId xmlns:a16="http://schemas.microsoft.com/office/drawing/2014/main" id="{D7AA0391-A848-316B-5EB8-2095E66EABB4}"/>
              </a:ext>
            </a:extLst>
          </p:cNvPr>
          <p:cNvCxnSpPr>
            <a:cxnSpLocks/>
          </p:cNvCxnSpPr>
          <p:nvPr/>
        </p:nvCxnSpPr>
        <p:spPr>
          <a:xfrm>
            <a:off x="260081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13C03BB7-C2D7-62CC-B680-7A8F76C4F6D2}"/>
              </a:ext>
            </a:extLst>
          </p:cNvPr>
          <p:cNvCxnSpPr>
            <a:cxnSpLocks/>
          </p:cNvCxnSpPr>
          <p:nvPr/>
        </p:nvCxnSpPr>
        <p:spPr>
          <a:xfrm>
            <a:off x="3689849"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79874FEF-3957-FE11-AD9C-9A7BAC9A6704}"/>
              </a:ext>
            </a:extLst>
          </p:cNvPr>
          <p:cNvCxnSpPr>
            <a:cxnSpLocks/>
          </p:cNvCxnSpPr>
          <p:nvPr/>
        </p:nvCxnSpPr>
        <p:spPr>
          <a:xfrm>
            <a:off x="2606611" y="2636991"/>
            <a:ext cx="1091193" cy="194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pic>
        <p:nvPicPr>
          <p:cNvPr id="5" name="Picture Placeholder 8">
            <a:extLst>
              <a:ext uri="{FF2B5EF4-FFF2-40B4-BE49-F238E27FC236}">
                <a16:creationId xmlns:a16="http://schemas.microsoft.com/office/drawing/2014/main" id="{E8C99C76-18A2-47FC-4BC1-05DFAA7026C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965996" y="413184"/>
            <a:ext cx="2114328" cy="6400800"/>
          </a:xfrm>
          <a:prstGeom prst="rect">
            <a:avLst/>
          </a:prstGeom>
        </p:spPr>
      </p:pic>
      <p:sp>
        <p:nvSpPr>
          <p:cNvPr id="21" name="object 10">
            <a:extLst>
              <a:ext uri="{FF2B5EF4-FFF2-40B4-BE49-F238E27FC236}">
                <a16:creationId xmlns:a16="http://schemas.microsoft.com/office/drawing/2014/main" id="{E8DC101D-DEF5-39DB-0571-1A8F7D7B7A75}"/>
              </a:ext>
            </a:extLst>
          </p:cNvPr>
          <p:cNvSpPr txBox="1"/>
          <p:nvPr/>
        </p:nvSpPr>
        <p:spPr>
          <a:xfrm rot="16200000">
            <a:off x="7810931" y="3973203"/>
            <a:ext cx="4652237" cy="1117357"/>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Yu Gothic" panose="020B0400000000000000" pitchFamily="34" charset="-128"/>
                <a:ea typeface="Yu Gothic" panose="020B0400000000000000" pitchFamily="34" charset="-128"/>
                <a:cs typeface="Inter Display" panose="02000503000000020004" pitchFamily="2" charset="0"/>
              </a:rPr>
              <a:t>SAUVIGNON BLANC</a:t>
            </a:r>
            <a:endParaRPr lang="en-AU" sz="4400" b="1" cap="all" dirty="0">
              <a:solidFill>
                <a:schemeClr val="bg1"/>
              </a:solidFill>
              <a:latin typeface="Yu Gothic" panose="020B0400000000000000" pitchFamily="34" charset="-128"/>
              <a:ea typeface="Yu Gothic" panose="020B0400000000000000" pitchFamily="34" charset="-128"/>
              <a:cs typeface="Inter Display" panose="02000503000000020004" pitchFamily="2" charset="0"/>
            </a:endParaRPr>
          </a:p>
        </p:txBody>
      </p:sp>
      <p:sp>
        <p:nvSpPr>
          <p:cNvPr id="3" name="Title 2">
            <a:extLst>
              <a:ext uri="{FF2B5EF4-FFF2-40B4-BE49-F238E27FC236}">
                <a16:creationId xmlns:a16="http://schemas.microsoft.com/office/drawing/2014/main" id="{5161A5B3-2E6C-386F-5A6A-3D1E0DCD0265}"/>
              </a:ext>
            </a:extLst>
          </p:cNvPr>
          <p:cNvSpPr txBox="1"/>
          <p:nvPr/>
        </p:nvSpPr>
        <p:spPr>
          <a:xfrm>
            <a:off x="670491"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4" name="Straight Connector 3">
            <a:extLst>
              <a:ext uri="{FF2B5EF4-FFF2-40B4-BE49-F238E27FC236}">
                <a16:creationId xmlns:a16="http://schemas.microsoft.com/office/drawing/2014/main" id="{33AF5573-216C-9319-B904-D7C2C01FE11E}"/>
              </a:ext>
            </a:extLst>
          </p:cNvPr>
          <p:cNvCxnSpPr>
            <a:cxnSpLocks/>
          </p:cNvCxnSpPr>
          <p:nvPr/>
        </p:nvCxnSpPr>
        <p:spPr>
          <a:xfrm>
            <a:off x="1205731"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6" name="Title 2">
            <a:extLst>
              <a:ext uri="{FF2B5EF4-FFF2-40B4-BE49-F238E27FC236}">
                <a16:creationId xmlns:a16="http://schemas.microsoft.com/office/drawing/2014/main" id="{192D31B7-5A4C-DA95-6CA2-366B2CE4FD02}"/>
              </a:ext>
            </a:extLst>
          </p:cNvPr>
          <p:cNvSpPr txBox="1"/>
          <p:nvPr/>
        </p:nvSpPr>
        <p:spPr>
          <a:xfrm>
            <a:off x="636596"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BD385F84-B9DE-B53B-F18D-B92009A58EB8}"/>
              </a:ext>
            </a:extLst>
          </p:cNvPr>
          <p:cNvSpPr txBox="1"/>
          <p:nvPr/>
        </p:nvSpPr>
        <p:spPr>
          <a:xfrm>
            <a:off x="2019011"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8" name="Title 2">
            <a:extLst>
              <a:ext uri="{FF2B5EF4-FFF2-40B4-BE49-F238E27FC236}">
                <a16:creationId xmlns:a16="http://schemas.microsoft.com/office/drawing/2014/main" id="{9FFECB90-A3AE-C3CB-6CD3-8F03C8754900}"/>
              </a:ext>
            </a:extLst>
          </p:cNvPr>
          <p:cNvSpPr txBox="1"/>
          <p:nvPr/>
        </p:nvSpPr>
        <p:spPr>
          <a:xfrm>
            <a:off x="3108163" y="30168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9" name="Title 2">
            <a:extLst>
              <a:ext uri="{FF2B5EF4-FFF2-40B4-BE49-F238E27FC236}">
                <a16:creationId xmlns:a16="http://schemas.microsoft.com/office/drawing/2014/main" id="{D774FB2C-EB2D-3EFD-409D-558D4625BE9E}"/>
              </a:ext>
            </a:extLst>
          </p:cNvPr>
          <p:cNvSpPr txBox="1"/>
          <p:nvPr/>
        </p:nvSpPr>
        <p:spPr>
          <a:xfrm>
            <a:off x="4581893"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0" name="Title 2">
            <a:extLst>
              <a:ext uri="{FF2B5EF4-FFF2-40B4-BE49-F238E27FC236}">
                <a16:creationId xmlns:a16="http://schemas.microsoft.com/office/drawing/2014/main" id="{D0D31B29-AEE0-5699-5935-D53A498F3AC1}"/>
              </a:ext>
            </a:extLst>
          </p:cNvPr>
          <p:cNvSpPr txBox="1"/>
          <p:nvPr/>
        </p:nvSpPr>
        <p:spPr>
          <a:xfrm>
            <a:off x="2019011"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2" name="Title 2">
            <a:extLst>
              <a:ext uri="{FF2B5EF4-FFF2-40B4-BE49-F238E27FC236}">
                <a16:creationId xmlns:a16="http://schemas.microsoft.com/office/drawing/2014/main" id="{4B5986B7-1608-280F-23BD-06BAE36F541E}"/>
              </a:ext>
            </a:extLst>
          </p:cNvPr>
          <p:cNvSpPr txBox="1"/>
          <p:nvPr/>
        </p:nvSpPr>
        <p:spPr>
          <a:xfrm>
            <a:off x="3139579"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3" name="Title 2">
            <a:extLst>
              <a:ext uri="{FF2B5EF4-FFF2-40B4-BE49-F238E27FC236}">
                <a16:creationId xmlns:a16="http://schemas.microsoft.com/office/drawing/2014/main" id="{D0F5FD8A-A420-4A4B-6563-A5575366DCEA}"/>
              </a:ext>
            </a:extLst>
          </p:cNvPr>
          <p:cNvSpPr txBox="1"/>
          <p:nvPr/>
        </p:nvSpPr>
        <p:spPr>
          <a:xfrm>
            <a:off x="4581893"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cxnSp>
        <p:nvCxnSpPr>
          <p:cNvPr id="24" name="Straight Connector 23">
            <a:extLst>
              <a:ext uri="{FF2B5EF4-FFF2-40B4-BE49-F238E27FC236}">
                <a16:creationId xmlns:a16="http://schemas.microsoft.com/office/drawing/2014/main" id="{CBF86E43-E8CD-C51D-BA74-723459B1A68A}"/>
              </a:ext>
            </a:extLst>
          </p:cNvPr>
          <p:cNvCxnSpPr>
            <a:cxnSpLocks/>
          </p:cNvCxnSpPr>
          <p:nvPr/>
        </p:nvCxnSpPr>
        <p:spPr>
          <a:xfrm>
            <a:off x="1312863"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5" name="Title 2">
            <a:extLst>
              <a:ext uri="{FF2B5EF4-FFF2-40B4-BE49-F238E27FC236}">
                <a16:creationId xmlns:a16="http://schemas.microsoft.com/office/drawing/2014/main" id="{EEE3174B-3750-5DB8-C536-7EF00E64C149}"/>
              </a:ext>
            </a:extLst>
          </p:cNvPr>
          <p:cNvSpPr txBox="1"/>
          <p:nvPr/>
        </p:nvSpPr>
        <p:spPr>
          <a:xfrm>
            <a:off x="636596"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26" name="Straight Connector 25">
            <a:extLst>
              <a:ext uri="{FF2B5EF4-FFF2-40B4-BE49-F238E27FC236}">
                <a16:creationId xmlns:a16="http://schemas.microsoft.com/office/drawing/2014/main" id="{7845DE08-5006-80A5-0820-B1A7DA0964F5}"/>
              </a:ext>
            </a:extLst>
          </p:cNvPr>
          <p:cNvCxnSpPr>
            <a:cxnSpLocks/>
          </p:cNvCxnSpPr>
          <p:nvPr/>
        </p:nvCxnSpPr>
        <p:spPr>
          <a:xfrm>
            <a:off x="1205731"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8" name="Title 2">
            <a:extLst>
              <a:ext uri="{FF2B5EF4-FFF2-40B4-BE49-F238E27FC236}">
                <a16:creationId xmlns:a16="http://schemas.microsoft.com/office/drawing/2014/main" id="{BEA154EE-6371-4C25-239C-E0BA40A57AB7}"/>
              </a:ext>
            </a:extLst>
          </p:cNvPr>
          <p:cNvSpPr txBox="1"/>
          <p:nvPr/>
        </p:nvSpPr>
        <p:spPr>
          <a:xfrm>
            <a:off x="3139579"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5441C4CC-B350-6140-6A10-434D2800015D}"/>
              </a:ext>
            </a:extLst>
          </p:cNvPr>
          <p:cNvSpPr txBox="1"/>
          <p:nvPr/>
        </p:nvSpPr>
        <p:spPr>
          <a:xfrm>
            <a:off x="4581893"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0" name="Title 2">
            <a:extLst>
              <a:ext uri="{FF2B5EF4-FFF2-40B4-BE49-F238E27FC236}">
                <a16:creationId xmlns:a16="http://schemas.microsoft.com/office/drawing/2014/main" id="{7974C674-7A3C-B50B-1768-1AA68198FB5D}"/>
              </a:ext>
            </a:extLst>
          </p:cNvPr>
          <p:cNvSpPr txBox="1"/>
          <p:nvPr/>
        </p:nvSpPr>
        <p:spPr>
          <a:xfrm>
            <a:off x="636596"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1" name="Straight Connector 30">
            <a:extLst>
              <a:ext uri="{FF2B5EF4-FFF2-40B4-BE49-F238E27FC236}">
                <a16:creationId xmlns:a16="http://schemas.microsoft.com/office/drawing/2014/main" id="{3A8D8FF4-E338-FF43-FD97-1437DD767EBE}"/>
              </a:ext>
            </a:extLst>
          </p:cNvPr>
          <p:cNvCxnSpPr>
            <a:cxnSpLocks/>
          </p:cNvCxnSpPr>
          <p:nvPr/>
        </p:nvCxnSpPr>
        <p:spPr>
          <a:xfrm>
            <a:off x="1312863"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282D998E-5186-D326-BD5E-5E974023CB12}"/>
              </a:ext>
            </a:extLst>
          </p:cNvPr>
          <p:cNvSpPr txBox="1"/>
          <p:nvPr/>
        </p:nvSpPr>
        <p:spPr>
          <a:xfrm>
            <a:off x="636596"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3" name="Straight Connector 32">
            <a:extLst>
              <a:ext uri="{FF2B5EF4-FFF2-40B4-BE49-F238E27FC236}">
                <a16:creationId xmlns:a16="http://schemas.microsoft.com/office/drawing/2014/main" id="{8A7F1366-35DE-BDF7-92F2-946BEC32AA76}"/>
              </a:ext>
            </a:extLst>
          </p:cNvPr>
          <p:cNvCxnSpPr>
            <a:cxnSpLocks/>
          </p:cNvCxnSpPr>
          <p:nvPr/>
        </p:nvCxnSpPr>
        <p:spPr>
          <a:xfrm>
            <a:off x="1027522"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4" name="Title 2">
            <a:extLst>
              <a:ext uri="{FF2B5EF4-FFF2-40B4-BE49-F238E27FC236}">
                <a16:creationId xmlns:a16="http://schemas.microsoft.com/office/drawing/2014/main" id="{B6D9CE3E-0239-B8EF-8AEB-D0CF1188E8B2}"/>
              </a:ext>
            </a:extLst>
          </p:cNvPr>
          <p:cNvSpPr txBox="1"/>
          <p:nvPr/>
        </p:nvSpPr>
        <p:spPr>
          <a:xfrm>
            <a:off x="636596"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35" name="Straight Connector 34">
            <a:extLst>
              <a:ext uri="{FF2B5EF4-FFF2-40B4-BE49-F238E27FC236}">
                <a16:creationId xmlns:a16="http://schemas.microsoft.com/office/drawing/2014/main" id="{67EC4A4B-9FD5-FF69-3201-194178E8A0A0}"/>
              </a:ext>
            </a:extLst>
          </p:cNvPr>
          <p:cNvCxnSpPr>
            <a:cxnSpLocks/>
          </p:cNvCxnSpPr>
          <p:nvPr/>
        </p:nvCxnSpPr>
        <p:spPr>
          <a:xfrm>
            <a:off x="1740971"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6" name="Title 2">
            <a:extLst>
              <a:ext uri="{FF2B5EF4-FFF2-40B4-BE49-F238E27FC236}">
                <a16:creationId xmlns:a16="http://schemas.microsoft.com/office/drawing/2014/main" id="{E2A5D357-D1A7-30A7-9661-CE96738138B0}"/>
              </a:ext>
            </a:extLst>
          </p:cNvPr>
          <p:cNvSpPr txBox="1"/>
          <p:nvPr/>
        </p:nvSpPr>
        <p:spPr>
          <a:xfrm>
            <a:off x="1770566" y="4707808"/>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522158744"/>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886350" y="2764376"/>
            <a:ext cx="90593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48" name="Straight Connector 47">
            <a:extLst>
              <a:ext uri="{FF2B5EF4-FFF2-40B4-BE49-F238E27FC236}">
                <a16:creationId xmlns:a16="http://schemas.microsoft.com/office/drawing/2014/main" id="{E878F98B-01BF-6B56-7409-320854286E1E}"/>
              </a:ext>
            </a:extLst>
          </p:cNvPr>
          <p:cNvCxnSpPr>
            <a:cxnSpLocks/>
          </p:cNvCxnSpPr>
          <p:nvPr/>
        </p:nvCxnSpPr>
        <p:spPr>
          <a:xfrm>
            <a:off x="7107330" y="4730315"/>
            <a:ext cx="3070605"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6A53CAD1-41AE-603C-A2AC-6F78511DB248}"/>
              </a:ext>
            </a:extLst>
          </p:cNvPr>
          <p:cNvSpPr txBox="1"/>
          <p:nvPr/>
        </p:nvSpPr>
        <p:spPr>
          <a:xfrm>
            <a:off x="517081" y="552615"/>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ADELAIDE HILLS</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rgbClr val="B2D8BE"/>
                </a:solidFill>
                <a:latin typeface="Yu Gothic Medium" panose="020B0400000000000000" pitchFamily="34" charset="-128"/>
                <a:ea typeface="Yu Gothic Medium" panose="020B0400000000000000" pitchFamily="34" charset="-128"/>
              </a:rPr>
              <a:t>シャルドネ</a:t>
            </a:r>
            <a:endParaRPr lang="en-US" sz="4800" b="1" dirty="0">
              <a:solidFill>
                <a:srgbClr val="B2D8BE"/>
              </a:solidFill>
              <a:latin typeface="Yu Gothic Medium" panose="020B0400000000000000" pitchFamily="34" charset="-128"/>
              <a:ea typeface="Yu Gothic Medium" panose="020B04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2284346" y="3912433"/>
            <a:ext cx="3419411"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2284346"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47" name="TextBox 46">
            <a:extLst>
              <a:ext uri="{FF2B5EF4-FFF2-40B4-BE49-F238E27FC236}">
                <a16:creationId xmlns:a16="http://schemas.microsoft.com/office/drawing/2014/main" id="{96FF515D-9515-ECD3-82BA-2FF7E96E67D0}"/>
              </a:ext>
            </a:extLst>
          </p:cNvPr>
          <p:cNvSpPr txBox="1"/>
          <p:nvPr/>
        </p:nvSpPr>
        <p:spPr>
          <a:xfrm>
            <a:off x="2480639" y="2335143"/>
            <a:ext cx="3129847" cy="610424"/>
          </a:xfrm>
          <a:prstGeom prst="rect">
            <a:avLst/>
          </a:prstGeom>
          <a:noFill/>
        </p:spPr>
        <p:txBody>
          <a:bodyPr wrap="square" anchor="b">
            <a:spAutoFit/>
          </a:bodyPr>
          <a:lstStyle/>
          <a:p>
            <a:pPr algn="ctr">
              <a:spcBef>
                <a:spcPts val="203"/>
              </a:spcBef>
            </a:pPr>
            <a:r>
              <a:rPr lang="ja-JP" altLang="en-US" sz="1600" dirty="0">
                <a:effectLst/>
                <a:latin typeface="Yu Gothic Medium" panose="020B0500000000000000" pitchFamily="34" charset="-128"/>
                <a:ea typeface="Yu Gothic Medium" panose="020B0500000000000000" pitchFamily="34" charset="-128"/>
              </a:rPr>
              <a:t>ミディアムボディの</a:t>
            </a:r>
          </a:p>
          <a:p>
            <a:pPr algn="ctr">
              <a:spcBef>
                <a:spcPts val="203"/>
              </a:spcBef>
            </a:pPr>
            <a:r>
              <a:rPr lang="ja-JP" altLang="en-US" sz="1600" dirty="0">
                <a:effectLst/>
                <a:latin typeface="Yu Gothic Medium" panose="020B0500000000000000" pitchFamily="34" charset="-128"/>
                <a:ea typeface="Yu Gothic Medium" panose="020B0500000000000000" pitchFamily="34" charset="-128"/>
              </a:rPr>
              <a:t>エレガントなワイン</a:t>
            </a:r>
            <a:endParaRPr lang="en-AU" sz="1600" dirty="0">
              <a:effectLst/>
              <a:latin typeface="Yu Gothic Medium" panose="020B0500000000000000" pitchFamily="34" charset="-128"/>
              <a:ea typeface="Yu Gothic Medium" panose="020B0500000000000000" pitchFamily="34" charset="-128"/>
            </a:endParaRPr>
          </a:p>
        </p:txBody>
      </p:sp>
      <p:pic>
        <p:nvPicPr>
          <p:cNvPr id="5" name="Picture Placeholder 8">
            <a:extLst>
              <a:ext uri="{FF2B5EF4-FFF2-40B4-BE49-F238E27FC236}">
                <a16:creationId xmlns:a16="http://schemas.microsoft.com/office/drawing/2014/main" id="{247010AE-3EE5-D536-5BCC-D7844A0A0DF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550730" y="228600"/>
            <a:ext cx="2114328" cy="6400800"/>
          </a:xfrm>
          <a:prstGeom prst="rect">
            <a:avLst/>
          </a:prstGeom>
        </p:spPr>
      </p:pic>
      <p:sp>
        <p:nvSpPr>
          <p:cNvPr id="7" name="object 10">
            <a:extLst>
              <a:ext uri="{FF2B5EF4-FFF2-40B4-BE49-F238E27FC236}">
                <a16:creationId xmlns:a16="http://schemas.microsoft.com/office/drawing/2014/main" id="{0DD9AB8D-5E6B-684B-A8DD-B86CAC132897}"/>
              </a:ext>
            </a:extLst>
          </p:cNvPr>
          <p:cNvSpPr txBox="1"/>
          <p:nvPr/>
        </p:nvSpPr>
        <p:spPr>
          <a:xfrm rot="16200000">
            <a:off x="4741314" y="3922439"/>
            <a:ext cx="3733160"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CHARDONNAY</a:t>
            </a:r>
            <a:endParaRPr lang="en-AU" sz="3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6" name="TextBox 5">
            <a:extLst>
              <a:ext uri="{FF2B5EF4-FFF2-40B4-BE49-F238E27FC236}">
                <a16:creationId xmlns:a16="http://schemas.microsoft.com/office/drawing/2014/main" id="{55DF217E-BBED-851F-DB9F-4789B3905354}"/>
              </a:ext>
            </a:extLst>
          </p:cNvPr>
          <p:cNvSpPr txBox="1"/>
          <p:nvPr/>
        </p:nvSpPr>
        <p:spPr>
          <a:xfrm>
            <a:off x="9344809" y="5055441"/>
            <a:ext cx="2317743" cy="1370568"/>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ネクタリン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レモン</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グレープフルーツ</a:t>
            </a:r>
          </a:p>
          <a:p>
            <a:pPr marL="285750" indent="-285750">
              <a:lnSpc>
                <a:spcPct val="82000"/>
              </a:lnSpc>
              <a:spcBef>
                <a:spcPts val="150"/>
              </a:spcBef>
              <a:spcAft>
                <a:spcPts val="315"/>
              </a:spcAft>
              <a:buClr>
                <a:srgbClr val="B2D8BE"/>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メロン</a:t>
            </a:r>
            <a:endParaRPr lang="en-AU" sz="1600" dirty="0">
              <a:effectLst/>
              <a:latin typeface="Yu Gothic Medium" panose="020B0500000000000000" pitchFamily="34" charset="-128"/>
              <a:ea typeface="Yu Gothic Medium" panose="020B0500000000000000" pitchFamily="34" charset="-128"/>
            </a:endParaRPr>
          </a:p>
        </p:txBody>
      </p:sp>
      <p:cxnSp>
        <p:nvCxnSpPr>
          <p:cNvPr id="9" name="Straight Connector 8">
            <a:extLst>
              <a:ext uri="{FF2B5EF4-FFF2-40B4-BE49-F238E27FC236}">
                <a16:creationId xmlns:a16="http://schemas.microsoft.com/office/drawing/2014/main" id="{8C7B403D-F9EA-EA37-AFE7-C8FEC4429B0E}"/>
              </a:ext>
            </a:extLst>
          </p:cNvPr>
          <p:cNvCxnSpPr>
            <a:cxnSpLocks/>
          </p:cNvCxnSpPr>
          <p:nvPr/>
        </p:nvCxnSpPr>
        <p:spPr>
          <a:xfrm>
            <a:off x="10177935" y="4730315"/>
            <a:ext cx="0" cy="23418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 name="Oval 1">
            <a:extLst>
              <a:ext uri="{FF2B5EF4-FFF2-40B4-BE49-F238E27FC236}">
                <a16:creationId xmlns:a16="http://schemas.microsoft.com/office/drawing/2014/main" id="{871B31A0-A80C-4729-6C27-7EFFE7ABB193}"/>
              </a:ext>
            </a:extLst>
          </p:cNvPr>
          <p:cNvSpPr/>
          <p:nvPr/>
        </p:nvSpPr>
        <p:spPr>
          <a:xfrm>
            <a:off x="7790487" y="1497871"/>
            <a:ext cx="2583929" cy="2583929"/>
          </a:xfrm>
          <a:prstGeom prst="ellipse">
            <a:avLst/>
          </a:prstGeom>
          <a:solidFill>
            <a:srgbClr val="B2D8B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3" name="object 58">
            <a:extLst>
              <a:ext uri="{FF2B5EF4-FFF2-40B4-BE49-F238E27FC236}">
                <a16:creationId xmlns:a16="http://schemas.microsoft.com/office/drawing/2014/main" id="{C7B361CD-2639-B5DA-0167-6FB8C3704457}"/>
              </a:ext>
            </a:extLst>
          </p:cNvPr>
          <p:cNvSpPr txBox="1"/>
          <p:nvPr/>
        </p:nvSpPr>
        <p:spPr>
          <a:xfrm>
            <a:off x="8074270" y="2365335"/>
            <a:ext cx="2113011" cy="1014508"/>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r>
              <a:rPr lang="ja-JP" altLang="en-US" sz="1800" dirty="0">
                <a:solidFill>
                  <a:schemeClr val="tx1"/>
                </a:solidFill>
                <a:effectLst/>
                <a:latin typeface="Yu Gothic  "/>
              </a:rPr>
              <a:t>最高級の冷涼気候シャルドネに匹敵</a:t>
            </a:r>
            <a:br>
              <a:rPr lang="en-AU" altLang="ja-JP" sz="1800" dirty="0">
                <a:solidFill>
                  <a:schemeClr val="tx1"/>
                </a:solidFill>
                <a:effectLst/>
                <a:latin typeface="Yu Gothic  "/>
              </a:rPr>
            </a:br>
            <a:r>
              <a:rPr lang="ja-JP" altLang="en-US" sz="1800" dirty="0">
                <a:solidFill>
                  <a:schemeClr val="tx1"/>
                </a:solidFill>
                <a:effectLst/>
                <a:latin typeface="Yu Gothic  "/>
              </a:rPr>
              <a:t>するニューウェイブスタイル</a:t>
            </a:r>
            <a:endParaRPr lang="en-AU" sz="1800" dirty="0">
              <a:solidFill>
                <a:schemeClr val="tx1"/>
              </a:solidFill>
              <a:effectLst/>
              <a:latin typeface="Yu Gothic  "/>
            </a:endParaRPr>
          </a:p>
        </p:txBody>
      </p:sp>
      <p:cxnSp>
        <p:nvCxnSpPr>
          <p:cNvPr id="16" name="Straight Connector 15">
            <a:extLst>
              <a:ext uri="{FF2B5EF4-FFF2-40B4-BE49-F238E27FC236}">
                <a16:creationId xmlns:a16="http://schemas.microsoft.com/office/drawing/2014/main" id="{2421C182-5F4C-E00C-18F9-95D51872FEB9}"/>
              </a:ext>
            </a:extLst>
          </p:cNvPr>
          <p:cNvCxnSpPr>
            <a:cxnSpLocks/>
          </p:cNvCxnSpPr>
          <p:nvPr/>
        </p:nvCxnSpPr>
        <p:spPr>
          <a:xfrm>
            <a:off x="4085011" y="2934142"/>
            <a:ext cx="0" cy="97829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350557E-0E76-4871-2C2D-24A01BE00309}"/>
              </a:ext>
            </a:extLst>
          </p:cNvPr>
          <p:cNvSpPr/>
          <p:nvPr/>
        </p:nvSpPr>
        <p:spPr>
          <a:xfrm>
            <a:off x="944210" y="4102115"/>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10" name="object 58">
            <a:extLst>
              <a:ext uri="{FF2B5EF4-FFF2-40B4-BE49-F238E27FC236}">
                <a16:creationId xmlns:a16="http://schemas.microsoft.com/office/drawing/2014/main" id="{142A8CE5-CF86-8483-7CDD-B40AD9BF5F4E}"/>
              </a:ext>
            </a:extLst>
          </p:cNvPr>
          <p:cNvSpPr txBox="1"/>
          <p:nvPr/>
        </p:nvSpPr>
        <p:spPr>
          <a:xfrm>
            <a:off x="1162693" y="4780490"/>
            <a:ext cx="2146963" cy="1308307"/>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ja-JP" altLang="en-US" sz="2000" dirty="0">
                <a:latin typeface="Yu Gothic" panose="020B0400000000000000" pitchFamily="34" charset="-128"/>
                <a:ea typeface="Yu Gothic" panose="020B0400000000000000" pitchFamily="34" charset="-128"/>
              </a:rPr>
              <a:t>年間総破砕量の</a:t>
            </a:r>
            <a:br>
              <a:rPr lang="en-AU" altLang="ja-JP" sz="2000" dirty="0">
                <a:latin typeface="Yu Gothic" panose="020B0400000000000000" pitchFamily="34" charset="-128"/>
                <a:ea typeface="Yu Gothic" panose="020B0400000000000000" pitchFamily="34" charset="-128"/>
              </a:rPr>
            </a:br>
            <a:endParaRPr lang="en-AU" altLang="ja-JP" sz="2000" dirty="0">
              <a:latin typeface="Yu Gothic" panose="020B0400000000000000" pitchFamily="34" charset="-128"/>
              <a:ea typeface="Yu Gothic" panose="020B0400000000000000" pitchFamily="34" charset="-128"/>
            </a:endParaRPr>
          </a:p>
          <a:p>
            <a:pPr>
              <a:lnSpc>
                <a:spcPct val="82000"/>
              </a:lnSpc>
              <a:spcBef>
                <a:spcPts val="217"/>
              </a:spcBef>
            </a:pPr>
            <a:r>
              <a:rPr lang="ja-JP" altLang="en-US" sz="2800" dirty="0">
                <a:effectLst/>
                <a:latin typeface="Yu Gothic" panose="020B0400000000000000" pitchFamily="34" charset="-128"/>
                <a:ea typeface="Yu Gothic" panose="020B0400000000000000" pitchFamily="34" charset="-128"/>
              </a:rPr>
              <a:t>約</a:t>
            </a:r>
            <a:r>
              <a:rPr lang="en-AU" sz="6000" dirty="0">
                <a:effectLst/>
                <a:latin typeface="Neue Haas Grotesk Text Pro" panose="020B0504020202020204" pitchFamily="34" charset="77"/>
              </a:rPr>
              <a:t>1/4</a:t>
            </a:r>
          </a:p>
        </p:txBody>
      </p:sp>
    </p:spTree>
    <p:extLst>
      <p:ext uri="{BB962C8B-B14F-4D97-AF65-F5344CB8AC3E}">
        <p14:creationId xmlns:p14="http://schemas.microsoft.com/office/powerpoint/2010/main" val="370399580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45ADE4-7566-52C0-4E05-21C741464D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FDE61B-5CF3-B98F-9895-1DAF4ABA1928}"/>
              </a:ext>
            </a:extLst>
          </p:cNvPr>
          <p:cNvSpPr>
            <a:spLocks noGrp="1"/>
          </p:cNvSpPr>
          <p:nvPr>
            <p:ph type="title" idx="4294967295"/>
          </p:nvPr>
        </p:nvSpPr>
        <p:spPr>
          <a:xfrm>
            <a:off x="410407" y="590594"/>
            <a:ext cx="7904034" cy="1325562"/>
          </a:xfrm>
        </p:spPr>
        <p:txBody>
          <a:bodyPr/>
          <a:lstStyle/>
          <a:p>
            <a:pPr>
              <a:lnSpc>
                <a:spcPct val="100000"/>
              </a:lnSpc>
            </a:pPr>
            <a:r>
              <a:rPr lang="ja-JP" altLang="en-US" sz="4000" b="1" dirty="0">
                <a:solidFill>
                  <a:schemeClr val="bg2"/>
                </a:solidFill>
                <a:latin typeface="Yu Gothic" panose="020B0400000000000000" pitchFamily="34" charset="-128"/>
                <a:ea typeface="Yu Gothic" panose="020B0400000000000000" pitchFamily="34" charset="-128"/>
              </a:rPr>
              <a:t>シャルドネ</a:t>
            </a:r>
            <a:br>
              <a:rPr lang="en-US" sz="3200" dirty="0">
                <a:solidFill>
                  <a:schemeClr val="accent3"/>
                </a:solidFill>
                <a:latin typeface="Yu Gothic" panose="020B0400000000000000" pitchFamily="34" charset="-128"/>
                <a:ea typeface="Yu Gothic" panose="020B0400000000000000" pitchFamily="34" charset="-128"/>
              </a:rPr>
            </a:br>
            <a:r>
              <a:rPr lang="ja-JP" altLang="en-US" sz="4800" dirty="0">
                <a:solidFill>
                  <a:schemeClr val="accent2"/>
                </a:solidFill>
                <a:latin typeface="Yu Gothic" panose="020B0400000000000000" pitchFamily="34" charset="-128"/>
                <a:ea typeface="Yu Gothic" panose="020B0400000000000000" pitchFamily="34" charset="-128"/>
              </a:rPr>
              <a:t>特徴</a:t>
            </a:r>
            <a:endParaRPr lang="en-US" sz="5400" dirty="0">
              <a:solidFill>
                <a:schemeClr val="accent2"/>
              </a:solidFill>
              <a:latin typeface="Yu Gothic" panose="020B0400000000000000" pitchFamily="34" charset="-128"/>
              <a:ea typeface="Yu Gothic" panose="020B0400000000000000" pitchFamily="34" charset="-128"/>
            </a:endParaRPr>
          </a:p>
        </p:txBody>
      </p:sp>
      <p:pic>
        <p:nvPicPr>
          <p:cNvPr id="20" name="Picture Placeholder 8">
            <a:extLst>
              <a:ext uri="{FF2B5EF4-FFF2-40B4-BE49-F238E27FC236}">
                <a16:creationId xmlns:a16="http://schemas.microsoft.com/office/drawing/2014/main" id="{94442B9C-7A53-5783-D95B-4FE1C0ED6237}"/>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570806" y="368300"/>
            <a:ext cx="2114328" cy="6400800"/>
          </a:xfrm>
          <a:prstGeom prst="rect">
            <a:avLst/>
          </a:prstGeom>
        </p:spPr>
      </p:pic>
      <p:sp>
        <p:nvSpPr>
          <p:cNvPr id="21" name="object 10">
            <a:extLst>
              <a:ext uri="{FF2B5EF4-FFF2-40B4-BE49-F238E27FC236}">
                <a16:creationId xmlns:a16="http://schemas.microsoft.com/office/drawing/2014/main" id="{B89E5D8A-2B93-5A7A-2D7A-77456B75EE44}"/>
              </a:ext>
            </a:extLst>
          </p:cNvPr>
          <p:cNvSpPr txBox="1"/>
          <p:nvPr/>
        </p:nvSpPr>
        <p:spPr>
          <a:xfrm rot="16200000">
            <a:off x="7301852" y="4256519"/>
            <a:ext cx="4652237" cy="435312"/>
          </a:xfrm>
          <a:prstGeom prst="rect">
            <a:avLst/>
          </a:prstGeom>
        </p:spPr>
        <p:txBody>
          <a:bodyPr vert="horz" wrap="square" lIns="0" tIns="12065" rIns="0" bIns="0" rtlCol="0">
            <a:spAutoFit/>
          </a:bodyPr>
          <a:lstStyle/>
          <a:p>
            <a:pPr algn="ctr" defTabSz="914453">
              <a:lnSpc>
                <a:spcPct val="80000"/>
              </a:lnSpc>
              <a:spcBef>
                <a:spcPct val="0"/>
              </a:spcBef>
            </a:pPr>
            <a:r>
              <a:rPr lang="en-AU" sz="3400" b="1" dirty="0">
                <a:solidFill>
                  <a:schemeClr val="bg1"/>
                </a:solidFill>
                <a:latin typeface="Neue Haas Grotesk Text Pro" panose="020B0504020202020204" pitchFamily="34" charset="77"/>
              </a:rPr>
              <a:t>CHARDONNAY</a:t>
            </a:r>
          </a:p>
        </p:txBody>
      </p:sp>
      <p:sp>
        <p:nvSpPr>
          <p:cNvPr id="10" name="Oval 9">
            <a:extLst>
              <a:ext uri="{FF2B5EF4-FFF2-40B4-BE49-F238E27FC236}">
                <a16:creationId xmlns:a16="http://schemas.microsoft.com/office/drawing/2014/main" id="{6F56D2EB-195E-E0F7-2B13-B4E3B0A8B0B4}"/>
              </a:ext>
            </a:extLst>
          </p:cNvPr>
          <p:cNvSpPr/>
          <p:nvPr/>
        </p:nvSpPr>
        <p:spPr>
          <a:xfrm>
            <a:off x="1891575" y="2194640"/>
            <a:ext cx="272668" cy="272668"/>
          </a:xfrm>
          <a:prstGeom prst="ellipse">
            <a:avLst/>
          </a:prstGeom>
          <a:solidFill>
            <a:srgbClr val="FAF5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 name="Oval 13">
            <a:extLst>
              <a:ext uri="{FF2B5EF4-FFF2-40B4-BE49-F238E27FC236}">
                <a16:creationId xmlns:a16="http://schemas.microsoft.com/office/drawing/2014/main" id="{962BE3D1-FF94-496F-0AE3-EA9C4117F0C3}"/>
              </a:ext>
            </a:extLst>
          </p:cNvPr>
          <p:cNvSpPr/>
          <p:nvPr/>
        </p:nvSpPr>
        <p:spPr>
          <a:xfrm>
            <a:off x="2255718" y="2191738"/>
            <a:ext cx="272668" cy="272668"/>
          </a:xfrm>
          <a:prstGeom prst="ellipse">
            <a:avLst/>
          </a:prstGeom>
          <a:solidFill>
            <a:srgbClr val="EDEDB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 name="Oval 14">
            <a:extLst>
              <a:ext uri="{FF2B5EF4-FFF2-40B4-BE49-F238E27FC236}">
                <a16:creationId xmlns:a16="http://schemas.microsoft.com/office/drawing/2014/main" id="{91291C1B-82A5-4F4A-A87C-2A021E60710E}"/>
              </a:ext>
            </a:extLst>
          </p:cNvPr>
          <p:cNvSpPr/>
          <p:nvPr/>
        </p:nvSpPr>
        <p:spPr>
          <a:xfrm>
            <a:off x="2619861" y="2191738"/>
            <a:ext cx="272668" cy="272668"/>
          </a:xfrm>
          <a:prstGeom prst="ellipse">
            <a:avLst/>
          </a:prstGeom>
          <a:solidFill>
            <a:srgbClr val="EBE8A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 name="Oval 15">
            <a:extLst>
              <a:ext uri="{FF2B5EF4-FFF2-40B4-BE49-F238E27FC236}">
                <a16:creationId xmlns:a16="http://schemas.microsoft.com/office/drawing/2014/main" id="{0BC3DDA9-AB5C-D3C6-6A5D-E4BCE6FF5CD2}"/>
              </a:ext>
            </a:extLst>
          </p:cNvPr>
          <p:cNvSpPr/>
          <p:nvPr/>
        </p:nvSpPr>
        <p:spPr>
          <a:xfrm>
            <a:off x="2984004" y="2191738"/>
            <a:ext cx="272668" cy="272668"/>
          </a:xfrm>
          <a:prstGeom prst="ellipse">
            <a:avLst/>
          </a:prstGeom>
          <a:solidFill>
            <a:srgbClr val="F7CD4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1" name="Oval 40">
            <a:extLst>
              <a:ext uri="{FF2B5EF4-FFF2-40B4-BE49-F238E27FC236}">
                <a16:creationId xmlns:a16="http://schemas.microsoft.com/office/drawing/2014/main" id="{5D5E2F84-A7FC-2923-990C-971FADE9EC37}"/>
              </a:ext>
            </a:extLst>
          </p:cNvPr>
          <p:cNvSpPr/>
          <p:nvPr/>
        </p:nvSpPr>
        <p:spPr>
          <a:xfrm>
            <a:off x="3348528" y="2191738"/>
            <a:ext cx="272668" cy="272668"/>
          </a:xfrm>
          <a:prstGeom prst="ellipse">
            <a:avLst/>
          </a:prstGeom>
          <a:solidFill>
            <a:srgbClr val="F7BD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2" name="Oval 41">
            <a:extLst>
              <a:ext uri="{FF2B5EF4-FFF2-40B4-BE49-F238E27FC236}">
                <a16:creationId xmlns:a16="http://schemas.microsoft.com/office/drawing/2014/main" id="{81884036-2716-602E-A397-6AA600F744D3}"/>
              </a:ext>
            </a:extLst>
          </p:cNvPr>
          <p:cNvSpPr/>
          <p:nvPr/>
        </p:nvSpPr>
        <p:spPr>
          <a:xfrm>
            <a:off x="3713052" y="2191738"/>
            <a:ext cx="272668" cy="272668"/>
          </a:xfrm>
          <a:prstGeom prst="ellipse">
            <a:avLst/>
          </a:prstGeom>
          <a:solidFill>
            <a:srgbClr val="FDC7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3" name="Oval 42">
            <a:extLst>
              <a:ext uri="{FF2B5EF4-FFF2-40B4-BE49-F238E27FC236}">
                <a16:creationId xmlns:a16="http://schemas.microsoft.com/office/drawing/2014/main" id="{2B0DB3A5-7DE6-4535-25A9-3B9FFA2A73D3}"/>
              </a:ext>
            </a:extLst>
          </p:cNvPr>
          <p:cNvSpPr/>
          <p:nvPr/>
        </p:nvSpPr>
        <p:spPr>
          <a:xfrm>
            <a:off x="4071397" y="2191738"/>
            <a:ext cx="272668" cy="272668"/>
          </a:xfrm>
          <a:prstGeom prst="ellipse">
            <a:avLst/>
          </a:prstGeom>
          <a:solidFill>
            <a:srgbClr val="F1BA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4" name="Oval 43">
            <a:extLst>
              <a:ext uri="{FF2B5EF4-FFF2-40B4-BE49-F238E27FC236}">
                <a16:creationId xmlns:a16="http://schemas.microsoft.com/office/drawing/2014/main" id="{82CE8839-B14D-EC3A-0C13-1CA5CC770955}"/>
              </a:ext>
            </a:extLst>
          </p:cNvPr>
          <p:cNvSpPr/>
          <p:nvPr/>
        </p:nvSpPr>
        <p:spPr>
          <a:xfrm>
            <a:off x="4442099" y="2191738"/>
            <a:ext cx="272668" cy="272668"/>
          </a:xfrm>
          <a:prstGeom prst="ellipse">
            <a:avLst/>
          </a:prstGeom>
          <a:solidFill>
            <a:srgbClr val="D9941E"/>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5" name="Oval 44">
            <a:extLst>
              <a:ext uri="{FF2B5EF4-FFF2-40B4-BE49-F238E27FC236}">
                <a16:creationId xmlns:a16="http://schemas.microsoft.com/office/drawing/2014/main" id="{FF78DB7C-6710-BFED-03C6-B12CAFED3C04}"/>
              </a:ext>
            </a:extLst>
          </p:cNvPr>
          <p:cNvSpPr/>
          <p:nvPr/>
        </p:nvSpPr>
        <p:spPr>
          <a:xfrm>
            <a:off x="4806623" y="2191738"/>
            <a:ext cx="272668" cy="272668"/>
          </a:xfrm>
          <a:prstGeom prst="ellipse">
            <a:avLst/>
          </a:prstGeom>
          <a:solidFill>
            <a:srgbClr val="C4853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6" name="Title 2">
            <a:extLst>
              <a:ext uri="{FF2B5EF4-FFF2-40B4-BE49-F238E27FC236}">
                <a16:creationId xmlns:a16="http://schemas.microsoft.com/office/drawing/2014/main" id="{0380C0AA-F88B-1660-EC0B-AB4202E378AB}"/>
              </a:ext>
            </a:extLst>
          </p:cNvPr>
          <p:cNvSpPr txBox="1"/>
          <p:nvPr/>
        </p:nvSpPr>
        <p:spPr>
          <a:xfrm>
            <a:off x="3277393" y="2620133"/>
            <a:ext cx="195781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シャルドネ</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54" name="Oval 53">
            <a:extLst>
              <a:ext uri="{FF2B5EF4-FFF2-40B4-BE49-F238E27FC236}">
                <a16:creationId xmlns:a16="http://schemas.microsoft.com/office/drawing/2014/main" id="{889E2E6B-B4FC-4D27-093E-FF22D5ADCF2C}"/>
              </a:ext>
            </a:extLst>
          </p:cNvPr>
          <p:cNvSpPr/>
          <p:nvPr/>
        </p:nvSpPr>
        <p:spPr>
          <a:xfrm>
            <a:off x="1891575" y="334381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55" name="Oval 54">
            <a:extLst>
              <a:ext uri="{FF2B5EF4-FFF2-40B4-BE49-F238E27FC236}">
                <a16:creationId xmlns:a16="http://schemas.microsoft.com/office/drawing/2014/main" id="{36AB2BF6-B6E0-550B-F394-A08618E37ABC}"/>
              </a:ext>
            </a:extLst>
          </p:cNvPr>
          <p:cNvSpPr/>
          <p:nvPr/>
        </p:nvSpPr>
        <p:spPr>
          <a:xfrm>
            <a:off x="225571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56" name="Oval 55">
            <a:extLst>
              <a:ext uri="{FF2B5EF4-FFF2-40B4-BE49-F238E27FC236}">
                <a16:creationId xmlns:a16="http://schemas.microsoft.com/office/drawing/2014/main" id="{C3F6284D-50A0-B092-6E0B-687AFEAA4EF8}"/>
              </a:ext>
            </a:extLst>
          </p:cNvPr>
          <p:cNvSpPr/>
          <p:nvPr/>
        </p:nvSpPr>
        <p:spPr>
          <a:xfrm>
            <a:off x="2619861"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57" name="Oval 56">
            <a:extLst>
              <a:ext uri="{FF2B5EF4-FFF2-40B4-BE49-F238E27FC236}">
                <a16:creationId xmlns:a16="http://schemas.microsoft.com/office/drawing/2014/main" id="{2B82FD9A-227A-DC48-3962-B75CEF43311F}"/>
              </a:ext>
            </a:extLst>
          </p:cNvPr>
          <p:cNvSpPr/>
          <p:nvPr/>
        </p:nvSpPr>
        <p:spPr>
          <a:xfrm>
            <a:off x="2984004"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59" name="Oval 58">
            <a:extLst>
              <a:ext uri="{FF2B5EF4-FFF2-40B4-BE49-F238E27FC236}">
                <a16:creationId xmlns:a16="http://schemas.microsoft.com/office/drawing/2014/main" id="{28A46049-63B6-2E72-2848-E3A891BCC211}"/>
              </a:ext>
            </a:extLst>
          </p:cNvPr>
          <p:cNvSpPr/>
          <p:nvPr/>
        </p:nvSpPr>
        <p:spPr>
          <a:xfrm>
            <a:off x="3348528" y="334091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0" name="Oval 59">
            <a:extLst>
              <a:ext uri="{FF2B5EF4-FFF2-40B4-BE49-F238E27FC236}">
                <a16:creationId xmlns:a16="http://schemas.microsoft.com/office/drawing/2014/main" id="{C5C78655-6C11-AB64-A2ED-7034DF0FF779}"/>
              </a:ext>
            </a:extLst>
          </p:cNvPr>
          <p:cNvSpPr/>
          <p:nvPr/>
        </p:nvSpPr>
        <p:spPr>
          <a:xfrm>
            <a:off x="3713052"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1" name="Oval 60">
            <a:extLst>
              <a:ext uri="{FF2B5EF4-FFF2-40B4-BE49-F238E27FC236}">
                <a16:creationId xmlns:a16="http://schemas.microsoft.com/office/drawing/2014/main" id="{23B7EFA6-29BE-1C16-13C3-30E0CCB4872F}"/>
              </a:ext>
            </a:extLst>
          </p:cNvPr>
          <p:cNvSpPr/>
          <p:nvPr/>
        </p:nvSpPr>
        <p:spPr>
          <a:xfrm>
            <a:off x="4071397"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2" name="Oval 61">
            <a:extLst>
              <a:ext uri="{FF2B5EF4-FFF2-40B4-BE49-F238E27FC236}">
                <a16:creationId xmlns:a16="http://schemas.microsoft.com/office/drawing/2014/main" id="{ACF69098-86FD-FE77-8092-920C4D167604}"/>
              </a:ext>
            </a:extLst>
          </p:cNvPr>
          <p:cNvSpPr/>
          <p:nvPr/>
        </p:nvSpPr>
        <p:spPr>
          <a:xfrm>
            <a:off x="4442099"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3" name="Oval 62">
            <a:extLst>
              <a:ext uri="{FF2B5EF4-FFF2-40B4-BE49-F238E27FC236}">
                <a16:creationId xmlns:a16="http://schemas.microsoft.com/office/drawing/2014/main" id="{6B028919-6A18-01F4-BB26-F18ECE53911C}"/>
              </a:ext>
            </a:extLst>
          </p:cNvPr>
          <p:cNvSpPr/>
          <p:nvPr/>
        </p:nvSpPr>
        <p:spPr>
          <a:xfrm>
            <a:off x="4806623" y="334091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9" name="Oval 68">
            <a:extLst>
              <a:ext uri="{FF2B5EF4-FFF2-40B4-BE49-F238E27FC236}">
                <a16:creationId xmlns:a16="http://schemas.microsoft.com/office/drawing/2014/main" id="{0578BD73-E803-010F-D580-99A4F5AF1A1C}"/>
              </a:ext>
            </a:extLst>
          </p:cNvPr>
          <p:cNvSpPr/>
          <p:nvPr/>
        </p:nvSpPr>
        <p:spPr>
          <a:xfrm>
            <a:off x="1891575" y="4184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0" name="Oval 69">
            <a:extLst>
              <a:ext uri="{FF2B5EF4-FFF2-40B4-BE49-F238E27FC236}">
                <a16:creationId xmlns:a16="http://schemas.microsoft.com/office/drawing/2014/main" id="{9C50D499-92FE-191F-A066-1C441C1AFEE6}"/>
              </a:ext>
            </a:extLst>
          </p:cNvPr>
          <p:cNvSpPr/>
          <p:nvPr/>
        </p:nvSpPr>
        <p:spPr>
          <a:xfrm>
            <a:off x="2255718" y="41811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1" name="Oval 70">
            <a:extLst>
              <a:ext uri="{FF2B5EF4-FFF2-40B4-BE49-F238E27FC236}">
                <a16:creationId xmlns:a16="http://schemas.microsoft.com/office/drawing/2014/main" id="{038F7BF3-915C-F506-9D7B-79E20DE5B43B}"/>
              </a:ext>
            </a:extLst>
          </p:cNvPr>
          <p:cNvSpPr/>
          <p:nvPr/>
        </p:nvSpPr>
        <p:spPr>
          <a:xfrm>
            <a:off x="2619861"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2" name="Oval 71">
            <a:extLst>
              <a:ext uri="{FF2B5EF4-FFF2-40B4-BE49-F238E27FC236}">
                <a16:creationId xmlns:a16="http://schemas.microsoft.com/office/drawing/2014/main" id="{CD312308-6A25-F4D2-DEEB-2DCB01093378}"/>
              </a:ext>
            </a:extLst>
          </p:cNvPr>
          <p:cNvSpPr/>
          <p:nvPr/>
        </p:nvSpPr>
        <p:spPr>
          <a:xfrm>
            <a:off x="2984004"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4" name="Oval 73">
            <a:extLst>
              <a:ext uri="{FF2B5EF4-FFF2-40B4-BE49-F238E27FC236}">
                <a16:creationId xmlns:a16="http://schemas.microsoft.com/office/drawing/2014/main" id="{E43B8C7F-07DF-0ECB-5312-0A55CBB4A72E}"/>
              </a:ext>
            </a:extLst>
          </p:cNvPr>
          <p:cNvSpPr/>
          <p:nvPr/>
        </p:nvSpPr>
        <p:spPr>
          <a:xfrm>
            <a:off x="3348528"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5" name="Oval 74">
            <a:extLst>
              <a:ext uri="{FF2B5EF4-FFF2-40B4-BE49-F238E27FC236}">
                <a16:creationId xmlns:a16="http://schemas.microsoft.com/office/drawing/2014/main" id="{5BFD544A-5966-9EFC-5B26-0EBC880CA6A7}"/>
              </a:ext>
            </a:extLst>
          </p:cNvPr>
          <p:cNvSpPr/>
          <p:nvPr/>
        </p:nvSpPr>
        <p:spPr>
          <a:xfrm>
            <a:off x="3713052"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6" name="Oval 75">
            <a:extLst>
              <a:ext uri="{FF2B5EF4-FFF2-40B4-BE49-F238E27FC236}">
                <a16:creationId xmlns:a16="http://schemas.microsoft.com/office/drawing/2014/main" id="{7EF0F0EC-AE6F-D745-543C-59511E924829}"/>
              </a:ext>
            </a:extLst>
          </p:cNvPr>
          <p:cNvSpPr/>
          <p:nvPr/>
        </p:nvSpPr>
        <p:spPr>
          <a:xfrm>
            <a:off x="4071397"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7" name="Oval 76">
            <a:extLst>
              <a:ext uri="{FF2B5EF4-FFF2-40B4-BE49-F238E27FC236}">
                <a16:creationId xmlns:a16="http://schemas.microsoft.com/office/drawing/2014/main" id="{B2F2A0B3-CB15-A8CC-3165-78E705E00DA0}"/>
              </a:ext>
            </a:extLst>
          </p:cNvPr>
          <p:cNvSpPr/>
          <p:nvPr/>
        </p:nvSpPr>
        <p:spPr>
          <a:xfrm>
            <a:off x="4442099"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8" name="Oval 77">
            <a:extLst>
              <a:ext uri="{FF2B5EF4-FFF2-40B4-BE49-F238E27FC236}">
                <a16:creationId xmlns:a16="http://schemas.microsoft.com/office/drawing/2014/main" id="{87343FB6-7E3B-B3DE-5779-F283805FF772}"/>
              </a:ext>
            </a:extLst>
          </p:cNvPr>
          <p:cNvSpPr/>
          <p:nvPr/>
        </p:nvSpPr>
        <p:spPr>
          <a:xfrm>
            <a:off x="4806623" y="418117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0" name="Oval 89">
            <a:extLst>
              <a:ext uri="{FF2B5EF4-FFF2-40B4-BE49-F238E27FC236}">
                <a16:creationId xmlns:a16="http://schemas.microsoft.com/office/drawing/2014/main" id="{9ADF75C1-2283-CB22-99AC-2C1A54F55AA9}"/>
              </a:ext>
            </a:extLst>
          </p:cNvPr>
          <p:cNvSpPr/>
          <p:nvPr/>
        </p:nvSpPr>
        <p:spPr>
          <a:xfrm>
            <a:off x="1891575" y="502433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1" name="Oval 90">
            <a:extLst>
              <a:ext uri="{FF2B5EF4-FFF2-40B4-BE49-F238E27FC236}">
                <a16:creationId xmlns:a16="http://schemas.microsoft.com/office/drawing/2014/main" id="{0C790E21-B961-56B1-A980-C1C60AD6D249}"/>
              </a:ext>
            </a:extLst>
          </p:cNvPr>
          <p:cNvSpPr/>
          <p:nvPr/>
        </p:nvSpPr>
        <p:spPr>
          <a:xfrm>
            <a:off x="225571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2" name="Oval 91">
            <a:extLst>
              <a:ext uri="{FF2B5EF4-FFF2-40B4-BE49-F238E27FC236}">
                <a16:creationId xmlns:a16="http://schemas.microsoft.com/office/drawing/2014/main" id="{B4E5A90C-4C56-B0A4-F80E-15BA53D01685}"/>
              </a:ext>
            </a:extLst>
          </p:cNvPr>
          <p:cNvSpPr/>
          <p:nvPr/>
        </p:nvSpPr>
        <p:spPr>
          <a:xfrm>
            <a:off x="2619861"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3" name="Oval 92">
            <a:extLst>
              <a:ext uri="{FF2B5EF4-FFF2-40B4-BE49-F238E27FC236}">
                <a16:creationId xmlns:a16="http://schemas.microsoft.com/office/drawing/2014/main" id="{95D78A90-2F29-8309-25EF-AF983C9E0DF4}"/>
              </a:ext>
            </a:extLst>
          </p:cNvPr>
          <p:cNvSpPr/>
          <p:nvPr/>
        </p:nvSpPr>
        <p:spPr>
          <a:xfrm>
            <a:off x="2984004"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4" name="Oval 93">
            <a:extLst>
              <a:ext uri="{FF2B5EF4-FFF2-40B4-BE49-F238E27FC236}">
                <a16:creationId xmlns:a16="http://schemas.microsoft.com/office/drawing/2014/main" id="{B8D7AD80-E89E-94FC-05B3-65E2B789EDBF}"/>
              </a:ext>
            </a:extLst>
          </p:cNvPr>
          <p:cNvSpPr/>
          <p:nvPr/>
        </p:nvSpPr>
        <p:spPr>
          <a:xfrm>
            <a:off x="3348528"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5" name="Oval 94">
            <a:extLst>
              <a:ext uri="{FF2B5EF4-FFF2-40B4-BE49-F238E27FC236}">
                <a16:creationId xmlns:a16="http://schemas.microsoft.com/office/drawing/2014/main" id="{C359EA06-9A7D-9E0F-4522-82CD640F0D85}"/>
              </a:ext>
            </a:extLst>
          </p:cNvPr>
          <p:cNvSpPr/>
          <p:nvPr/>
        </p:nvSpPr>
        <p:spPr>
          <a:xfrm>
            <a:off x="3713052"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6" name="Oval 95">
            <a:extLst>
              <a:ext uri="{FF2B5EF4-FFF2-40B4-BE49-F238E27FC236}">
                <a16:creationId xmlns:a16="http://schemas.microsoft.com/office/drawing/2014/main" id="{28D376A2-3656-F7BF-8E97-DA95B182B782}"/>
              </a:ext>
            </a:extLst>
          </p:cNvPr>
          <p:cNvSpPr/>
          <p:nvPr/>
        </p:nvSpPr>
        <p:spPr>
          <a:xfrm>
            <a:off x="4071397" y="502143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7" name="Oval 96">
            <a:extLst>
              <a:ext uri="{FF2B5EF4-FFF2-40B4-BE49-F238E27FC236}">
                <a16:creationId xmlns:a16="http://schemas.microsoft.com/office/drawing/2014/main" id="{86771A24-F00F-4429-B5A3-60CC5B631545}"/>
              </a:ext>
            </a:extLst>
          </p:cNvPr>
          <p:cNvSpPr/>
          <p:nvPr/>
        </p:nvSpPr>
        <p:spPr>
          <a:xfrm>
            <a:off x="4442099"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8" name="Oval 97">
            <a:extLst>
              <a:ext uri="{FF2B5EF4-FFF2-40B4-BE49-F238E27FC236}">
                <a16:creationId xmlns:a16="http://schemas.microsoft.com/office/drawing/2014/main" id="{11320E13-6CCD-AA11-E9F0-092E97D873B8}"/>
              </a:ext>
            </a:extLst>
          </p:cNvPr>
          <p:cNvSpPr/>
          <p:nvPr/>
        </p:nvSpPr>
        <p:spPr>
          <a:xfrm>
            <a:off x="4806623" y="502143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5" name="Oval 104">
            <a:extLst>
              <a:ext uri="{FF2B5EF4-FFF2-40B4-BE49-F238E27FC236}">
                <a16:creationId xmlns:a16="http://schemas.microsoft.com/office/drawing/2014/main" id="{C078604D-736D-2D36-8664-746636080348}"/>
              </a:ext>
            </a:extLst>
          </p:cNvPr>
          <p:cNvSpPr/>
          <p:nvPr/>
        </p:nvSpPr>
        <p:spPr>
          <a:xfrm>
            <a:off x="1891575" y="537032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6" name="Oval 105">
            <a:extLst>
              <a:ext uri="{FF2B5EF4-FFF2-40B4-BE49-F238E27FC236}">
                <a16:creationId xmlns:a16="http://schemas.microsoft.com/office/drawing/2014/main" id="{DCF7E2D1-1D3D-AE8A-B1C6-08055DE528DA}"/>
              </a:ext>
            </a:extLst>
          </p:cNvPr>
          <p:cNvSpPr/>
          <p:nvPr/>
        </p:nvSpPr>
        <p:spPr>
          <a:xfrm>
            <a:off x="2255718"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7" name="Oval 106">
            <a:extLst>
              <a:ext uri="{FF2B5EF4-FFF2-40B4-BE49-F238E27FC236}">
                <a16:creationId xmlns:a16="http://schemas.microsoft.com/office/drawing/2014/main" id="{47DC42B4-9713-6197-7E67-351186EFCE73}"/>
              </a:ext>
            </a:extLst>
          </p:cNvPr>
          <p:cNvSpPr/>
          <p:nvPr/>
        </p:nvSpPr>
        <p:spPr>
          <a:xfrm>
            <a:off x="2619861"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8" name="Oval 107">
            <a:extLst>
              <a:ext uri="{FF2B5EF4-FFF2-40B4-BE49-F238E27FC236}">
                <a16:creationId xmlns:a16="http://schemas.microsoft.com/office/drawing/2014/main" id="{8B7D4B46-0DBC-8E17-9E4A-ED8869CBCB88}"/>
              </a:ext>
            </a:extLst>
          </p:cNvPr>
          <p:cNvSpPr/>
          <p:nvPr/>
        </p:nvSpPr>
        <p:spPr>
          <a:xfrm>
            <a:off x="2984004" y="536742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9" name="Oval 108">
            <a:extLst>
              <a:ext uri="{FF2B5EF4-FFF2-40B4-BE49-F238E27FC236}">
                <a16:creationId xmlns:a16="http://schemas.microsoft.com/office/drawing/2014/main" id="{809198EE-61B6-0C55-5E72-CC96478B3081}"/>
              </a:ext>
            </a:extLst>
          </p:cNvPr>
          <p:cNvSpPr/>
          <p:nvPr/>
        </p:nvSpPr>
        <p:spPr>
          <a:xfrm>
            <a:off x="3348528"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0" name="Oval 109">
            <a:extLst>
              <a:ext uri="{FF2B5EF4-FFF2-40B4-BE49-F238E27FC236}">
                <a16:creationId xmlns:a16="http://schemas.microsoft.com/office/drawing/2014/main" id="{BE48170E-C2C8-5ECB-7B4E-4825282DA9F8}"/>
              </a:ext>
            </a:extLst>
          </p:cNvPr>
          <p:cNvSpPr/>
          <p:nvPr/>
        </p:nvSpPr>
        <p:spPr>
          <a:xfrm>
            <a:off x="3713052"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1" name="Oval 110">
            <a:extLst>
              <a:ext uri="{FF2B5EF4-FFF2-40B4-BE49-F238E27FC236}">
                <a16:creationId xmlns:a16="http://schemas.microsoft.com/office/drawing/2014/main" id="{ABB9A261-A519-8F83-CC9C-C27E7BE7C8BC}"/>
              </a:ext>
            </a:extLst>
          </p:cNvPr>
          <p:cNvSpPr/>
          <p:nvPr/>
        </p:nvSpPr>
        <p:spPr>
          <a:xfrm>
            <a:off x="4071397"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2" name="Oval 111">
            <a:extLst>
              <a:ext uri="{FF2B5EF4-FFF2-40B4-BE49-F238E27FC236}">
                <a16:creationId xmlns:a16="http://schemas.microsoft.com/office/drawing/2014/main" id="{3C6B49AE-22F4-29C7-6562-D5F7B5533FAF}"/>
              </a:ext>
            </a:extLst>
          </p:cNvPr>
          <p:cNvSpPr/>
          <p:nvPr/>
        </p:nvSpPr>
        <p:spPr>
          <a:xfrm>
            <a:off x="4442099"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3" name="Oval 112">
            <a:extLst>
              <a:ext uri="{FF2B5EF4-FFF2-40B4-BE49-F238E27FC236}">
                <a16:creationId xmlns:a16="http://schemas.microsoft.com/office/drawing/2014/main" id="{458A706B-18C3-65BA-DD55-E8D0F35DB7E9}"/>
              </a:ext>
            </a:extLst>
          </p:cNvPr>
          <p:cNvSpPr/>
          <p:nvPr/>
        </p:nvSpPr>
        <p:spPr>
          <a:xfrm>
            <a:off x="4806623" y="536742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6" name="Oval 115">
            <a:extLst>
              <a:ext uri="{FF2B5EF4-FFF2-40B4-BE49-F238E27FC236}">
                <a16:creationId xmlns:a16="http://schemas.microsoft.com/office/drawing/2014/main" id="{D11C57C6-EF40-F4C0-3BC7-803F45BD5066}"/>
              </a:ext>
            </a:extLst>
          </p:cNvPr>
          <p:cNvSpPr/>
          <p:nvPr/>
        </p:nvSpPr>
        <p:spPr>
          <a:xfrm>
            <a:off x="1891575" y="6154980"/>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7" name="Oval 116">
            <a:extLst>
              <a:ext uri="{FF2B5EF4-FFF2-40B4-BE49-F238E27FC236}">
                <a16:creationId xmlns:a16="http://schemas.microsoft.com/office/drawing/2014/main" id="{4274FBC1-5792-4EF8-6975-F5AA36DEF46D}"/>
              </a:ext>
            </a:extLst>
          </p:cNvPr>
          <p:cNvSpPr/>
          <p:nvPr/>
        </p:nvSpPr>
        <p:spPr>
          <a:xfrm>
            <a:off x="2255718"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8" name="Oval 117">
            <a:extLst>
              <a:ext uri="{FF2B5EF4-FFF2-40B4-BE49-F238E27FC236}">
                <a16:creationId xmlns:a16="http://schemas.microsoft.com/office/drawing/2014/main" id="{88F5D0DA-5D57-0855-F499-3E4388E0A04B}"/>
              </a:ext>
            </a:extLst>
          </p:cNvPr>
          <p:cNvSpPr/>
          <p:nvPr/>
        </p:nvSpPr>
        <p:spPr>
          <a:xfrm>
            <a:off x="2619861"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19" name="Oval 118">
            <a:extLst>
              <a:ext uri="{FF2B5EF4-FFF2-40B4-BE49-F238E27FC236}">
                <a16:creationId xmlns:a16="http://schemas.microsoft.com/office/drawing/2014/main" id="{D70863FB-17C8-F44A-FCF0-935042648F15}"/>
              </a:ext>
            </a:extLst>
          </p:cNvPr>
          <p:cNvSpPr/>
          <p:nvPr/>
        </p:nvSpPr>
        <p:spPr>
          <a:xfrm>
            <a:off x="2984004" y="615207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21" name="Oval 120">
            <a:extLst>
              <a:ext uri="{FF2B5EF4-FFF2-40B4-BE49-F238E27FC236}">
                <a16:creationId xmlns:a16="http://schemas.microsoft.com/office/drawing/2014/main" id="{EEF402AA-A4A0-D4C2-059E-E66982B6EBE5}"/>
              </a:ext>
            </a:extLst>
          </p:cNvPr>
          <p:cNvSpPr/>
          <p:nvPr/>
        </p:nvSpPr>
        <p:spPr>
          <a:xfrm>
            <a:off x="334814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23" name="Oval 122">
            <a:extLst>
              <a:ext uri="{FF2B5EF4-FFF2-40B4-BE49-F238E27FC236}">
                <a16:creationId xmlns:a16="http://schemas.microsoft.com/office/drawing/2014/main" id="{E1CF8C33-738A-C89E-6C4A-20BAC9F3863E}"/>
              </a:ext>
            </a:extLst>
          </p:cNvPr>
          <p:cNvSpPr/>
          <p:nvPr/>
        </p:nvSpPr>
        <p:spPr>
          <a:xfrm>
            <a:off x="4442099"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24" name="Oval 123">
            <a:extLst>
              <a:ext uri="{FF2B5EF4-FFF2-40B4-BE49-F238E27FC236}">
                <a16:creationId xmlns:a16="http://schemas.microsoft.com/office/drawing/2014/main" id="{090B0514-3BDB-C3CE-E2C8-7DF23BABCD3E}"/>
              </a:ext>
            </a:extLst>
          </p:cNvPr>
          <p:cNvSpPr/>
          <p:nvPr/>
        </p:nvSpPr>
        <p:spPr>
          <a:xfrm>
            <a:off x="4806623" y="6152078"/>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25" name="Title 2">
            <a:extLst>
              <a:ext uri="{FF2B5EF4-FFF2-40B4-BE49-F238E27FC236}">
                <a16:creationId xmlns:a16="http://schemas.microsoft.com/office/drawing/2014/main" id="{F7BE47A5-31FE-7369-C739-812BB7B8CA83}"/>
              </a:ext>
            </a:extLst>
          </p:cNvPr>
          <p:cNvSpPr txBox="1"/>
          <p:nvPr/>
        </p:nvSpPr>
        <p:spPr>
          <a:xfrm>
            <a:off x="1793543" y="580100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8%</a:t>
            </a:r>
          </a:p>
        </p:txBody>
      </p:sp>
      <p:sp>
        <p:nvSpPr>
          <p:cNvPr id="126" name="Title 2">
            <a:extLst>
              <a:ext uri="{FF2B5EF4-FFF2-40B4-BE49-F238E27FC236}">
                <a16:creationId xmlns:a16="http://schemas.microsoft.com/office/drawing/2014/main" id="{0CAD56FE-068D-C6AD-6B06-DF4BF875D846}"/>
              </a:ext>
            </a:extLst>
          </p:cNvPr>
          <p:cNvSpPr txBox="1"/>
          <p:nvPr/>
        </p:nvSpPr>
        <p:spPr>
          <a:xfrm>
            <a:off x="3153379" y="5829879"/>
            <a:ext cx="139201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12.5% – 14.5%</a:t>
            </a:r>
          </a:p>
        </p:txBody>
      </p:sp>
      <p:sp>
        <p:nvSpPr>
          <p:cNvPr id="127" name="Title 2">
            <a:extLst>
              <a:ext uri="{FF2B5EF4-FFF2-40B4-BE49-F238E27FC236}">
                <a16:creationId xmlns:a16="http://schemas.microsoft.com/office/drawing/2014/main" id="{B5A9709D-06AD-382A-042C-DC037BA6DFC0}"/>
              </a:ext>
            </a:extLst>
          </p:cNvPr>
          <p:cNvSpPr txBox="1"/>
          <p:nvPr/>
        </p:nvSpPr>
        <p:spPr>
          <a:xfrm>
            <a:off x="4356425" y="5834995"/>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17%</a:t>
            </a:r>
          </a:p>
        </p:txBody>
      </p:sp>
      <p:cxnSp>
        <p:nvCxnSpPr>
          <p:cNvPr id="138" name="Straight Connector 137">
            <a:extLst>
              <a:ext uri="{FF2B5EF4-FFF2-40B4-BE49-F238E27FC236}">
                <a16:creationId xmlns:a16="http://schemas.microsoft.com/office/drawing/2014/main" id="{A99BF965-57F4-CB8F-FDFE-23CC6ACE8858}"/>
              </a:ext>
            </a:extLst>
          </p:cNvPr>
          <p:cNvCxnSpPr>
            <a:cxnSpLocks/>
          </p:cNvCxnSpPr>
          <p:nvPr/>
        </p:nvCxnSpPr>
        <p:spPr>
          <a:xfrm>
            <a:off x="3123254"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0ADF244D-39DB-5622-CC55-F58F33415D2F}"/>
              </a:ext>
            </a:extLst>
          </p:cNvPr>
          <p:cNvGrpSpPr/>
          <p:nvPr/>
        </p:nvGrpSpPr>
        <p:grpSpPr>
          <a:xfrm>
            <a:off x="3345761" y="6152078"/>
            <a:ext cx="1010664" cy="272668"/>
            <a:chOff x="7674890" y="5926610"/>
            <a:chExt cx="1010664" cy="272668"/>
          </a:xfrm>
        </p:grpSpPr>
        <p:sp>
          <p:nvSpPr>
            <p:cNvPr id="8" name="Freeform 7">
              <a:extLst>
                <a:ext uri="{FF2B5EF4-FFF2-40B4-BE49-F238E27FC236}">
                  <a16:creationId xmlns:a16="http://schemas.microsoft.com/office/drawing/2014/main" id="{4457550D-D6A7-A7C4-1FA9-F03BB865B97A}"/>
                </a:ext>
              </a:extLst>
            </p:cNvPr>
            <p:cNvSpPr/>
            <p:nvPr/>
          </p:nvSpPr>
          <p:spPr>
            <a:xfrm>
              <a:off x="8543846"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Medium" panose="020B0500000000000000" pitchFamily="34" charset="-128"/>
                <a:ea typeface="Yu Gothic Medium" panose="020B0500000000000000" pitchFamily="34" charset="-128"/>
              </a:endParaRPr>
            </a:p>
          </p:txBody>
        </p:sp>
        <p:sp>
          <p:nvSpPr>
            <p:cNvPr id="9" name="Freeform 8">
              <a:extLst>
                <a:ext uri="{FF2B5EF4-FFF2-40B4-BE49-F238E27FC236}">
                  <a16:creationId xmlns:a16="http://schemas.microsoft.com/office/drawing/2014/main" id="{4C18D776-10EF-45C9-08AB-E3BB051419BD}"/>
                </a:ext>
              </a:extLst>
            </p:cNvPr>
            <p:cNvSpPr/>
            <p:nvPr/>
          </p:nvSpPr>
          <p:spPr>
            <a:xfrm rot="10800000">
              <a:off x="840692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Medium" panose="020B0500000000000000" pitchFamily="34" charset="-128"/>
                <a:ea typeface="Yu Gothic Medium" panose="020B0500000000000000" pitchFamily="34" charset="-128"/>
              </a:endParaRPr>
            </a:p>
          </p:txBody>
        </p:sp>
        <p:sp>
          <p:nvSpPr>
            <p:cNvPr id="12" name="Freeform 11">
              <a:extLst>
                <a:ext uri="{FF2B5EF4-FFF2-40B4-BE49-F238E27FC236}">
                  <a16:creationId xmlns:a16="http://schemas.microsoft.com/office/drawing/2014/main" id="{35855531-27C6-679E-C97F-AF870D24775B}"/>
                </a:ext>
              </a:extLst>
            </p:cNvPr>
            <p:cNvSpPr/>
            <p:nvPr/>
          </p:nvSpPr>
          <p:spPr>
            <a:xfrm rot="10800000">
              <a:off x="7674890" y="5926610"/>
              <a:ext cx="141708" cy="272668"/>
            </a:xfrm>
            <a:custGeom>
              <a:avLst/>
              <a:gdLst>
                <a:gd name="connsiteX0" fmla="*/ 5374 w 141708"/>
                <a:gd name="connsiteY0" fmla="*/ 0 h 272668"/>
                <a:gd name="connsiteX1" fmla="*/ 141708 w 141708"/>
                <a:gd name="connsiteY1" fmla="*/ 136334 h 272668"/>
                <a:gd name="connsiteX2" fmla="*/ 5374 w 141708"/>
                <a:gd name="connsiteY2" fmla="*/ 272668 h 272668"/>
                <a:gd name="connsiteX3" fmla="*/ 0 w 141708"/>
                <a:gd name="connsiteY3" fmla="*/ 271583 h 272668"/>
                <a:gd name="connsiteX4" fmla="*/ 0 w 141708"/>
                <a:gd name="connsiteY4" fmla="*/ 1085 h 2726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1708" h="272668">
                  <a:moveTo>
                    <a:pt x="5374" y="0"/>
                  </a:moveTo>
                  <a:cubicBezTo>
                    <a:pt x="80669" y="0"/>
                    <a:pt x="141708" y="61039"/>
                    <a:pt x="141708" y="136334"/>
                  </a:cubicBezTo>
                  <a:cubicBezTo>
                    <a:pt x="141708" y="211629"/>
                    <a:pt x="80669" y="272668"/>
                    <a:pt x="5374" y="272668"/>
                  </a:cubicBezTo>
                  <a:lnTo>
                    <a:pt x="0" y="271583"/>
                  </a:lnTo>
                  <a:lnTo>
                    <a:pt x="0" y="1085"/>
                  </a:lnTo>
                  <a:close/>
                </a:path>
              </a:pathLst>
            </a:cu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AU" dirty="0">
                <a:latin typeface="Yu Gothic Medium" panose="020B0500000000000000" pitchFamily="34" charset="-128"/>
                <a:ea typeface="Yu Gothic Medium" panose="020B0500000000000000" pitchFamily="34" charset="-128"/>
              </a:endParaRPr>
            </a:p>
          </p:txBody>
        </p:sp>
      </p:grpSp>
      <p:cxnSp>
        <p:nvCxnSpPr>
          <p:cNvPr id="11" name="Straight Connector 10">
            <a:extLst>
              <a:ext uri="{FF2B5EF4-FFF2-40B4-BE49-F238E27FC236}">
                <a16:creationId xmlns:a16="http://schemas.microsoft.com/office/drawing/2014/main" id="{57F252BD-6762-EC66-7068-AC9CF694399B}"/>
              </a:ext>
            </a:extLst>
          </p:cNvPr>
          <p:cNvCxnSpPr>
            <a:cxnSpLocks/>
          </p:cNvCxnSpPr>
          <p:nvPr/>
        </p:nvCxnSpPr>
        <p:spPr>
          <a:xfrm>
            <a:off x="3117954" y="2641194"/>
            <a:ext cx="1469765"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A9F847C-F6A3-750E-3F76-D88E6683C2CD}"/>
              </a:ext>
            </a:extLst>
          </p:cNvPr>
          <p:cNvCxnSpPr>
            <a:cxnSpLocks/>
          </p:cNvCxnSpPr>
          <p:nvPr/>
        </p:nvCxnSpPr>
        <p:spPr>
          <a:xfrm>
            <a:off x="4587276" y="250286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 name="Oval 2">
            <a:extLst>
              <a:ext uri="{FF2B5EF4-FFF2-40B4-BE49-F238E27FC236}">
                <a16:creationId xmlns:a16="http://schemas.microsoft.com/office/drawing/2014/main" id="{32FE7FAC-8AD5-96BC-264F-50623C602AE8}"/>
              </a:ext>
            </a:extLst>
          </p:cNvPr>
          <p:cNvSpPr/>
          <p:nvPr/>
        </p:nvSpPr>
        <p:spPr>
          <a:xfrm>
            <a:off x="3716377" y="615207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 name="Title 2">
            <a:extLst>
              <a:ext uri="{FF2B5EF4-FFF2-40B4-BE49-F238E27FC236}">
                <a16:creationId xmlns:a16="http://schemas.microsoft.com/office/drawing/2014/main" id="{30784282-815D-4730-0F89-E51DD8161498}"/>
              </a:ext>
            </a:extLst>
          </p:cNvPr>
          <p:cNvSpPr txBox="1"/>
          <p:nvPr/>
        </p:nvSpPr>
        <p:spPr>
          <a:xfrm>
            <a:off x="396626" y="2232232"/>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Medium" panose="020B0500000000000000" pitchFamily="34" charset="-128"/>
                <a:ea typeface="Yu Gothic Medium" panose="020B0500000000000000" pitchFamily="34" charset="-128"/>
              </a:rPr>
              <a:t>色調</a:t>
            </a:r>
            <a:endParaRPr lang="en-US" sz="1600" dirty="0">
              <a:solidFill>
                <a:schemeClr val="tx1"/>
              </a:solidFill>
              <a:latin typeface="Yu Gothic Medium" panose="020B0500000000000000" pitchFamily="34" charset="-128"/>
              <a:ea typeface="Yu Gothic Medium" panose="020B0500000000000000" pitchFamily="34" charset="-128"/>
            </a:endParaRPr>
          </a:p>
        </p:txBody>
      </p:sp>
      <p:cxnSp>
        <p:nvCxnSpPr>
          <p:cNvPr id="5" name="Straight Connector 4">
            <a:extLst>
              <a:ext uri="{FF2B5EF4-FFF2-40B4-BE49-F238E27FC236}">
                <a16:creationId xmlns:a16="http://schemas.microsoft.com/office/drawing/2014/main" id="{7F1DC039-A929-8CD6-0031-947875E2FB9D}"/>
              </a:ext>
            </a:extLst>
          </p:cNvPr>
          <p:cNvCxnSpPr>
            <a:cxnSpLocks/>
          </p:cNvCxnSpPr>
          <p:nvPr/>
        </p:nvCxnSpPr>
        <p:spPr>
          <a:xfrm>
            <a:off x="931866" y="2340598"/>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Title 2">
            <a:extLst>
              <a:ext uri="{FF2B5EF4-FFF2-40B4-BE49-F238E27FC236}">
                <a16:creationId xmlns:a16="http://schemas.microsoft.com/office/drawing/2014/main" id="{5C07D3C0-7E7E-FD14-AEFD-65343BD693C0}"/>
              </a:ext>
            </a:extLst>
          </p:cNvPr>
          <p:cNvSpPr txBox="1"/>
          <p:nvPr/>
        </p:nvSpPr>
        <p:spPr>
          <a:xfrm>
            <a:off x="362731" y="333426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ボディ</a:t>
            </a:r>
            <a:endParaRPr lang="en-US" sz="1500" dirty="0">
              <a:solidFill>
                <a:schemeClr val="tx1"/>
              </a:solidFill>
              <a:latin typeface="Yu Gothic Medium" panose="020B0500000000000000" pitchFamily="34" charset="-128"/>
              <a:ea typeface="Yu Gothic Medium" panose="020B0500000000000000" pitchFamily="34" charset="-128"/>
            </a:endParaRPr>
          </a:p>
        </p:txBody>
      </p:sp>
      <p:sp>
        <p:nvSpPr>
          <p:cNvPr id="17" name="Title 2">
            <a:extLst>
              <a:ext uri="{FF2B5EF4-FFF2-40B4-BE49-F238E27FC236}">
                <a16:creationId xmlns:a16="http://schemas.microsoft.com/office/drawing/2014/main" id="{A39BBA28-0B43-BB17-F002-FEEB665FD081}"/>
              </a:ext>
            </a:extLst>
          </p:cNvPr>
          <p:cNvSpPr txBox="1"/>
          <p:nvPr/>
        </p:nvSpPr>
        <p:spPr>
          <a:xfrm>
            <a:off x="1745146"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ライト</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18" name="Title 2">
            <a:extLst>
              <a:ext uri="{FF2B5EF4-FFF2-40B4-BE49-F238E27FC236}">
                <a16:creationId xmlns:a16="http://schemas.microsoft.com/office/drawing/2014/main" id="{239D3890-40D5-6EF1-A238-B587A18AB3F0}"/>
              </a:ext>
            </a:extLst>
          </p:cNvPr>
          <p:cNvSpPr txBox="1"/>
          <p:nvPr/>
        </p:nvSpPr>
        <p:spPr>
          <a:xfrm>
            <a:off x="2834298" y="301680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19" name="Title 2">
            <a:extLst>
              <a:ext uri="{FF2B5EF4-FFF2-40B4-BE49-F238E27FC236}">
                <a16:creationId xmlns:a16="http://schemas.microsoft.com/office/drawing/2014/main" id="{6103FD9A-BA4A-F549-4030-717AE3F15DDE}"/>
              </a:ext>
            </a:extLst>
          </p:cNvPr>
          <p:cNvSpPr txBox="1"/>
          <p:nvPr/>
        </p:nvSpPr>
        <p:spPr>
          <a:xfrm>
            <a:off x="4308028" y="301680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フル</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2" name="Title 2">
            <a:extLst>
              <a:ext uri="{FF2B5EF4-FFF2-40B4-BE49-F238E27FC236}">
                <a16:creationId xmlns:a16="http://schemas.microsoft.com/office/drawing/2014/main" id="{88CEDC83-0A08-2078-D6DF-9D03BB26604F}"/>
              </a:ext>
            </a:extLst>
          </p:cNvPr>
          <p:cNvSpPr txBox="1"/>
          <p:nvPr/>
        </p:nvSpPr>
        <p:spPr>
          <a:xfrm>
            <a:off x="1745146"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辛口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3" name="Title 2">
            <a:extLst>
              <a:ext uri="{FF2B5EF4-FFF2-40B4-BE49-F238E27FC236}">
                <a16:creationId xmlns:a16="http://schemas.microsoft.com/office/drawing/2014/main" id="{03D6DB70-22C4-0479-059A-56D23FC6B489}"/>
              </a:ext>
            </a:extLst>
          </p:cNvPr>
          <p:cNvSpPr txBox="1"/>
          <p:nvPr/>
        </p:nvSpPr>
        <p:spPr>
          <a:xfrm>
            <a:off x="2865714" y="3857066"/>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中辛口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4" name="Title 2">
            <a:extLst>
              <a:ext uri="{FF2B5EF4-FFF2-40B4-BE49-F238E27FC236}">
                <a16:creationId xmlns:a16="http://schemas.microsoft.com/office/drawing/2014/main" id="{AF3CF1A4-6994-B379-46E7-069EF5BA3664}"/>
              </a:ext>
            </a:extLst>
          </p:cNvPr>
          <p:cNvSpPr txBox="1"/>
          <p:nvPr/>
        </p:nvSpPr>
        <p:spPr>
          <a:xfrm>
            <a:off x="4308028" y="3857066"/>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甘口</a:t>
            </a:r>
            <a:endParaRPr lang="ja-JP" altLang="en-US" sz="1200" cap="none" dirty="0">
              <a:solidFill>
                <a:schemeClr val="tx1"/>
              </a:solidFill>
              <a:latin typeface="Yu Gothic Medium" panose="020B0500000000000000" pitchFamily="34" charset="-128"/>
              <a:ea typeface="Yu Gothic Medium" panose="020B0500000000000000" pitchFamily="34" charset="-128"/>
            </a:endParaRPr>
          </a:p>
        </p:txBody>
      </p:sp>
      <p:cxnSp>
        <p:nvCxnSpPr>
          <p:cNvPr id="25" name="Straight Connector 24">
            <a:extLst>
              <a:ext uri="{FF2B5EF4-FFF2-40B4-BE49-F238E27FC236}">
                <a16:creationId xmlns:a16="http://schemas.microsoft.com/office/drawing/2014/main" id="{C2C6F165-4E4A-CD38-480D-122D21C916E6}"/>
              </a:ext>
            </a:extLst>
          </p:cNvPr>
          <p:cNvCxnSpPr>
            <a:cxnSpLocks/>
          </p:cNvCxnSpPr>
          <p:nvPr/>
        </p:nvCxnSpPr>
        <p:spPr>
          <a:xfrm>
            <a:off x="1038998" y="350213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6" name="Title 2">
            <a:extLst>
              <a:ext uri="{FF2B5EF4-FFF2-40B4-BE49-F238E27FC236}">
                <a16:creationId xmlns:a16="http://schemas.microsoft.com/office/drawing/2014/main" id="{47C5138D-B804-8966-F6FF-1F1B026B84D7}"/>
              </a:ext>
            </a:extLst>
          </p:cNvPr>
          <p:cNvSpPr txBox="1"/>
          <p:nvPr/>
        </p:nvSpPr>
        <p:spPr>
          <a:xfrm>
            <a:off x="362731" y="4205413"/>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甘み</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27" name="Straight Connector 26">
            <a:extLst>
              <a:ext uri="{FF2B5EF4-FFF2-40B4-BE49-F238E27FC236}">
                <a16:creationId xmlns:a16="http://schemas.microsoft.com/office/drawing/2014/main" id="{32689FB1-5D40-0537-FDD9-497BEDBF3692}"/>
              </a:ext>
            </a:extLst>
          </p:cNvPr>
          <p:cNvCxnSpPr>
            <a:cxnSpLocks/>
          </p:cNvCxnSpPr>
          <p:nvPr/>
        </p:nvCxnSpPr>
        <p:spPr>
          <a:xfrm>
            <a:off x="931866" y="437328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9" name="Title 2">
            <a:extLst>
              <a:ext uri="{FF2B5EF4-FFF2-40B4-BE49-F238E27FC236}">
                <a16:creationId xmlns:a16="http://schemas.microsoft.com/office/drawing/2014/main" id="{6D3503F5-3C9E-6041-56EE-6B9C2864CA3D}"/>
              </a:ext>
            </a:extLst>
          </p:cNvPr>
          <p:cNvSpPr txBox="1"/>
          <p:nvPr/>
        </p:nvSpPr>
        <p:spPr>
          <a:xfrm>
            <a:off x="2865714" y="471176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0" name="Title 2">
            <a:extLst>
              <a:ext uri="{FF2B5EF4-FFF2-40B4-BE49-F238E27FC236}">
                <a16:creationId xmlns:a16="http://schemas.microsoft.com/office/drawing/2014/main" id="{C73F3BF6-A07B-0C75-89F0-2D5483B05014}"/>
              </a:ext>
            </a:extLst>
          </p:cNvPr>
          <p:cNvSpPr txBox="1"/>
          <p:nvPr/>
        </p:nvSpPr>
        <p:spPr>
          <a:xfrm>
            <a:off x="4308028" y="4682888"/>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1" name="Title 2">
            <a:extLst>
              <a:ext uri="{FF2B5EF4-FFF2-40B4-BE49-F238E27FC236}">
                <a16:creationId xmlns:a16="http://schemas.microsoft.com/office/drawing/2014/main" id="{40A4911B-4F86-0608-EF57-D4B17C0DB006}"/>
              </a:ext>
            </a:extLst>
          </p:cNvPr>
          <p:cNvSpPr txBox="1"/>
          <p:nvPr/>
        </p:nvSpPr>
        <p:spPr>
          <a:xfrm>
            <a:off x="362731" y="5045672"/>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オーク</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32" name="Straight Connector 31">
            <a:extLst>
              <a:ext uri="{FF2B5EF4-FFF2-40B4-BE49-F238E27FC236}">
                <a16:creationId xmlns:a16="http://schemas.microsoft.com/office/drawing/2014/main" id="{7A7B2301-AB57-E354-9039-FA979A20994E}"/>
              </a:ext>
            </a:extLst>
          </p:cNvPr>
          <p:cNvCxnSpPr>
            <a:cxnSpLocks/>
          </p:cNvCxnSpPr>
          <p:nvPr/>
        </p:nvCxnSpPr>
        <p:spPr>
          <a:xfrm>
            <a:off x="1038998" y="5213543"/>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3" name="Title 2">
            <a:extLst>
              <a:ext uri="{FF2B5EF4-FFF2-40B4-BE49-F238E27FC236}">
                <a16:creationId xmlns:a16="http://schemas.microsoft.com/office/drawing/2014/main" id="{DADD0D94-9E04-800F-ED27-1ADC20E3AEF7}"/>
              </a:ext>
            </a:extLst>
          </p:cNvPr>
          <p:cNvSpPr txBox="1"/>
          <p:nvPr/>
        </p:nvSpPr>
        <p:spPr>
          <a:xfrm>
            <a:off x="362731" y="5391661"/>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酸</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34" name="Straight Connector 33">
            <a:extLst>
              <a:ext uri="{FF2B5EF4-FFF2-40B4-BE49-F238E27FC236}">
                <a16:creationId xmlns:a16="http://schemas.microsoft.com/office/drawing/2014/main" id="{4FD19A08-CB16-D584-EDD2-ABE30253FCAA}"/>
              </a:ext>
            </a:extLst>
          </p:cNvPr>
          <p:cNvCxnSpPr>
            <a:cxnSpLocks/>
          </p:cNvCxnSpPr>
          <p:nvPr/>
        </p:nvCxnSpPr>
        <p:spPr>
          <a:xfrm>
            <a:off x="753657" y="5559532"/>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5" name="Title 2">
            <a:extLst>
              <a:ext uri="{FF2B5EF4-FFF2-40B4-BE49-F238E27FC236}">
                <a16:creationId xmlns:a16="http://schemas.microsoft.com/office/drawing/2014/main" id="{1DE68ACA-C16B-DAFF-DFA1-F3A5575E178D}"/>
              </a:ext>
            </a:extLst>
          </p:cNvPr>
          <p:cNvSpPr txBox="1"/>
          <p:nvPr/>
        </p:nvSpPr>
        <p:spPr>
          <a:xfrm>
            <a:off x="362731" y="617631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アルコール</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36" name="Straight Connector 35">
            <a:extLst>
              <a:ext uri="{FF2B5EF4-FFF2-40B4-BE49-F238E27FC236}">
                <a16:creationId xmlns:a16="http://schemas.microsoft.com/office/drawing/2014/main" id="{5192FEA3-ACA0-EE9A-1B89-F8A08301212F}"/>
              </a:ext>
            </a:extLst>
          </p:cNvPr>
          <p:cNvCxnSpPr>
            <a:cxnSpLocks/>
          </p:cNvCxnSpPr>
          <p:nvPr/>
        </p:nvCxnSpPr>
        <p:spPr>
          <a:xfrm>
            <a:off x="1467106" y="634418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7" name="Title 2">
            <a:extLst>
              <a:ext uri="{FF2B5EF4-FFF2-40B4-BE49-F238E27FC236}">
                <a16:creationId xmlns:a16="http://schemas.microsoft.com/office/drawing/2014/main" id="{43A5E8BE-EE62-34D5-9A14-7021D642E876}"/>
              </a:ext>
            </a:extLst>
          </p:cNvPr>
          <p:cNvSpPr txBox="1"/>
          <p:nvPr/>
        </p:nvSpPr>
        <p:spPr>
          <a:xfrm>
            <a:off x="1553350" y="4717399"/>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164068906"/>
      </p:ext>
    </p:extLst>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01248" y="541230"/>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rPr>
              <a:t>ADELAIDE HILLS</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chemeClr val="bg2"/>
                </a:solidFill>
                <a:latin typeface="Yu Gothic Medium" panose="020B0400000000000000" pitchFamily="34" charset="-128"/>
                <a:ea typeface="Yu Gothic Medium" panose="020B0400000000000000" pitchFamily="34" charset="-128"/>
              </a:rPr>
              <a:t>ピノ・ノワール</a:t>
            </a:r>
            <a:endParaRPr lang="en-US" sz="4800" b="1"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426596" y="2277306"/>
            <a:ext cx="3585025" cy="584775"/>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500000000000000" pitchFamily="34" charset="-128"/>
                <a:ea typeface="Yu Gothic Medium" panose="020B0500000000000000" pitchFamily="34" charset="-128"/>
              </a:rPr>
              <a:t>テーブルワインとスパークリング・ワイン両方に使用される</a:t>
            </a:r>
            <a:endParaRPr lang="en-AU" sz="1600" dirty="0">
              <a:effectLst/>
              <a:latin typeface="Yu Gothic Medium" panose="020B0500000000000000" pitchFamily="34" charset="-128"/>
              <a:ea typeface="Yu Gothic Medium" panose="020B05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3032760"/>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2918129"/>
            <a:ext cx="0" cy="45666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3367169"/>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0487" y="1812208"/>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00780" y="2663314"/>
            <a:ext cx="2425021" cy="966290"/>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2000" b="1" dirty="0">
                <a:effectLst/>
                <a:latin typeface="Yu Gothic" panose="020B0400000000000000" pitchFamily="34" charset="-128"/>
                <a:ea typeface="Yu Gothic" panose="020B0400000000000000" pitchFamily="34" charset="-128"/>
              </a:rPr>
              <a:t>南オーストラリア</a:t>
            </a:r>
            <a:br>
              <a:rPr lang="en-AU" altLang="ja-JP" sz="2000" b="1" dirty="0">
                <a:effectLst/>
                <a:latin typeface="Yu Gothic" panose="020B0400000000000000" pitchFamily="34" charset="-128"/>
                <a:ea typeface="Yu Gothic" panose="020B0400000000000000" pitchFamily="34" charset="-128"/>
              </a:rPr>
            </a:br>
            <a:r>
              <a:rPr lang="ja-JP" altLang="en-US" sz="2000" b="1" dirty="0">
                <a:effectLst/>
                <a:latin typeface="Yu Gothic" panose="020B0400000000000000" pitchFamily="34" charset="-128"/>
                <a:ea typeface="Yu Gothic" panose="020B0400000000000000" pitchFamily="34" charset="-128"/>
              </a:rPr>
              <a:t>ピノ・ノワールの</a:t>
            </a:r>
          </a:p>
          <a:p>
            <a:pPr algn="ctr">
              <a:lnSpc>
                <a:spcPct val="100000"/>
              </a:lnSpc>
              <a:spcBef>
                <a:spcPts val="217"/>
              </a:spcBef>
            </a:pPr>
            <a:r>
              <a:rPr lang="ja-JP" altLang="en-US" sz="2000" b="1" dirty="0">
                <a:effectLst/>
                <a:latin typeface="Yu Gothic" panose="020B0400000000000000" pitchFamily="34" charset="-128"/>
                <a:ea typeface="Yu Gothic" panose="020B0400000000000000" pitchFamily="34" charset="-128"/>
              </a:rPr>
              <a:t>主要産地</a:t>
            </a:r>
            <a:endParaRPr lang="en-AU" sz="2000" dirty="0">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9373743" y="5308131"/>
            <a:ext cx="1904116" cy="1098699"/>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赤いベリー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イチゴ</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7195625" y="4945860"/>
            <a:ext cx="300610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10180269" y="4938240"/>
            <a:ext cx="0" cy="259402"/>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7A51DF95-F3F6-9DD6-C388-D0544C8D495E}"/>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410197" y="368300"/>
            <a:ext cx="2114328" cy="6400800"/>
          </a:xfrm>
          <a:prstGeom prst="rect">
            <a:avLst/>
          </a:prstGeom>
        </p:spPr>
      </p:pic>
      <p:sp>
        <p:nvSpPr>
          <p:cNvPr id="5" name="object 10">
            <a:extLst>
              <a:ext uri="{FF2B5EF4-FFF2-40B4-BE49-F238E27FC236}">
                <a16:creationId xmlns:a16="http://schemas.microsoft.com/office/drawing/2014/main" id="{C478B2E1-CB5C-E487-2C8E-7DC92B488748}"/>
              </a:ext>
            </a:extLst>
          </p:cNvPr>
          <p:cNvSpPr txBox="1"/>
          <p:nvPr/>
        </p:nvSpPr>
        <p:spPr>
          <a:xfrm rot="16200000">
            <a:off x="4283593"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PINOT NOIR</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cxnSp>
        <p:nvCxnSpPr>
          <p:cNvPr id="2" name="Straight Connector 1">
            <a:extLst>
              <a:ext uri="{FF2B5EF4-FFF2-40B4-BE49-F238E27FC236}">
                <a16:creationId xmlns:a16="http://schemas.microsoft.com/office/drawing/2014/main" id="{45B36133-D5C5-73B1-B342-7D280EE6D013}"/>
              </a:ext>
            </a:extLst>
          </p:cNvPr>
          <p:cNvCxnSpPr>
            <a:cxnSpLocks/>
          </p:cNvCxnSpPr>
          <p:nvPr/>
        </p:nvCxnSpPr>
        <p:spPr>
          <a:xfrm>
            <a:off x="3373139" y="3912433"/>
            <a:ext cx="251419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7" name="Straight Connector 6">
            <a:extLst>
              <a:ext uri="{FF2B5EF4-FFF2-40B4-BE49-F238E27FC236}">
                <a16:creationId xmlns:a16="http://schemas.microsoft.com/office/drawing/2014/main" id="{E88FAD44-DE6F-8604-D0D5-0262FF9E99B6}"/>
              </a:ext>
            </a:extLst>
          </p:cNvPr>
          <p:cNvCxnSpPr>
            <a:cxnSpLocks/>
          </p:cNvCxnSpPr>
          <p:nvPr/>
        </p:nvCxnSpPr>
        <p:spPr>
          <a:xfrm>
            <a:off x="3373139" y="3904813"/>
            <a:ext cx="0" cy="430573"/>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8" name="Oval 7">
            <a:extLst>
              <a:ext uri="{FF2B5EF4-FFF2-40B4-BE49-F238E27FC236}">
                <a16:creationId xmlns:a16="http://schemas.microsoft.com/office/drawing/2014/main" id="{74C8429B-AF90-35E4-3D73-8F57D4B7C5AA}"/>
              </a:ext>
            </a:extLst>
          </p:cNvPr>
          <p:cNvSpPr/>
          <p:nvPr/>
        </p:nvSpPr>
        <p:spPr>
          <a:xfrm>
            <a:off x="2273180" y="4326245"/>
            <a:ext cx="2199918" cy="222803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9" name="object 58">
            <a:extLst>
              <a:ext uri="{FF2B5EF4-FFF2-40B4-BE49-F238E27FC236}">
                <a16:creationId xmlns:a16="http://schemas.microsoft.com/office/drawing/2014/main" id="{C3167C5C-5D0C-6110-31F1-C656B5717E33}"/>
              </a:ext>
            </a:extLst>
          </p:cNvPr>
          <p:cNvSpPr txBox="1"/>
          <p:nvPr/>
        </p:nvSpPr>
        <p:spPr>
          <a:xfrm>
            <a:off x="2299657" y="4871509"/>
            <a:ext cx="2146963" cy="1283044"/>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nSpc>
                <a:spcPct val="82000"/>
              </a:lnSpc>
              <a:spcBef>
                <a:spcPts val="217"/>
              </a:spcBef>
            </a:pPr>
            <a:r>
              <a:rPr lang="zh-TW" altLang="en-US" sz="1800" dirty="0">
                <a:latin typeface="Yu Gothic" panose="020B0400000000000000" pitchFamily="34" charset="-128"/>
                <a:ea typeface="Yu Gothic" panose="020B0400000000000000" pitchFamily="34" charset="-128"/>
              </a:rPr>
              <a:t>年間総破砕量</a:t>
            </a:r>
            <a:r>
              <a:rPr lang="en-AU" sz="1800" dirty="0">
                <a:latin typeface="Yu Gothic" panose="020B0400000000000000" pitchFamily="34" charset="-128"/>
                <a:ea typeface="Yu Gothic" panose="020B0400000000000000" pitchFamily="34" charset="-128"/>
              </a:rPr>
              <a:t>の</a:t>
            </a:r>
            <a:br>
              <a:rPr lang="en-US" sz="2000" dirty="0">
                <a:latin typeface="Yu Gothic" panose="020B0400000000000000" pitchFamily="34" charset="-128"/>
                <a:ea typeface="Yu Gothic" panose="020B0400000000000000" pitchFamily="34" charset="-128"/>
              </a:rPr>
            </a:br>
            <a:endParaRPr lang="en-AU" altLang="ja-JP" sz="2000" dirty="0">
              <a:latin typeface="Yu Gothic" panose="020B0400000000000000" pitchFamily="34" charset="-128"/>
              <a:ea typeface="Yu Gothic" panose="020B0400000000000000" pitchFamily="34" charset="-128"/>
            </a:endParaRPr>
          </a:p>
          <a:p>
            <a:pPr algn="ctr">
              <a:lnSpc>
                <a:spcPct val="82000"/>
              </a:lnSpc>
              <a:spcBef>
                <a:spcPts val="217"/>
              </a:spcBef>
            </a:pPr>
            <a:r>
              <a:rPr lang="ja-JP" altLang="en-US" sz="2800" dirty="0">
                <a:effectLst/>
                <a:latin typeface="Yu Gothic" panose="020B0400000000000000" pitchFamily="34" charset="-128"/>
                <a:ea typeface="Yu Gothic" panose="020B0400000000000000" pitchFamily="34" charset="-128"/>
              </a:rPr>
              <a:t>約</a:t>
            </a:r>
            <a:r>
              <a:rPr lang="en-AU" sz="6000" dirty="0">
                <a:effectLst/>
                <a:latin typeface="Neue Haas Grotesk Text Pro" panose="020B0504020202020204" pitchFamily="34" charset="77"/>
              </a:rPr>
              <a:t>1/5</a:t>
            </a:r>
          </a:p>
        </p:txBody>
      </p:sp>
    </p:spTree>
    <p:extLst>
      <p:ext uri="{BB962C8B-B14F-4D97-AF65-F5344CB8AC3E}">
        <p14:creationId xmlns:p14="http://schemas.microsoft.com/office/powerpoint/2010/main" val="17649920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600035" y="361400"/>
            <a:ext cx="11283754" cy="1325562"/>
          </a:xfrm>
        </p:spPr>
        <p:txBody>
          <a:bodyPr/>
          <a:lstStyle/>
          <a:p>
            <a:pPr>
              <a:lnSpc>
                <a:spcPct val="100000"/>
              </a:lnSpc>
            </a:pPr>
            <a:r>
              <a:rPr lang="ja-JP" altLang="en-US" sz="4000" b="1" dirty="0">
                <a:solidFill>
                  <a:schemeClr val="bg2"/>
                </a:solidFill>
                <a:latin typeface="Yu Gothic Medium" panose="020B0500000000000000" pitchFamily="34" charset="-128"/>
                <a:ea typeface="Yu Gothic Medium" panose="020B0500000000000000" pitchFamily="34" charset="-128"/>
              </a:rPr>
              <a:t>ピノ・ノワール</a:t>
            </a:r>
            <a:br>
              <a:rPr lang="en-US" sz="4000" dirty="0">
                <a:solidFill>
                  <a:schemeClr val="accent3"/>
                </a:solidFill>
                <a:latin typeface="Yu Gothic Medium" panose="020B0500000000000000" pitchFamily="34" charset="-128"/>
                <a:ea typeface="Yu Gothic Medium" panose="020B0500000000000000" pitchFamily="34" charset="-128"/>
              </a:rPr>
            </a:br>
            <a:r>
              <a:rPr lang="ja-JP" altLang="en-US" sz="4800" dirty="0">
                <a:solidFill>
                  <a:schemeClr val="accent2"/>
                </a:solidFill>
                <a:latin typeface="Yu Gothic Medium" panose="020B0500000000000000" pitchFamily="34" charset="-128"/>
                <a:ea typeface="Yu Gothic Medium" panose="020B0500000000000000" pitchFamily="34" charset="-128"/>
              </a:rPr>
              <a:t>特徴</a:t>
            </a:r>
            <a:endParaRPr lang="en-US" sz="4800" dirty="0">
              <a:solidFill>
                <a:schemeClr val="accent2"/>
              </a:solidFill>
              <a:latin typeface="Yu Gothic Medium" panose="020B0500000000000000" pitchFamily="34" charset="-128"/>
              <a:ea typeface="Yu Gothic Medium" panose="020B05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8442900" y="5842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316296" y="4402754"/>
            <a:ext cx="4652237" cy="574644"/>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rPr>
              <a:t>PINOT NOIR</a:t>
            </a:r>
          </a:p>
        </p:txBody>
      </p:sp>
      <p:sp>
        <p:nvSpPr>
          <p:cNvPr id="5" name="Oval 4">
            <a:extLst>
              <a:ext uri="{FF2B5EF4-FFF2-40B4-BE49-F238E27FC236}">
                <a16:creationId xmlns:a16="http://schemas.microsoft.com/office/drawing/2014/main" id="{B07D034B-FA81-447C-79D9-BD8BFC3849DB}"/>
              </a:ext>
            </a:extLst>
          </p:cNvPr>
          <p:cNvSpPr/>
          <p:nvPr/>
        </p:nvSpPr>
        <p:spPr>
          <a:xfrm>
            <a:off x="201084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7498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3913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0327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6779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3232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066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136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2589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2384495"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ピノ・ノワール</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084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7498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3913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03273"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6779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3232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0666"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1368"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25892"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084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7498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3913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0327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6779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3232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066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136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2589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0844" y="452328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7498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39130"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03273"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6779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32321"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0666"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1368"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25892"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0844" y="486927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7498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3913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0327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6779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32321"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0666"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1368"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25892"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2" name="Title 2">
            <a:extLst>
              <a:ext uri="{FF2B5EF4-FFF2-40B4-BE49-F238E27FC236}">
                <a16:creationId xmlns:a16="http://schemas.microsoft.com/office/drawing/2014/main" id="{27FCFC5C-BEF0-FF80-49BC-203A095CD341}"/>
              </a:ext>
            </a:extLst>
          </p:cNvPr>
          <p:cNvSpPr txBox="1"/>
          <p:nvPr/>
        </p:nvSpPr>
        <p:spPr>
          <a:xfrm>
            <a:off x="462035" y="4878085"/>
            <a:ext cx="144142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タンニン</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163" name="Straight Connector 162">
            <a:extLst>
              <a:ext uri="{FF2B5EF4-FFF2-40B4-BE49-F238E27FC236}">
                <a16:creationId xmlns:a16="http://schemas.microsoft.com/office/drawing/2014/main" id="{4A69C541-1B7B-A1B5-2501-EE1C5228D651}"/>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64" name="Oval 163">
            <a:extLst>
              <a:ext uri="{FF2B5EF4-FFF2-40B4-BE49-F238E27FC236}">
                <a16:creationId xmlns:a16="http://schemas.microsoft.com/office/drawing/2014/main" id="{D33134CC-E1A2-3AFA-0858-570FDB5B8EAD}"/>
              </a:ext>
            </a:extLst>
          </p:cNvPr>
          <p:cNvSpPr/>
          <p:nvPr/>
        </p:nvSpPr>
        <p:spPr>
          <a:xfrm>
            <a:off x="201084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7498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3913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0327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8" name="Oval 167">
            <a:extLst>
              <a:ext uri="{FF2B5EF4-FFF2-40B4-BE49-F238E27FC236}">
                <a16:creationId xmlns:a16="http://schemas.microsoft.com/office/drawing/2014/main" id="{DB4B4ABB-9FA8-B87C-73BC-FDDC7FF1CBDD}"/>
              </a:ext>
            </a:extLst>
          </p:cNvPr>
          <p:cNvSpPr/>
          <p:nvPr/>
        </p:nvSpPr>
        <p:spPr>
          <a:xfrm>
            <a:off x="3467797"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69" name="Oval 168">
            <a:extLst>
              <a:ext uri="{FF2B5EF4-FFF2-40B4-BE49-F238E27FC236}">
                <a16:creationId xmlns:a16="http://schemas.microsoft.com/office/drawing/2014/main" id="{C28B8766-8D70-DE4B-4648-7E9551E0CF54}"/>
              </a:ext>
            </a:extLst>
          </p:cNvPr>
          <p:cNvSpPr/>
          <p:nvPr/>
        </p:nvSpPr>
        <p:spPr>
          <a:xfrm>
            <a:off x="4190666"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71" name="Oval 170">
            <a:extLst>
              <a:ext uri="{FF2B5EF4-FFF2-40B4-BE49-F238E27FC236}">
                <a16:creationId xmlns:a16="http://schemas.microsoft.com/office/drawing/2014/main" id="{8C3C39FC-A54B-CF26-6770-AB3679F42E43}"/>
              </a:ext>
            </a:extLst>
          </p:cNvPr>
          <p:cNvSpPr/>
          <p:nvPr/>
        </p:nvSpPr>
        <p:spPr>
          <a:xfrm>
            <a:off x="492589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1281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467797"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7569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Medium" panose="020B0500000000000000" pitchFamily="34" charset="-128"/>
                <a:ea typeface="Yu Gothic Medium" panose="020B0500000000000000" pitchFamily="34" charset="-128"/>
              </a:rPr>
              <a:t>17%</a:t>
            </a:r>
          </a:p>
        </p:txBody>
      </p:sp>
      <p:cxnSp>
        <p:nvCxnSpPr>
          <p:cNvPr id="178" name="Straight Connector 177">
            <a:extLst>
              <a:ext uri="{FF2B5EF4-FFF2-40B4-BE49-F238E27FC236}">
                <a16:creationId xmlns:a16="http://schemas.microsoft.com/office/drawing/2014/main" id="{8224CEAB-450B-019E-ECCF-05EA077F8075}"/>
              </a:ext>
            </a:extLst>
          </p:cNvPr>
          <p:cNvCxnSpPr>
            <a:cxnSpLocks/>
          </p:cNvCxnSpPr>
          <p:nvPr/>
        </p:nvCxnSpPr>
        <p:spPr>
          <a:xfrm>
            <a:off x="2874651"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084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7498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3913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0327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6779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3232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066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136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2589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cxnSp>
        <p:nvCxnSpPr>
          <p:cNvPr id="4" name="Straight Connector 3">
            <a:extLst>
              <a:ext uri="{FF2B5EF4-FFF2-40B4-BE49-F238E27FC236}">
                <a16:creationId xmlns:a16="http://schemas.microsoft.com/office/drawing/2014/main" id="{B4E70FFB-6919-E22F-FC72-4910940E46BF}"/>
              </a:ext>
            </a:extLst>
          </p:cNvPr>
          <p:cNvCxnSpPr>
            <a:cxnSpLocks/>
          </p:cNvCxnSpPr>
          <p:nvPr/>
        </p:nvCxnSpPr>
        <p:spPr>
          <a:xfrm>
            <a:off x="3613205"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D23623AA-E825-65DF-99FC-53486F79B05A}"/>
              </a:ext>
            </a:extLst>
          </p:cNvPr>
          <p:cNvCxnSpPr>
            <a:cxnSpLocks/>
          </p:cNvCxnSpPr>
          <p:nvPr/>
        </p:nvCxnSpPr>
        <p:spPr>
          <a:xfrm>
            <a:off x="2866651" y="2130427"/>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7" name="Oval 6">
            <a:extLst>
              <a:ext uri="{FF2B5EF4-FFF2-40B4-BE49-F238E27FC236}">
                <a16:creationId xmlns:a16="http://schemas.microsoft.com/office/drawing/2014/main" id="{20852118-18B4-B01C-3B7C-A3ED6F462259}"/>
              </a:ext>
            </a:extLst>
          </p:cNvPr>
          <p:cNvSpPr/>
          <p:nvPr/>
        </p:nvSpPr>
        <p:spPr>
          <a:xfrm>
            <a:off x="4560132"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8" name="Oval 7">
            <a:extLst>
              <a:ext uri="{FF2B5EF4-FFF2-40B4-BE49-F238E27FC236}">
                <a16:creationId xmlns:a16="http://schemas.microsoft.com/office/drawing/2014/main" id="{F9F2ECC5-249B-58ED-AB8F-B2D43E744F66}"/>
              </a:ext>
            </a:extLst>
          </p:cNvPr>
          <p:cNvSpPr/>
          <p:nvPr/>
        </p:nvSpPr>
        <p:spPr>
          <a:xfrm>
            <a:off x="382861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Medium" panose="020B0500000000000000" pitchFamily="34" charset="-128"/>
              <a:ea typeface="Yu Gothic Medium" panose="020B0500000000000000" pitchFamily="34" charset="-128"/>
            </a:endParaRPr>
          </a:p>
        </p:txBody>
      </p:sp>
      <p:sp>
        <p:nvSpPr>
          <p:cNvPr id="9" name="Title 2">
            <a:extLst>
              <a:ext uri="{FF2B5EF4-FFF2-40B4-BE49-F238E27FC236}">
                <a16:creationId xmlns:a16="http://schemas.microsoft.com/office/drawing/2014/main" id="{E6C42B55-D0F1-0F30-C57E-E6801A53ED88}"/>
              </a:ext>
            </a:extLst>
          </p:cNvPr>
          <p:cNvSpPr txBox="1"/>
          <p:nvPr/>
        </p:nvSpPr>
        <p:spPr>
          <a:xfrm>
            <a:off x="508598" y="1744698"/>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dirty="0">
                <a:solidFill>
                  <a:schemeClr val="tx1"/>
                </a:solidFill>
                <a:latin typeface="Yu Gothic Medium" panose="020B0500000000000000" pitchFamily="34" charset="-128"/>
                <a:ea typeface="Yu Gothic Medium" panose="020B0500000000000000" pitchFamily="34" charset="-128"/>
              </a:rPr>
              <a:t>色調</a:t>
            </a:r>
            <a:endParaRPr lang="en-US" sz="1600" dirty="0">
              <a:solidFill>
                <a:schemeClr val="tx1"/>
              </a:solidFill>
              <a:latin typeface="Yu Gothic Medium" panose="020B0500000000000000" pitchFamily="34" charset="-128"/>
              <a:ea typeface="Yu Gothic Medium" panose="020B0500000000000000" pitchFamily="34" charset="-128"/>
            </a:endParaRPr>
          </a:p>
        </p:txBody>
      </p:sp>
      <p:cxnSp>
        <p:nvCxnSpPr>
          <p:cNvPr id="10" name="Straight Connector 9">
            <a:extLst>
              <a:ext uri="{FF2B5EF4-FFF2-40B4-BE49-F238E27FC236}">
                <a16:creationId xmlns:a16="http://schemas.microsoft.com/office/drawing/2014/main" id="{76835FBA-974E-BE98-9008-BB7EF2AB40D7}"/>
              </a:ext>
            </a:extLst>
          </p:cNvPr>
          <p:cNvCxnSpPr>
            <a:cxnSpLocks/>
          </p:cNvCxnSpPr>
          <p:nvPr/>
        </p:nvCxnSpPr>
        <p:spPr>
          <a:xfrm>
            <a:off x="1043838" y="185306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99D15EA3-E2F6-6E96-B332-83402ABB1ACB}"/>
              </a:ext>
            </a:extLst>
          </p:cNvPr>
          <p:cNvSpPr txBox="1"/>
          <p:nvPr/>
        </p:nvSpPr>
        <p:spPr>
          <a:xfrm>
            <a:off x="474703" y="28467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ボディ</a:t>
            </a:r>
            <a:endParaRPr lang="en-US" sz="1500" dirty="0">
              <a:solidFill>
                <a:schemeClr val="tx1"/>
              </a:solidFill>
              <a:latin typeface="Yu Gothic Medium" panose="020B0500000000000000" pitchFamily="34" charset="-128"/>
              <a:ea typeface="Yu Gothic Medium" panose="020B0500000000000000" pitchFamily="34" charset="-128"/>
            </a:endParaRPr>
          </a:p>
        </p:txBody>
      </p:sp>
      <p:sp>
        <p:nvSpPr>
          <p:cNvPr id="13" name="Title 2">
            <a:extLst>
              <a:ext uri="{FF2B5EF4-FFF2-40B4-BE49-F238E27FC236}">
                <a16:creationId xmlns:a16="http://schemas.microsoft.com/office/drawing/2014/main" id="{42253F1C-FE97-B610-0AE6-08CD6DA5755B}"/>
              </a:ext>
            </a:extLst>
          </p:cNvPr>
          <p:cNvSpPr txBox="1"/>
          <p:nvPr/>
        </p:nvSpPr>
        <p:spPr>
          <a:xfrm>
            <a:off x="1857118" y="25292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ライト</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14" name="Title 2">
            <a:extLst>
              <a:ext uri="{FF2B5EF4-FFF2-40B4-BE49-F238E27FC236}">
                <a16:creationId xmlns:a16="http://schemas.microsoft.com/office/drawing/2014/main" id="{7095AF51-3C6F-EBCD-76BF-D200C230715E}"/>
              </a:ext>
            </a:extLst>
          </p:cNvPr>
          <p:cNvSpPr txBox="1"/>
          <p:nvPr/>
        </p:nvSpPr>
        <p:spPr>
          <a:xfrm>
            <a:off x="2946270" y="252927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15" name="Title 2">
            <a:extLst>
              <a:ext uri="{FF2B5EF4-FFF2-40B4-BE49-F238E27FC236}">
                <a16:creationId xmlns:a16="http://schemas.microsoft.com/office/drawing/2014/main" id="{12FD2A20-D3BC-12BC-1C8C-EA8072A47A1F}"/>
              </a:ext>
            </a:extLst>
          </p:cNvPr>
          <p:cNvSpPr txBox="1"/>
          <p:nvPr/>
        </p:nvSpPr>
        <p:spPr>
          <a:xfrm>
            <a:off x="4420000" y="25292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フル</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16" name="Title 2">
            <a:extLst>
              <a:ext uri="{FF2B5EF4-FFF2-40B4-BE49-F238E27FC236}">
                <a16:creationId xmlns:a16="http://schemas.microsoft.com/office/drawing/2014/main" id="{E24FEE1A-3AA1-FD21-1053-9EEE4B375DB7}"/>
              </a:ext>
            </a:extLst>
          </p:cNvPr>
          <p:cNvSpPr txBox="1"/>
          <p:nvPr/>
        </p:nvSpPr>
        <p:spPr>
          <a:xfrm>
            <a:off x="1857118" y="33695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辛口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17" name="Title 2">
            <a:extLst>
              <a:ext uri="{FF2B5EF4-FFF2-40B4-BE49-F238E27FC236}">
                <a16:creationId xmlns:a16="http://schemas.microsoft.com/office/drawing/2014/main" id="{BD4A1799-45EA-9502-7C1B-E5C6ADF37A87}"/>
              </a:ext>
            </a:extLst>
          </p:cNvPr>
          <p:cNvSpPr txBox="1"/>
          <p:nvPr/>
        </p:nvSpPr>
        <p:spPr>
          <a:xfrm>
            <a:off x="2977686" y="336953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中辛口</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24" name="Title 2">
            <a:extLst>
              <a:ext uri="{FF2B5EF4-FFF2-40B4-BE49-F238E27FC236}">
                <a16:creationId xmlns:a16="http://schemas.microsoft.com/office/drawing/2014/main" id="{A9BAE25E-8E0F-7370-456A-1A9945E7E8A6}"/>
              </a:ext>
            </a:extLst>
          </p:cNvPr>
          <p:cNvSpPr txBox="1"/>
          <p:nvPr/>
        </p:nvSpPr>
        <p:spPr>
          <a:xfrm>
            <a:off x="4420000" y="33695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甘口</a:t>
            </a:r>
            <a:endParaRPr lang="ja-JP" altLang="en-US" sz="1200" cap="none" dirty="0">
              <a:solidFill>
                <a:schemeClr val="tx1"/>
              </a:solidFill>
              <a:latin typeface="Yu Gothic Medium" panose="020B0500000000000000" pitchFamily="34" charset="-128"/>
              <a:ea typeface="Yu Gothic Medium" panose="020B0500000000000000" pitchFamily="34" charset="-128"/>
            </a:endParaRPr>
          </a:p>
        </p:txBody>
      </p:sp>
      <p:cxnSp>
        <p:nvCxnSpPr>
          <p:cNvPr id="30" name="Straight Connector 29">
            <a:extLst>
              <a:ext uri="{FF2B5EF4-FFF2-40B4-BE49-F238E27FC236}">
                <a16:creationId xmlns:a16="http://schemas.microsoft.com/office/drawing/2014/main" id="{41F46088-BA0B-EE43-C442-F5E4841C7226}"/>
              </a:ext>
            </a:extLst>
          </p:cNvPr>
          <p:cNvCxnSpPr>
            <a:cxnSpLocks/>
          </p:cNvCxnSpPr>
          <p:nvPr/>
        </p:nvCxnSpPr>
        <p:spPr>
          <a:xfrm>
            <a:off x="1150970" y="301459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2" name="Title 2">
            <a:extLst>
              <a:ext uri="{FF2B5EF4-FFF2-40B4-BE49-F238E27FC236}">
                <a16:creationId xmlns:a16="http://schemas.microsoft.com/office/drawing/2014/main" id="{428195FE-7942-A57D-8844-0ADB6DBF2B72}"/>
              </a:ext>
            </a:extLst>
          </p:cNvPr>
          <p:cNvSpPr txBox="1"/>
          <p:nvPr/>
        </p:nvSpPr>
        <p:spPr>
          <a:xfrm>
            <a:off x="474703" y="371787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甘み</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37" name="Straight Connector 36">
            <a:extLst>
              <a:ext uri="{FF2B5EF4-FFF2-40B4-BE49-F238E27FC236}">
                <a16:creationId xmlns:a16="http://schemas.microsoft.com/office/drawing/2014/main" id="{51968F5B-CAAF-319E-BEC7-9E8206DEDA13}"/>
              </a:ext>
            </a:extLst>
          </p:cNvPr>
          <p:cNvCxnSpPr>
            <a:cxnSpLocks/>
          </p:cNvCxnSpPr>
          <p:nvPr/>
        </p:nvCxnSpPr>
        <p:spPr>
          <a:xfrm>
            <a:off x="1043838" y="3885750"/>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2" name="Title 2">
            <a:extLst>
              <a:ext uri="{FF2B5EF4-FFF2-40B4-BE49-F238E27FC236}">
                <a16:creationId xmlns:a16="http://schemas.microsoft.com/office/drawing/2014/main" id="{4B0A5DBE-F0A6-E411-5298-3D93761BEF7A}"/>
              </a:ext>
            </a:extLst>
          </p:cNvPr>
          <p:cNvSpPr txBox="1"/>
          <p:nvPr/>
        </p:nvSpPr>
        <p:spPr>
          <a:xfrm>
            <a:off x="2977686" y="422422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ミディアム</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43" name="Title 2">
            <a:extLst>
              <a:ext uri="{FF2B5EF4-FFF2-40B4-BE49-F238E27FC236}">
                <a16:creationId xmlns:a16="http://schemas.microsoft.com/office/drawing/2014/main" id="{74FA946D-2247-D4CE-99D7-1A54C679D282}"/>
              </a:ext>
            </a:extLst>
          </p:cNvPr>
          <p:cNvSpPr txBox="1"/>
          <p:nvPr/>
        </p:nvSpPr>
        <p:spPr>
          <a:xfrm>
            <a:off x="4420000" y="41953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Medium" panose="020B0500000000000000" pitchFamily="34" charset="-128"/>
                <a:ea typeface="Yu Gothic Medium" panose="020B0500000000000000" pitchFamily="34" charset="-128"/>
              </a:rPr>
              <a:t>高</a:t>
            </a:r>
            <a:endParaRPr lang="en-US" sz="1200" cap="none" dirty="0">
              <a:solidFill>
                <a:schemeClr val="tx1"/>
              </a:solidFill>
              <a:latin typeface="Yu Gothic Medium" panose="020B0500000000000000" pitchFamily="34" charset="-128"/>
              <a:ea typeface="Yu Gothic Medium" panose="020B0500000000000000" pitchFamily="34" charset="-128"/>
            </a:endParaRPr>
          </a:p>
        </p:txBody>
      </p:sp>
      <p:sp>
        <p:nvSpPr>
          <p:cNvPr id="44" name="Title 2">
            <a:extLst>
              <a:ext uri="{FF2B5EF4-FFF2-40B4-BE49-F238E27FC236}">
                <a16:creationId xmlns:a16="http://schemas.microsoft.com/office/drawing/2014/main" id="{EC1DEE7C-BC8C-C258-EF80-40E59EDE3528}"/>
              </a:ext>
            </a:extLst>
          </p:cNvPr>
          <p:cNvSpPr txBox="1"/>
          <p:nvPr/>
        </p:nvSpPr>
        <p:spPr>
          <a:xfrm>
            <a:off x="474703" y="45581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dirty="0">
                <a:solidFill>
                  <a:schemeClr val="tx1"/>
                </a:solidFill>
                <a:latin typeface="Yu Gothic Medium" panose="020B0500000000000000" pitchFamily="34" charset="-128"/>
                <a:ea typeface="Yu Gothic Medium" panose="020B0500000000000000" pitchFamily="34" charset="-128"/>
              </a:rPr>
              <a:t>オーク</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45" name="Straight Connector 44">
            <a:extLst>
              <a:ext uri="{FF2B5EF4-FFF2-40B4-BE49-F238E27FC236}">
                <a16:creationId xmlns:a16="http://schemas.microsoft.com/office/drawing/2014/main" id="{1643829A-2DB8-6C2F-ABF1-19A5093CC71F}"/>
              </a:ext>
            </a:extLst>
          </p:cNvPr>
          <p:cNvCxnSpPr>
            <a:cxnSpLocks/>
          </p:cNvCxnSpPr>
          <p:nvPr/>
        </p:nvCxnSpPr>
        <p:spPr>
          <a:xfrm>
            <a:off x="1150970" y="472600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6" name="Title 2">
            <a:extLst>
              <a:ext uri="{FF2B5EF4-FFF2-40B4-BE49-F238E27FC236}">
                <a16:creationId xmlns:a16="http://schemas.microsoft.com/office/drawing/2014/main" id="{526296B3-F04D-7C32-E5AA-9534FB2A4B46}"/>
              </a:ext>
            </a:extLst>
          </p:cNvPr>
          <p:cNvSpPr txBox="1"/>
          <p:nvPr/>
        </p:nvSpPr>
        <p:spPr>
          <a:xfrm>
            <a:off x="474703" y="525533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酸</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48" name="Straight Connector 47">
            <a:extLst>
              <a:ext uri="{FF2B5EF4-FFF2-40B4-BE49-F238E27FC236}">
                <a16:creationId xmlns:a16="http://schemas.microsoft.com/office/drawing/2014/main" id="{CEADA74E-A7D7-66D2-84DF-2FF3D932E7A6}"/>
              </a:ext>
            </a:extLst>
          </p:cNvPr>
          <p:cNvCxnSpPr>
            <a:cxnSpLocks/>
          </p:cNvCxnSpPr>
          <p:nvPr/>
        </p:nvCxnSpPr>
        <p:spPr>
          <a:xfrm>
            <a:off x="865629" y="5405988"/>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4" name="Title 2">
            <a:extLst>
              <a:ext uri="{FF2B5EF4-FFF2-40B4-BE49-F238E27FC236}">
                <a16:creationId xmlns:a16="http://schemas.microsoft.com/office/drawing/2014/main" id="{FDEC93F9-E365-F55F-29ED-522535AAD5AD}"/>
              </a:ext>
            </a:extLst>
          </p:cNvPr>
          <p:cNvSpPr txBox="1"/>
          <p:nvPr/>
        </p:nvSpPr>
        <p:spPr>
          <a:xfrm>
            <a:off x="474703" y="60924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Medium" panose="020B0500000000000000" pitchFamily="34" charset="-128"/>
                <a:ea typeface="Yu Gothic Medium" panose="020B0500000000000000" pitchFamily="34" charset="-128"/>
              </a:rPr>
              <a:t>アルコール</a:t>
            </a:r>
            <a:endParaRPr lang="en-US" sz="1500" dirty="0">
              <a:solidFill>
                <a:schemeClr val="tx1"/>
              </a:solidFill>
              <a:latin typeface="Yu Gothic Medium" panose="020B0500000000000000" pitchFamily="34" charset="-128"/>
              <a:ea typeface="Yu Gothic Medium" panose="020B0500000000000000" pitchFamily="34" charset="-128"/>
            </a:endParaRPr>
          </a:p>
        </p:txBody>
      </p:sp>
      <p:cxnSp>
        <p:nvCxnSpPr>
          <p:cNvPr id="55" name="Straight Connector 54">
            <a:extLst>
              <a:ext uri="{FF2B5EF4-FFF2-40B4-BE49-F238E27FC236}">
                <a16:creationId xmlns:a16="http://schemas.microsoft.com/office/drawing/2014/main" id="{FFD84B1D-40CB-42DD-A7E5-675EBB001474}"/>
              </a:ext>
            </a:extLst>
          </p:cNvPr>
          <p:cNvCxnSpPr>
            <a:cxnSpLocks/>
          </p:cNvCxnSpPr>
          <p:nvPr/>
        </p:nvCxnSpPr>
        <p:spPr>
          <a:xfrm>
            <a:off x="1579078" y="626031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22" name="Title 2">
            <a:extLst>
              <a:ext uri="{FF2B5EF4-FFF2-40B4-BE49-F238E27FC236}">
                <a16:creationId xmlns:a16="http://schemas.microsoft.com/office/drawing/2014/main" id="{089CC998-770E-EE16-40DB-29DBF8AC22E5}"/>
              </a:ext>
            </a:extLst>
          </p:cNvPr>
          <p:cNvSpPr txBox="1"/>
          <p:nvPr/>
        </p:nvSpPr>
        <p:spPr>
          <a:xfrm>
            <a:off x="1627387" y="424145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370947134"/>
      </p:ext>
    </p:extLst>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A53CAD1-41AE-603C-A2AC-6F78511DB248}"/>
              </a:ext>
            </a:extLst>
          </p:cNvPr>
          <p:cNvSpPr txBox="1"/>
          <p:nvPr/>
        </p:nvSpPr>
        <p:spPr>
          <a:xfrm>
            <a:off x="512573" y="523183"/>
            <a:ext cx="5541444" cy="1120820"/>
          </a:xfrm>
          <a:prstGeom prst="rect">
            <a:avLst/>
          </a:prstGeom>
          <a:noFill/>
        </p:spPr>
        <p:txBody>
          <a:bodyPr wrap="square">
            <a:spAutoFit/>
          </a:bodyPr>
          <a:lstStyle/>
          <a:p>
            <a:pPr>
              <a:lnSpc>
                <a:spcPct val="82000"/>
              </a:lnSpc>
            </a:pPr>
            <a:r>
              <a:rPr lang="en-AU" altLang="ja-JP" sz="3200" dirty="0">
                <a:solidFill>
                  <a:srgbClr val="601329"/>
                </a:solidFill>
                <a:latin typeface="+mj-lt"/>
                <a:ea typeface="Yu Gothic Medium" panose="020B0400000000000000" pitchFamily="34" charset="-128"/>
                <a:cs typeface="Arial" panose="020B0604020202020204" pitchFamily="34" charset="0"/>
              </a:rPr>
              <a:t>ADELAIDE HILLS</a:t>
            </a:r>
            <a:br>
              <a:rPr lang="en-US" sz="6000" dirty="0">
                <a:solidFill>
                  <a:srgbClr val="B2D8BE"/>
                </a:solidFill>
                <a:latin typeface="Yu Gothic Medium" panose="020B0400000000000000" pitchFamily="34" charset="-128"/>
                <a:ea typeface="Yu Gothic Medium" panose="020B0400000000000000" pitchFamily="34" charset="-128"/>
              </a:rPr>
            </a:br>
            <a:r>
              <a:rPr lang="ja-JP" altLang="en-US" sz="4800" b="1" dirty="0">
                <a:solidFill>
                  <a:schemeClr val="bg2"/>
                </a:solidFill>
                <a:latin typeface="Yu Gothic Medium" panose="020B0400000000000000" pitchFamily="34" charset="-128"/>
                <a:ea typeface="Yu Gothic Medium" panose="020B0400000000000000" pitchFamily="34" charset="-128"/>
              </a:rPr>
              <a:t>シラーズ</a:t>
            </a:r>
            <a:endParaRPr lang="en-US" sz="4800" b="1" dirty="0">
              <a:solidFill>
                <a:schemeClr val="bg2"/>
              </a:solidFill>
              <a:latin typeface="Yu Gothic Medium" panose="020B0400000000000000" pitchFamily="34" charset="-128"/>
              <a:ea typeface="Yu Gothic Medium" panose="020B0400000000000000" pitchFamily="34" charset="-128"/>
            </a:endParaRPr>
          </a:p>
        </p:txBody>
      </p:sp>
      <p:sp>
        <p:nvSpPr>
          <p:cNvPr id="6" name="TextBox 5">
            <a:extLst>
              <a:ext uri="{FF2B5EF4-FFF2-40B4-BE49-F238E27FC236}">
                <a16:creationId xmlns:a16="http://schemas.microsoft.com/office/drawing/2014/main" id="{3937CC6C-038C-22C6-5A1B-F274BB411F78}"/>
              </a:ext>
            </a:extLst>
          </p:cNvPr>
          <p:cNvSpPr txBox="1"/>
          <p:nvPr/>
        </p:nvSpPr>
        <p:spPr>
          <a:xfrm>
            <a:off x="627862" y="2790241"/>
            <a:ext cx="3182495" cy="1077218"/>
          </a:xfrm>
          <a:prstGeom prst="rect">
            <a:avLst/>
          </a:prstGeom>
          <a:noFill/>
        </p:spPr>
        <p:txBody>
          <a:bodyPr wrap="square" anchor="b">
            <a:spAutoFit/>
          </a:bodyPr>
          <a:lstStyle/>
          <a:p>
            <a:pPr algn="ctr">
              <a:spcBef>
                <a:spcPts val="217"/>
              </a:spcBef>
              <a:spcAft>
                <a:spcPts val="315"/>
              </a:spcAft>
            </a:pPr>
            <a:r>
              <a:rPr lang="ja-JP" altLang="en-US" sz="1600" dirty="0">
                <a:effectLst/>
                <a:latin typeface="Yu Gothic Medium" panose="020B0500000000000000" pitchFamily="34" charset="-128"/>
                <a:ea typeface="Yu Gothic Medium" panose="020B0500000000000000" pitchFamily="34" charset="-128"/>
              </a:rPr>
              <a:t>ミディアム・ボディ、</a:t>
            </a:r>
            <a:br>
              <a:rPr lang="en-AU" altLang="ja-JP" sz="1600" dirty="0">
                <a:effectLst/>
                <a:latin typeface="Yu Gothic Medium" panose="020B0500000000000000" pitchFamily="34" charset="-128"/>
                <a:ea typeface="Yu Gothic Medium" panose="020B0500000000000000" pitchFamily="34" charset="-128"/>
              </a:rPr>
            </a:br>
            <a:r>
              <a:rPr lang="ja-JP" altLang="en-US" sz="1600" dirty="0">
                <a:effectLst/>
                <a:latin typeface="Yu Gothic Medium" panose="020B0500000000000000" pitchFamily="34" charset="-128"/>
                <a:ea typeface="Yu Gothic Medium" panose="020B0500000000000000" pitchFamily="34" charset="-128"/>
              </a:rPr>
              <a:t>スパイシーでエレガント</a:t>
            </a:r>
            <a:br>
              <a:rPr lang="en-AU" altLang="ja-JP" sz="1600" dirty="0">
                <a:latin typeface="Yu Gothic Medium" panose="020B0500000000000000" pitchFamily="34" charset="-128"/>
                <a:ea typeface="Yu Gothic Medium" panose="020B0500000000000000" pitchFamily="34" charset="-128"/>
              </a:rPr>
            </a:br>
            <a:r>
              <a:rPr lang="ja-JP" altLang="en-US" sz="1600" dirty="0">
                <a:latin typeface="Yu Gothic Medium" panose="020B0500000000000000" pitchFamily="34" charset="-128"/>
                <a:ea typeface="Yu Gothic Medium" panose="020B0500000000000000" pitchFamily="34" charset="-128"/>
              </a:rPr>
              <a:t>温暖な気候の強めの赤ワインと対照的に</a:t>
            </a:r>
            <a:endParaRPr lang="en-AU" sz="1600" dirty="0">
              <a:effectLst/>
              <a:latin typeface="Yu Gothic Medium" panose="020B0500000000000000" pitchFamily="34" charset="-128"/>
              <a:ea typeface="Yu Gothic Medium" panose="020B0500000000000000" pitchFamily="34" charset="-128"/>
            </a:endParaRPr>
          </a:p>
        </p:txBody>
      </p:sp>
      <p:cxnSp>
        <p:nvCxnSpPr>
          <p:cNvPr id="20" name="Straight Connector 19">
            <a:extLst>
              <a:ext uri="{FF2B5EF4-FFF2-40B4-BE49-F238E27FC236}">
                <a16:creationId xmlns:a16="http://schemas.microsoft.com/office/drawing/2014/main" id="{3654D054-7B9D-D4AC-4445-35BFD05D1739}"/>
              </a:ext>
            </a:extLst>
          </p:cNvPr>
          <p:cNvCxnSpPr>
            <a:cxnSpLocks/>
          </p:cNvCxnSpPr>
          <p:nvPr/>
        </p:nvCxnSpPr>
        <p:spPr>
          <a:xfrm>
            <a:off x="6721231" y="2653746"/>
            <a:ext cx="1071054"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1B638749-00FB-780E-CC25-0154A0ECA7AD}"/>
              </a:ext>
            </a:extLst>
          </p:cNvPr>
          <p:cNvCxnSpPr>
            <a:cxnSpLocks/>
          </p:cNvCxnSpPr>
          <p:nvPr/>
        </p:nvCxnSpPr>
        <p:spPr>
          <a:xfrm>
            <a:off x="2219110" y="3900522"/>
            <a:ext cx="0" cy="342029"/>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B2C604B-08E1-D968-D2A2-6A9E8712F43E}"/>
              </a:ext>
            </a:extLst>
          </p:cNvPr>
          <p:cNvCxnSpPr>
            <a:cxnSpLocks/>
          </p:cNvCxnSpPr>
          <p:nvPr/>
        </p:nvCxnSpPr>
        <p:spPr>
          <a:xfrm>
            <a:off x="2219110" y="4234931"/>
            <a:ext cx="3736213"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26" name="Oval 25">
            <a:extLst>
              <a:ext uri="{FF2B5EF4-FFF2-40B4-BE49-F238E27FC236}">
                <a16:creationId xmlns:a16="http://schemas.microsoft.com/office/drawing/2014/main" id="{EA6BCBDD-680C-58C3-153A-39C29DAC56F3}"/>
              </a:ext>
            </a:extLst>
          </p:cNvPr>
          <p:cNvSpPr/>
          <p:nvPr/>
        </p:nvSpPr>
        <p:spPr>
          <a:xfrm>
            <a:off x="7792285" y="1390864"/>
            <a:ext cx="2583929" cy="2583929"/>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rgbClr val="B2D8BE"/>
              </a:solidFill>
              <a:latin typeface="Neue Haas Grotesk Text Pro" panose="020B0504020202020204" pitchFamily="34" charset="77"/>
            </a:endParaRPr>
          </a:p>
        </p:txBody>
      </p:sp>
      <p:sp>
        <p:nvSpPr>
          <p:cNvPr id="27" name="object 58">
            <a:extLst>
              <a:ext uri="{FF2B5EF4-FFF2-40B4-BE49-F238E27FC236}">
                <a16:creationId xmlns:a16="http://schemas.microsoft.com/office/drawing/2014/main" id="{78AE6EC6-A66B-DA1E-D63F-D79E7AD819BE}"/>
              </a:ext>
            </a:extLst>
          </p:cNvPr>
          <p:cNvSpPr txBox="1"/>
          <p:nvPr/>
        </p:nvSpPr>
        <p:spPr>
          <a:xfrm>
            <a:off x="7939218" y="2137258"/>
            <a:ext cx="2290063" cy="1032975"/>
          </a:xfrm>
          <a:prstGeom prst="rect">
            <a:avLst/>
          </a:prstGeom>
        </p:spPr>
        <p:txBody>
          <a:bodyPr vert="horz" wrap="square" lIns="0" tIns="17145" rIns="0" bIns="0" rtlCol="0" anchor="ctr" anchorCtr="0">
            <a:spAutoFit/>
          </a:bodyPr>
          <a:lstStyle>
            <a:defPPr>
              <a:defRPr lang="en-US"/>
            </a:defPPr>
            <a:lvl1pPr algn="ctr">
              <a:lnSpc>
                <a:spcPct val="90000"/>
              </a:lnSpc>
              <a:buClr>
                <a:srgbClr val="F40000"/>
              </a:buClr>
              <a:defRPr sz="1300" b="1">
                <a:solidFill>
                  <a:schemeClr val="bg1"/>
                </a:solidFill>
                <a:cs typeface="Hellix SemiBold"/>
              </a:defRPr>
            </a:lvl1pPr>
          </a:lstStyle>
          <a:p>
            <a:pPr algn="ctr">
              <a:lnSpc>
                <a:spcPct val="100000"/>
              </a:lnSpc>
              <a:spcBef>
                <a:spcPts val="217"/>
              </a:spcBef>
            </a:pPr>
            <a:r>
              <a:rPr lang="ja-JP" altLang="en-US" sz="2200" dirty="0">
                <a:effectLst/>
                <a:latin typeface="Yu Gothic" panose="020B0400000000000000" pitchFamily="34" charset="-128"/>
                <a:ea typeface="Yu Gothic" panose="020B0400000000000000" pitchFamily="34" charset="-128"/>
              </a:rPr>
              <a:t>急速に成長を</a:t>
            </a:r>
            <a:br>
              <a:rPr lang="en-AU" altLang="ja-JP" sz="2200" dirty="0">
                <a:effectLst/>
                <a:latin typeface="Yu Gothic" panose="020B0400000000000000" pitchFamily="34" charset="-128"/>
                <a:ea typeface="Yu Gothic" panose="020B0400000000000000" pitchFamily="34" charset="-128"/>
              </a:rPr>
            </a:br>
            <a:r>
              <a:rPr lang="ja-JP" altLang="en-US" sz="2200" dirty="0">
                <a:effectLst/>
                <a:latin typeface="Yu Gothic" panose="020B0400000000000000" pitchFamily="34" charset="-128"/>
                <a:ea typeface="Yu Gothic" panose="020B0400000000000000" pitchFamily="34" charset="-128"/>
              </a:rPr>
              <a:t>遂げる高い評価を受けるスタイル </a:t>
            </a:r>
            <a:endParaRPr lang="en-AU" sz="2200" dirty="0">
              <a:effectLst/>
              <a:latin typeface="Yu Gothic" panose="020B0400000000000000" pitchFamily="34" charset="-128"/>
              <a:ea typeface="Yu Gothic" panose="020B0400000000000000" pitchFamily="34" charset="-128"/>
            </a:endParaRPr>
          </a:p>
        </p:txBody>
      </p:sp>
      <p:sp>
        <p:nvSpPr>
          <p:cNvPr id="29" name="TextBox 28">
            <a:extLst>
              <a:ext uri="{FF2B5EF4-FFF2-40B4-BE49-F238E27FC236}">
                <a16:creationId xmlns:a16="http://schemas.microsoft.com/office/drawing/2014/main" id="{9EE6620A-6DE8-9F2C-93D7-EA689D1394C6}"/>
              </a:ext>
            </a:extLst>
          </p:cNvPr>
          <p:cNvSpPr txBox="1"/>
          <p:nvPr/>
        </p:nvSpPr>
        <p:spPr>
          <a:xfrm>
            <a:off x="8526259" y="4803903"/>
            <a:ext cx="3005805" cy="1630767"/>
          </a:xfrm>
          <a:prstGeom prst="rect">
            <a:avLst/>
          </a:prstGeom>
          <a:noFill/>
        </p:spPr>
        <p:txBody>
          <a:bodyPr wrap="square" anchor="b">
            <a:spAutoFit/>
          </a:bodyPr>
          <a:lstStyle/>
          <a:p>
            <a:pPr>
              <a:buClr>
                <a:srgbClr val="F40000"/>
              </a:buClr>
            </a:pPr>
            <a:r>
              <a:rPr lang="ja-JP" altLang="en-US" sz="1600" b="1" dirty="0">
                <a:latin typeface="Yu Gothic Medium" panose="020B0500000000000000" pitchFamily="34" charset="-128"/>
                <a:ea typeface="Yu Gothic Medium" panose="020B0500000000000000" pitchFamily="34" charset="-128"/>
                <a:cs typeface="Hellix SemiBold"/>
              </a:rPr>
              <a:t>典型的な風味：</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ダーク・チェリー</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プラム</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コショウ</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スパイス</a:t>
            </a:r>
          </a:p>
          <a:p>
            <a:pPr marL="285750" indent="-285750">
              <a:lnSpc>
                <a:spcPct val="82000"/>
              </a:lnSpc>
              <a:spcBef>
                <a:spcPts val="150"/>
              </a:spcBef>
              <a:spcAft>
                <a:spcPts val="315"/>
              </a:spcAft>
              <a:buClr>
                <a:schemeClr val="bg2"/>
              </a:buClr>
              <a:buFont typeface="Arial" panose="020B0604020202020204" pitchFamily="34" charset="0"/>
              <a:buChar char="•"/>
            </a:pPr>
            <a:r>
              <a:rPr lang="ja-JP" altLang="en-US" sz="1600" dirty="0">
                <a:effectLst/>
                <a:latin typeface="Yu Gothic Medium" panose="020B0500000000000000" pitchFamily="34" charset="-128"/>
                <a:ea typeface="Yu Gothic Medium" panose="020B0500000000000000" pitchFamily="34" charset="-128"/>
              </a:rPr>
              <a:t>ダーク・ベリー</a:t>
            </a:r>
            <a:endParaRPr lang="en-AU" sz="1600" dirty="0">
              <a:effectLst/>
              <a:latin typeface="Yu Gothic Medium" panose="020B0500000000000000" pitchFamily="34" charset="-128"/>
              <a:ea typeface="Yu Gothic Medium" panose="020B0500000000000000" pitchFamily="34" charset="-128"/>
            </a:endParaRPr>
          </a:p>
        </p:txBody>
      </p:sp>
      <p:cxnSp>
        <p:nvCxnSpPr>
          <p:cNvPr id="33" name="Straight Connector 32">
            <a:extLst>
              <a:ext uri="{FF2B5EF4-FFF2-40B4-BE49-F238E27FC236}">
                <a16:creationId xmlns:a16="http://schemas.microsoft.com/office/drawing/2014/main" id="{3E7C21EF-D9C4-4832-84EE-5205ED202FE8}"/>
              </a:ext>
            </a:extLst>
          </p:cNvPr>
          <p:cNvCxnSpPr>
            <a:cxnSpLocks/>
          </p:cNvCxnSpPr>
          <p:nvPr/>
        </p:nvCxnSpPr>
        <p:spPr>
          <a:xfrm>
            <a:off x="6992983" y="4368513"/>
            <a:ext cx="2274570" cy="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cxnSp>
        <p:nvCxnSpPr>
          <p:cNvPr id="37" name="Straight Connector 36">
            <a:extLst>
              <a:ext uri="{FF2B5EF4-FFF2-40B4-BE49-F238E27FC236}">
                <a16:creationId xmlns:a16="http://schemas.microsoft.com/office/drawing/2014/main" id="{842884D4-1987-62FE-AF27-1EA78A0186FA}"/>
              </a:ext>
            </a:extLst>
          </p:cNvPr>
          <p:cNvCxnSpPr>
            <a:cxnSpLocks/>
          </p:cNvCxnSpPr>
          <p:nvPr/>
        </p:nvCxnSpPr>
        <p:spPr>
          <a:xfrm>
            <a:off x="9267553" y="4360893"/>
            <a:ext cx="0" cy="359011"/>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pic>
        <p:nvPicPr>
          <p:cNvPr id="3" name="Picture Placeholder 8">
            <a:extLst>
              <a:ext uri="{FF2B5EF4-FFF2-40B4-BE49-F238E27FC236}">
                <a16:creationId xmlns:a16="http://schemas.microsoft.com/office/drawing/2014/main" id="{00E01808-059B-3E38-E255-56D2BA1A6CF6}"/>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5340682" y="368300"/>
            <a:ext cx="2114328" cy="6400800"/>
          </a:xfrm>
          <a:prstGeom prst="rect">
            <a:avLst/>
          </a:prstGeom>
        </p:spPr>
      </p:pic>
      <p:sp>
        <p:nvSpPr>
          <p:cNvPr id="5" name="object 10">
            <a:extLst>
              <a:ext uri="{FF2B5EF4-FFF2-40B4-BE49-F238E27FC236}">
                <a16:creationId xmlns:a16="http://schemas.microsoft.com/office/drawing/2014/main" id="{CDA192C4-498D-4B53-51F1-82D359B009E4}"/>
              </a:ext>
            </a:extLst>
          </p:cNvPr>
          <p:cNvSpPr txBox="1"/>
          <p:nvPr/>
        </p:nvSpPr>
        <p:spPr>
          <a:xfrm rot="16200000">
            <a:off x="4214078"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Tree>
    <p:extLst>
      <p:ext uri="{BB962C8B-B14F-4D97-AF65-F5344CB8AC3E}">
        <p14:creationId xmlns:p14="http://schemas.microsoft.com/office/powerpoint/2010/main" val="1521449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2A7B58-7FE5-9CFB-75CB-23678C6728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A7B6AD-843F-1C34-2DF4-9132C6369F60}"/>
              </a:ext>
            </a:extLst>
          </p:cNvPr>
          <p:cNvSpPr>
            <a:spLocks noGrp="1"/>
          </p:cNvSpPr>
          <p:nvPr>
            <p:ph type="title" idx="4294967295"/>
          </p:nvPr>
        </p:nvSpPr>
        <p:spPr>
          <a:xfrm>
            <a:off x="592084" y="342807"/>
            <a:ext cx="11283754" cy="1325562"/>
          </a:xfrm>
        </p:spPr>
        <p:txBody>
          <a:bodyPr/>
          <a:lstStyle/>
          <a:p>
            <a:pPr>
              <a:lnSpc>
                <a:spcPct val="100000"/>
              </a:lnSpc>
            </a:pPr>
            <a:r>
              <a:rPr lang="ja-JP" altLang="en-US" sz="4000" b="1" dirty="0">
                <a:solidFill>
                  <a:schemeClr val="bg2"/>
                </a:solidFill>
                <a:latin typeface="Yu Gothic Medium" panose="020B0400000000000000" pitchFamily="34" charset="-128"/>
                <a:ea typeface="Yu Gothic Medium" panose="020B0400000000000000" pitchFamily="34" charset="-128"/>
              </a:rPr>
              <a:t>シラーズ</a:t>
            </a:r>
            <a:br>
              <a:rPr lang="en-US" sz="4000" dirty="0">
                <a:solidFill>
                  <a:schemeClr val="accent3"/>
                </a:solidFill>
                <a:latin typeface="Yu Gothic Medium" panose="020B0400000000000000" pitchFamily="34" charset="-128"/>
                <a:ea typeface="Yu Gothic Medium" panose="020B0400000000000000" pitchFamily="34" charset="-128"/>
              </a:rPr>
            </a:br>
            <a:r>
              <a:rPr lang="ja-JP" altLang="en-US" sz="4800" dirty="0">
                <a:solidFill>
                  <a:schemeClr val="accent2"/>
                </a:solidFill>
                <a:latin typeface="Yu Gothic Medium" panose="020B0400000000000000" pitchFamily="34" charset="-128"/>
                <a:ea typeface="Yu Gothic Medium" panose="020B0400000000000000" pitchFamily="34" charset="-128"/>
              </a:rPr>
              <a:t>特徴</a:t>
            </a:r>
            <a:endParaRPr lang="en-US" sz="5440" dirty="0">
              <a:solidFill>
                <a:schemeClr val="accent2"/>
              </a:solidFill>
              <a:latin typeface="Yu Gothic Medium" panose="020B0400000000000000" pitchFamily="34" charset="-128"/>
              <a:ea typeface="Yu Gothic Medium" panose="020B0400000000000000" pitchFamily="34" charset="-128"/>
            </a:endParaRPr>
          </a:p>
        </p:txBody>
      </p:sp>
      <p:pic>
        <p:nvPicPr>
          <p:cNvPr id="20" name="Picture Placeholder 8">
            <a:extLst>
              <a:ext uri="{FF2B5EF4-FFF2-40B4-BE49-F238E27FC236}">
                <a16:creationId xmlns:a16="http://schemas.microsoft.com/office/drawing/2014/main" id="{C64F49F4-C7C2-382F-8134-F77222E4B50F}"/>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284129" y="368300"/>
            <a:ext cx="2114328" cy="6400800"/>
          </a:xfrm>
          <a:prstGeom prst="rect">
            <a:avLst/>
          </a:prstGeom>
        </p:spPr>
      </p:pic>
      <p:sp>
        <p:nvSpPr>
          <p:cNvPr id="21" name="object 10">
            <a:extLst>
              <a:ext uri="{FF2B5EF4-FFF2-40B4-BE49-F238E27FC236}">
                <a16:creationId xmlns:a16="http://schemas.microsoft.com/office/drawing/2014/main" id="{A9FED8F2-D222-2658-7496-A52278E2F5B7}"/>
              </a:ext>
            </a:extLst>
          </p:cNvPr>
          <p:cNvSpPr txBox="1"/>
          <p:nvPr/>
        </p:nvSpPr>
        <p:spPr>
          <a:xfrm rot="16200000">
            <a:off x="7157525" y="4194291"/>
            <a:ext cx="4652237" cy="559769"/>
          </a:xfrm>
          <a:prstGeom prst="rect">
            <a:avLst/>
          </a:prstGeom>
        </p:spPr>
        <p:txBody>
          <a:bodyPr vert="horz" wrap="square" lIns="0" tIns="12065" rIns="0" bIns="0" rtlCol="0">
            <a:spAutoFit/>
          </a:bodyPr>
          <a:lstStyle/>
          <a:p>
            <a:pPr algn="ctr" defTabSz="914453">
              <a:lnSpc>
                <a:spcPct val="80000"/>
              </a:lnSpc>
              <a:spcBef>
                <a:spcPct val="0"/>
              </a:spcBef>
            </a:pPr>
            <a:r>
              <a:rPr lang="en-AU" sz="4400" b="1"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rPr>
              <a:t>SHIRAZ</a:t>
            </a:r>
            <a:endParaRPr lang="en-AU" sz="4400" b="1" cap="all" dirty="0">
              <a:solidFill>
                <a:schemeClr val="bg1"/>
              </a:solidFill>
              <a:latin typeface="Neue Haas Grotesk Text Pro" panose="020B0504020202020204" pitchFamily="34" charset="77"/>
              <a:ea typeface="Inter Display" panose="02000503000000020004" pitchFamily="2" charset="0"/>
              <a:cs typeface="Inter Display" panose="02000503000000020004" pitchFamily="2" charset="0"/>
            </a:endParaRPr>
          </a:p>
        </p:txBody>
      </p:sp>
      <p:sp>
        <p:nvSpPr>
          <p:cNvPr id="5" name="Oval 4">
            <a:extLst>
              <a:ext uri="{FF2B5EF4-FFF2-40B4-BE49-F238E27FC236}">
                <a16:creationId xmlns:a16="http://schemas.microsoft.com/office/drawing/2014/main" id="{B07D034B-FA81-447C-79D9-BD8BFC3849DB}"/>
              </a:ext>
            </a:extLst>
          </p:cNvPr>
          <p:cNvSpPr/>
          <p:nvPr/>
        </p:nvSpPr>
        <p:spPr>
          <a:xfrm>
            <a:off x="2018794" y="1693590"/>
            <a:ext cx="272668" cy="272668"/>
          </a:xfrm>
          <a:prstGeom prst="ellipse">
            <a:avLst/>
          </a:prstGeom>
          <a:solidFill>
            <a:srgbClr val="CD53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2" name="Oval 11">
            <a:extLst>
              <a:ext uri="{FF2B5EF4-FFF2-40B4-BE49-F238E27FC236}">
                <a16:creationId xmlns:a16="http://schemas.microsoft.com/office/drawing/2014/main" id="{ECE51254-419D-29CF-E4C7-E8063642813C}"/>
              </a:ext>
            </a:extLst>
          </p:cNvPr>
          <p:cNvSpPr/>
          <p:nvPr/>
        </p:nvSpPr>
        <p:spPr>
          <a:xfrm>
            <a:off x="2382937" y="1690688"/>
            <a:ext cx="272668" cy="272668"/>
          </a:xfrm>
          <a:prstGeom prst="ellipse">
            <a:avLst/>
          </a:prstGeom>
          <a:solidFill>
            <a:srgbClr val="C72E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 name="Oval 17">
            <a:extLst>
              <a:ext uri="{FF2B5EF4-FFF2-40B4-BE49-F238E27FC236}">
                <a16:creationId xmlns:a16="http://schemas.microsoft.com/office/drawing/2014/main" id="{8F9442EB-F8DB-AA97-5543-6832E2FA2144}"/>
              </a:ext>
            </a:extLst>
          </p:cNvPr>
          <p:cNvSpPr/>
          <p:nvPr/>
        </p:nvSpPr>
        <p:spPr>
          <a:xfrm>
            <a:off x="2747080" y="1690688"/>
            <a:ext cx="272668" cy="272668"/>
          </a:xfrm>
          <a:prstGeom prst="ellipse">
            <a:avLst/>
          </a:prstGeom>
          <a:solidFill>
            <a:srgbClr val="C4213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9" name="Oval 18">
            <a:extLst>
              <a:ext uri="{FF2B5EF4-FFF2-40B4-BE49-F238E27FC236}">
                <a16:creationId xmlns:a16="http://schemas.microsoft.com/office/drawing/2014/main" id="{468D29E8-9680-54FB-ADF6-1FC18021F427}"/>
              </a:ext>
            </a:extLst>
          </p:cNvPr>
          <p:cNvSpPr/>
          <p:nvPr/>
        </p:nvSpPr>
        <p:spPr>
          <a:xfrm>
            <a:off x="3111223" y="1690688"/>
            <a:ext cx="272668" cy="272668"/>
          </a:xfrm>
          <a:prstGeom prst="ellipse">
            <a:avLst/>
          </a:prstGeom>
          <a:solidFill>
            <a:srgbClr val="BD212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3" name="Oval 22">
            <a:extLst>
              <a:ext uri="{FF2B5EF4-FFF2-40B4-BE49-F238E27FC236}">
                <a16:creationId xmlns:a16="http://schemas.microsoft.com/office/drawing/2014/main" id="{984C8C4D-8F79-3F95-64F0-3F8DF32F7E86}"/>
              </a:ext>
            </a:extLst>
          </p:cNvPr>
          <p:cNvSpPr/>
          <p:nvPr/>
        </p:nvSpPr>
        <p:spPr>
          <a:xfrm>
            <a:off x="3475747" y="1690688"/>
            <a:ext cx="272668" cy="272668"/>
          </a:xfrm>
          <a:prstGeom prst="ellipse">
            <a:avLst/>
          </a:prstGeom>
          <a:solidFill>
            <a:srgbClr val="A32B4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5" name="Oval 24">
            <a:extLst>
              <a:ext uri="{FF2B5EF4-FFF2-40B4-BE49-F238E27FC236}">
                <a16:creationId xmlns:a16="http://schemas.microsoft.com/office/drawing/2014/main" id="{B44A9AAF-3CA0-F26C-52DB-452F9F1631C6}"/>
              </a:ext>
            </a:extLst>
          </p:cNvPr>
          <p:cNvSpPr/>
          <p:nvPr/>
        </p:nvSpPr>
        <p:spPr>
          <a:xfrm>
            <a:off x="3840271" y="1690688"/>
            <a:ext cx="272668" cy="272668"/>
          </a:xfrm>
          <a:prstGeom prst="ellipse">
            <a:avLst/>
          </a:prstGeom>
          <a:solidFill>
            <a:srgbClr val="981C3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6" name="Oval 25">
            <a:extLst>
              <a:ext uri="{FF2B5EF4-FFF2-40B4-BE49-F238E27FC236}">
                <a16:creationId xmlns:a16="http://schemas.microsoft.com/office/drawing/2014/main" id="{0BDD849F-B1C2-C0FD-0305-6965BC931548}"/>
              </a:ext>
            </a:extLst>
          </p:cNvPr>
          <p:cNvSpPr/>
          <p:nvPr/>
        </p:nvSpPr>
        <p:spPr>
          <a:xfrm>
            <a:off x="4198616" y="1690688"/>
            <a:ext cx="272668" cy="272668"/>
          </a:xfrm>
          <a:prstGeom prst="ellipse">
            <a:avLst/>
          </a:prstGeom>
          <a:solidFill>
            <a:srgbClr val="8713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7" name="Oval 26">
            <a:extLst>
              <a:ext uri="{FF2B5EF4-FFF2-40B4-BE49-F238E27FC236}">
                <a16:creationId xmlns:a16="http://schemas.microsoft.com/office/drawing/2014/main" id="{E480CDAA-7258-4034-77AF-B93ACCC317A4}"/>
              </a:ext>
            </a:extLst>
          </p:cNvPr>
          <p:cNvSpPr/>
          <p:nvPr/>
        </p:nvSpPr>
        <p:spPr>
          <a:xfrm>
            <a:off x="4569318" y="1690688"/>
            <a:ext cx="272668" cy="272668"/>
          </a:xfrm>
          <a:prstGeom prst="ellipse">
            <a:avLst/>
          </a:prstGeom>
          <a:solidFill>
            <a:srgbClr val="7816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8" name="Oval 27">
            <a:extLst>
              <a:ext uri="{FF2B5EF4-FFF2-40B4-BE49-F238E27FC236}">
                <a16:creationId xmlns:a16="http://schemas.microsoft.com/office/drawing/2014/main" id="{FB717671-4407-4D98-7C0A-DF654166562E}"/>
              </a:ext>
            </a:extLst>
          </p:cNvPr>
          <p:cNvSpPr/>
          <p:nvPr/>
        </p:nvSpPr>
        <p:spPr>
          <a:xfrm>
            <a:off x="4933842" y="1690688"/>
            <a:ext cx="272668" cy="272668"/>
          </a:xfrm>
          <a:prstGeom prst="ellipse">
            <a:avLst/>
          </a:prstGeom>
          <a:solidFill>
            <a:srgbClr val="491C2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29" name="Title 2">
            <a:extLst>
              <a:ext uri="{FF2B5EF4-FFF2-40B4-BE49-F238E27FC236}">
                <a16:creationId xmlns:a16="http://schemas.microsoft.com/office/drawing/2014/main" id="{1833B393-308B-0E4A-176E-35875238740B}"/>
              </a:ext>
            </a:extLst>
          </p:cNvPr>
          <p:cNvSpPr txBox="1"/>
          <p:nvPr/>
        </p:nvSpPr>
        <p:spPr>
          <a:xfrm>
            <a:off x="3310446" y="2137881"/>
            <a:ext cx="1652979"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シラーズ</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3" name="Oval 32">
            <a:extLst>
              <a:ext uri="{FF2B5EF4-FFF2-40B4-BE49-F238E27FC236}">
                <a16:creationId xmlns:a16="http://schemas.microsoft.com/office/drawing/2014/main" id="{01E16359-1627-2920-00FD-6FBE917ED7D7}"/>
              </a:ext>
            </a:extLst>
          </p:cNvPr>
          <p:cNvSpPr/>
          <p:nvPr/>
        </p:nvSpPr>
        <p:spPr>
          <a:xfrm>
            <a:off x="2018794" y="2842768"/>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4" name="Oval 33">
            <a:extLst>
              <a:ext uri="{FF2B5EF4-FFF2-40B4-BE49-F238E27FC236}">
                <a16:creationId xmlns:a16="http://schemas.microsoft.com/office/drawing/2014/main" id="{50B36DD8-882F-6FDA-508E-8EF70308D1B1}"/>
              </a:ext>
            </a:extLst>
          </p:cNvPr>
          <p:cNvSpPr/>
          <p:nvPr/>
        </p:nvSpPr>
        <p:spPr>
          <a:xfrm>
            <a:off x="2382937"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5" name="Oval 34">
            <a:extLst>
              <a:ext uri="{FF2B5EF4-FFF2-40B4-BE49-F238E27FC236}">
                <a16:creationId xmlns:a16="http://schemas.microsoft.com/office/drawing/2014/main" id="{449A331C-3C34-B5D3-9F68-36A4BAB9E1E4}"/>
              </a:ext>
            </a:extLst>
          </p:cNvPr>
          <p:cNvSpPr/>
          <p:nvPr/>
        </p:nvSpPr>
        <p:spPr>
          <a:xfrm>
            <a:off x="2747080"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6" name="Oval 35">
            <a:extLst>
              <a:ext uri="{FF2B5EF4-FFF2-40B4-BE49-F238E27FC236}">
                <a16:creationId xmlns:a16="http://schemas.microsoft.com/office/drawing/2014/main" id="{89D495A7-4C2F-C7E5-D281-5895A964F108}"/>
              </a:ext>
            </a:extLst>
          </p:cNvPr>
          <p:cNvSpPr/>
          <p:nvPr/>
        </p:nvSpPr>
        <p:spPr>
          <a:xfrm>
            <a:off x="3111223" y="283986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9" name="Oval 38">
            <a:extLst>
              <a:ext uri="{FF2B5EF4-FFF2-40B4-BE49-F238E27FC236}">
                <a16:creationId xmlns:a16="http://schemas.microsoft.com/office/drawing/2014/main" id="{782FFC8C-30DA-0414-3434-62A7C3F3D806}"/>
              </a:ext>
            </a:extLst>
          </p:cNvPr>
          <p:cNvSpPr/>
          <p:nvPr/>
        </p:nvSpPr>
        <p:spPr>
          <a:xfrm>
            <a:off x="3475747"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0" name="Oval 39">
            <a:extLst>
              <a:ext uri="{FF2B5EF4-FFF2-40B4-BE49-F238E27FC236}">
                <a16:creationId xmlns:a16="http://schemas.microsoft.com/office/drawing/2014/main" id="{A8B49305-1D74-BF86-EEAA-4E7A1126B0CF}"/>
              </a:ext>
            </a:extLst>
          </p:cNvPr>
          <p:cNvSpPr/>
          <p:nvPr/>
        </p:nvSpPr>
        <p:spPr>
          <a:xfrm>
            <a:off x="3840271"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7" name="Oval 46">
            <a:extLst>
              <a:ext uri="{FF2B5EF4-FFF2-40B4-BE49-F238E27FC236}">
                <a16:creationId xmlns:a16="http://schemas.microsoft.com/office/drawing/2014/main" id="{E733220F-8285-B13A-9EBB-2139D51004FE}"/>
              </a:ext>
            </a:extLst>
          </p:cNvPr>
          <p:cNvSpPr/>
          <p:nvPr/>
        </p:nvSpPr>
        <p:spPr>
          <a:xfrm>
            <a:off x="4198616"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9" name="Oval 48">
            <a:extLst>
              <a:ext uri="{FF2B5EF4-FFF2-40B4-BE49-F238E27FC236}">
                <a16:creationId xmlns:a16="http://schemas.microsoft.com/office/drawing/2014/main" id="{3BF14DF1-3B62-C9FB-6F50-91ACA4D0A5EB}"/>
              </a:ext>
            </a:extLst>
          </p:cNvPr>
          <p:cNvSpPr/>
          <p:nvPr/>
        </p:nvSpPr>
        <p:spPr>
          <a:xfrm>
            <a:off x="4569318"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50" name="Oval 49">
            <a:extLst>
              <a:ext uri="{FF2B5EF4-FFF2-40B4-BE49-F238E27FC236}">
                <a16:creationId xmlns:a16="http://schemas.microsoft.com/office/drawing/2014/main" id="{14C47C49-46A0-3351-F040-BC7F20C9902B}"/>
              </a:ext>
            </a:extLst>
          </p:cNvPr>
          <p:cNvSpPr/>
          <p:nvPr/>
        </p:nvSpPr>
        <p:spPr>
          <a:xfrm>
            <a:off x="4933842" y="283986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4" name="Oval 63">
            <a:extLst>
              <a:ext uri="{FF2B5EF4-FFF2-40B4-BE49-F238E27FC236}">
                <a16:creationId xmlns:a16="http://schemas.microsoft.com/office/drawing/2014/main" id="{3E8FC32D-8C9A-564C-F98B-B3AAE41E9B4C}"/>
              </a:ext>
            </a:extLst>
          </p:cNvPr>
          <p:cNvSpPr/>
          <p:nvPr/>
        </p:nvSpPr>
        <p:spPr>
          <a:xfrm>
            <a:off x="2018794" y="3683028"/>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5" name="Oval 64">
            <a:extLst>
              <a:ext uri="{FF2B5EF4-FFF2-40B4-BE49-F238E27FC236}">
                <a16:creationId xmlns:a16="http://schemas.microsoft.com/office/drawing/2014/main" id="{625D08E0-E61D-212F-DC8D-210D88ED5F05}"/>
              </a:ext>
            </a:extLst>
          </p:cNvPr>
          <p:cNvSpPr/>
          <p:nvPr/>
        </p:nvSpPr>
        <p:spPr>
          <a:xfrm>
            <a:off x="2382937" y="3680126"/>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3" name="Oval 72">
            <a:extLst>
              <a:ext uri="{FF2B5EF4-FFF2-40B4-BE49-F238E27FC236}">
                <a16:creationId xmlns:a16="http://schemas.microsoft.com/office/drawing/2014/main" id="{BF209D93-A92D-6C67-6E0F-37788D6C5AA8}"/>
              </a:ext>
            </a:extLst>
          </p:cNvPr>
          <p:cNvSpPr/>
          <p:nvPr/>
        </p:nvSpPr>
        <p:spPr>
          <a:xfrm>
            <a:off x="2747080"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3" name="Oval 82">
            <a:extLst>
              <a:ext uri="{FF2B5EF4-FFF2-40B4-BE49-F238E27FC236}">
                <a16:creationId xmlns:a16="http://schemas.microsoft.com/office/drawing/2014/main" id="{6D466FAD-93A0-FDC9-6BCF-063E8D1C2C2C}"/>
              </a:ext>
            </a:extLst>
          </p:cNvPr>
          <p:cNvSpPr/>
          <p:nvPr/>
        </p:nvSpPr>
        <p:spPr>
          <a:xfrm>
            <a:off x="3111223"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4" name="Oval 83">
            <a:extLst>
              <a:ext uri="{FF2B5EF4-FFF2-40B4-BE49-F238E27FC236}">
                <a16:creationId xmlns:a16="http://schemas.microsoft.com/office/drawing/2014/main" id="{73CD6084-5755-9465-04E8-8F7D0E3A4492}"/>
              </a:ext>
            </a:extLst>
          </p:cNvPr>
          <p:cNvSpPr/>
          <p:nvPr/>
        </p:nvSpPr>
        <p:spPr>
          <a:xfrm>
            <a:off x="3475747"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5" name="Oval 84">
            <a:extLst>
              <a:ext uri="{FF2B5EF4-FFF2-40B4-BE49-F238E27FC236}">
                <a16:creationId xmlns:a16="http://schemas.microsoft.com/office/drawing/2014/main" id="{6D1800F4-B959-4248-CF67-B6654C3D06E8}"/>
              </a:ext>
            </a:extLst>
          </p:cNvPr>
          <p:cNvSpPr/>
          <p:nvPr/>
        </p:nvSpPr>
        <p:spPr>
          <a:xfrm>
            <a:off x="3840271"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6" name="Oval 85">
            <a:extLst>
              <a:ext uri="{FF2B5EF4-FFF2-40B4-BE49-F238E27FC236}">
                <a16:creationId xmlns:a16="http://schemas.microsoft.com/office/drawing/2014/main" id="{F2EA93D6-D2BB-B18F-2EBE-7A2376318C87}"/>
              </a:ext>
            </a:extLst>
          </p:cNvPr>
          <p:cNvSpPr/>
          <p:nvPr/>
        </p:nvSpPr>
        <p:spPr>
          <a:xfrm>
            <a:off x="4198616"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89" name="Oval 88">
            <a:extLst>
              <a:ext uri="{FF2B5EF4-FFF2-40B4-BE49-F238E27FC236}">
                <a16:creationId xmlns:a16="http://schemas.microsoft.com/office/drawing/2014/main" id="{1A159CF4-88D4-BF5C-2067-BCF7FAB4BD65}"/>
              </a:ext>
            </a:extLst>
          </p:cNvPr>
          <p:cNvSpPr/>
          <p:nvPr/>
        </p:nvSpPr>
        <p:spPr>
          <a:xfrm>
            <a:off x="4569318"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04" name="Oval 103">
            <a:extLst>
              <a:ext uri="{FF2B5EF4-FFF2-40B4-BE49-F238E27FC236}">
                <a16:creationId xmlns:a16="http://schemas.microsoft.com/office/drawing/2014/main" id="{D16EB22C-D582-EDE2-0E6F-B50F467A534F}"/>
              </a:ext>
            </a:extLst>
          </p:cNvPr>
          <p:cNvSpPr/>
          <p:nvPr/>
        </p:nvSpPr>
        <p:spPr>
          <a:xfrm>
            <a:off x="4933842" y="368012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39" name="Oval 138">
            <a:extLst>
              <a:ext uri="{FF2B5EF4-FFF2-40B4-BE49-F238E27FC236}">
                <a16:creationId xmlns:a16="http://schemas.microsoft.com/office/drawing/2014/main" id="{CBD79589-22FC-6131-28CE-9C70E1FEF947}"/>
              </a:ext>
            </a:extLst>
          </p:cNvPr>
          <p:cNvSpPr/>
          <p:nvPr/>
        </p:nvSpPr>
        <p:spPr>
          <a:xfrm>
            <a:off x="2018794" y="452328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0" name="Oval 139">
            <a:extLst>
              <a:ext uri="{FF2B5EF4-FFF2-40B4-BE49-F238E27FC236}">
                <a16:creationId xmlns:a16="http://schemas.microsoft.com/office/drawing/2014/main" id="{7221C681-4C2F-5C9F-5DFA-AB463CFB63F9}"/>
              </a:ext>
            </a:extLst>
          </p:cNvPr>
          <p:cNvSpPr/>
          <p:nvPr/>
        </p:nvSpPr>
        <p:spPr>
          <a:xfrm>
            <a:off x="2382937"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1" name="Oval 140">
            <a:extLst>
              <a:ext uri="{FF2B5EF4-FFF2-40B4-BE49-F238E27FC236}">
                <a16:creationId xmlns:a16="http://schemas.microsoft.com/office/drawing/2014/main" id="{09E693A9-5E22-C689-DDC9-21A129E96410}"/>
              </a:ext>
            </a:extLst>
          </p:cNvPr>
          <p:cNvSpPr/>
          <p:nvPr/>
        </p:nvSpPr>
        <p:spPr>
          <a:xfrm>
            <a:off x="2747080"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2" name="Oval 141">
            <a:extLst>
              <a:ext uri="{FF2B5EF4-FFF2-40B4-BE49-F238E27FC236}">
                <a16:creationId xmlns:a16="http://schemas.microsoft.com/office/drawing/2014/main" id="{DBD9B218-3DA1-18BB-5417-20E6756C1BEB}"/>
              </a:ext>
            </a:extLst>
          </p:cNvPr>
          <p:cNvSpPr/>
          <p:nvPr/>
        </p:nvSpPr>
        <p:spPr>
          <a:xfrm>
            <a:off x="3111223" y="4520385"/>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3" name="Oval 142">
            <a:extLst>
              <a:ext uri="{FF2B5EF4-FFF2-40B4-BE49-F238E27FC236}">
                <a16:creationId xmlns:a16="http://schemas.microsoft.com/office/drawing/2014/main" id="{9AE9A6A4-1208-523F-EB3D-4745D83EAA69}"/>
              </a:ext>
            </a:extLst>
          </p:cNvPr>
          <p:cNvSpPr/>
          <p:nvPr/>
        </p:nvSpPr>
        <p:spPr>
          <a:xfrm>
            <a:off x="3475747"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4" name="Oval 143">
            <a:extLst>
              <a:ext uri="{FF2B5EF4-FFF2-40B4-BE49-F238E27FC236}">
                <a16:creationId xmlns:a16="http://schemas.microsoft.com/office/drawing/2014/main" id="{3F5B7FB9-60E7-C6C2-BC54-0A8D1174A8B3}"/>
              </a:ext>
            </a:extLst>
          </p:cNvPr>
          <p:cNvSpPr/>
          <p:nvPr/>
        </p:nvSpPr>
        <p:spPr>
          <a:xfrm>
            <a:off x="3840271"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5" name="Oval 144">
            <a:extLst>
              <a:ext uri="{FF2B5EF4-FFF2-40B4-BE49-F238E27FC236}">
                <a16:creationId xmlns:a16="http://schemas.microsoft.com/office/drawing/2014/main" id="{576556F0-BD75-73DF-55B0-BA83A9E117EC}"/>
              </a:ext>
            </a:extLst>
          </p:cNvPr>
          <p:cNvSpPr/>
          <p:nvPr/>
        </p:nvSpPr>
        <p:spPr>
          <a:xfrm>
            <a:off x="4198616"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6" name="Oval 145">
            <a:extLst>
              <a:ext uri="{FF2B5EF4-FFF2-40B4-BE49-F238E27FC236}">
                <a16:creationId xmlns:a16="http://schemas.microsoft.com/office/drawing/2014/main" id="{E1013DA0-CFF8-D0E2-BDB4-48E8C6CE5AB8}"/>
              </a:ext>
            </a:extLst>
          </p:cNvPr>
          <p:cNvSpPr/>
          <p:nvPr/>
        </p:nvSpPr>
        <p:spPr>
          <a:xfrm>
            <a:off x="4569318"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47" name="Oval 146">
            <a:extLst>
              <a:ext uri="{FF2B5EF4-FFF2-40B4-BE49-F238E27FC236}">
                <a16:creationId xmlns:a16="http://schemas.microsoft.com/office/drawing/2014/main" id="{9B1798DC-02C1-1D56-F358-13E51528E335}"/>
              </a:ext>
            </a:extLst>
          </p:cNvPr>
          <p:cNvSpPr/>
          <p:nvPr/>
        </p:nvSpPr>
        <p:spPr>
          <a:xfrm>
            <a:off x="4933842" y="4520385"/>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3" name="Oval 152">
            <a:extLst>
              <a:ext uri="{FF2B5EF4-FFF2-40B4-BE49-F238E27FC236}">
                <a16:creationId xmlns:a16="http://schemas.microsoft.com/office/drawing/2014/main" id="{BB001D52-6ACE-43A7-54C7-624FDA7455B3}"/>
              </a:ext>
            </a:extLst>
          </p:cNvPr>
          <p:cNvSpPr/>
          <p:nvPr/>
        </p:nvSpPr>
        <p:spPr>
          <a:xfrm>
            <a:off x="2018794" y="4869276"/>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4" name="Oval 153">
            <a:extLst>
              <a:ext uri="{FF2B5EF4-FFF2-40B4-BE49-F238E27FC236}">
                <a16:creationId xmlns:a16="http://schemas.microsoft.com/office/drawing/2014/main" id="{8E1180F9-E652-9B86-2F08-2604BC731EE4}"/>
              </a:ext>
            </a:extLst>
          </p:cNvPr>
          <p:cNvSpPr/>
          <p:nvPr/>
        </p:nvSpPr>
        <p:spPr>
          <a:xfrm>
            <a:off x="2382937"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5" name="Oval 154">
            <a:extLst>
              <a:ext uri="{FF2B5EF4-FFF2-40B4-BE49-F238E27FC236}">
                <a16:creationId xmlns:a16="http://schemas.microsoft.com/office/drawing/2014/main" id="{3B38CAB6-C4FE-AE8F-BD48-A435FB60DD47}"/>
              </a:ext>
            </a:extLst>
          </p:cNvPr>
          <p:cNvSpPr/>
          <p:nvPr/>
        </p:nvSpPr>
        <p:spPr>
          <a:xfrm>
            <a:off x="2747080"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6" name="Oval 155">
            <a:extLst>
              <a:ext uri="{FF2B5EF4-FFF2-40B4-BE49-F238E27FC236}">
                <a16:creationId xmlns:a16="http://schemas.microsoft.com/office/drawing/2014/main" id="{A7F182EE-6253-B095-B9F8-376D75AA522A}"/>
              </a:ext>
            </a:extLst>
          </p:cNvPr>
          <p:cNvSpPr/>
          <p:nvPr/>
        </p:nvSpPr>
        <p:spPr>
          <a:xfrm>
            <a:off x="3111223" y="486637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7" name="Oval 156">
            <a:extLst>
              <a:ext uri="{FF2B5EF4-FFF2-40B4-BE49-F238E27FC236}">
                <a16:creationId xmlns:a16="http://schemas.microsoft.com/office/drawing/2014/main" id="{71A1F2B7-2DCE-78B6-A92D-371C5048502D}"/>
              </a:ext>
            </a:extLst>
          </p:cNvPr>
          <p:cNvSpPr/>
          <p:nvPr/>
        </p:nvSpPr>
        <p:spPr>
          <a:xfrm>
            <a:off x="3475747"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8" name="Oval 157">
            <a:extLst>
              <a:ext uri="{FF2B5EF4-FFF2-40B4-BE49-F238E27FC236}">
                <a16:creationId xmlns:a16="http://schemas.microsoft.com/office/drawing/2014/main" id="{69A7F32A-D5CC-F70C-49D7-4F4490345A46}"/>
              </a:ext>
            </a:extLst>
          </p:cNvPr>
          <p:cNvSpPr/>
          <p:nvPr/>
        </p:nvSpPr>
        <p:spPr>
          <a:xfrm>
            <a:off x="3840271"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59" name="Oval 158">
            <a:extLst>
              <a:ext uri="{FF2B5EF4-FFF2-40B4-BE49-F238E27FC236}">
                <a16:creationId xmlns:a16="http://schemas.microsoft.com/office/drawing/2014/main" id="{054664EB-A97A-E728-685F-8C32614CD1C7}"/>
              </a:ext>
            </a:extLst>
          </p:cNvPr>
          <p:cNvSpPr/>
          <p:nvPr/>
        </p:nvSpPr>
        <p:spPr>
          <a:xfrm>
            <a:off x="4198616"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0" name="Oval 159">
            <a:extLst>
              <a:ext uri="{FF2B5EF4-FFF2-40B4-BE49-F238E27FC236}">
                <a16:creationId xmlns:a16="http://schemas.microsoft.com/office/drawing/2014/main" id="{3698B22B-F886-2975-DB68-919D59AD7F55}"/>
              </a:ext>
            </a:extLst>
          </p:cNvPr>
          <p:cNvSpPr/>
          <p:nvPr/>
        </p:nvSpPr>
        <p:spPr>
          <a:xfrm>
            <a:off x="4569318"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1" name="Oval 160">
            <a:extLst>
              <a:ext uri="{FF2B5EF4-FFF2-40B4-BE49-F238E27FC236}">
                <a16:creationId xmlns:a16="http://schemas.microsoft.com/office/drawing/2014/main" id="{93A6FF03-F1A2-9FAE-D858-E6535FB4AC55}"/>
              </a:ext>
            </a:extLst>
          </p:cNvPr>
          <p:cNvSpPr/>
          <p:nvPr/>
        </p:nvSpPr>
        <p:spPr>
          <a:xfrm>
            <a:off x="4933842" y="486637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4" name="Oval 163">
            <a:extLst>
              <a:ext uri="{FF2B5EF4-FFF2-40B4-BE49-F238E27FC236}">
                <a16:creationId xmlns:a16="http://schemas.microsoft.com/office/drawing/2014/main" id="{D33134CC-E1A2-3AFA-0858-570FDB5B8EAD}"/>
              </a:ext>
            </a:extLst>
          </p:cNvPr>
          <p:cNvSpPr/>
          <p:nvPr/>
        </p:nvSpPr>
        <p:spPr>
          <a:xfrm>
            <a:off x="2018794" y="6129716"/>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5" name="Oval 164">
            <a:extLst>
              <a:ext uri="{FF2B5EF4-FFF2-40B4-BE49-F238E27FC236}">
                <a16:creationId xmlns:a16="http://schemas.microsoft.com/office/drawing/2014/main" id="{5B3DE22C-5235-608D-74DD-D3DB01A8CD88}"/>
              </a:ext>
            </a:extLst>
          </p:cNvPr>
          <p:cNvSpPr/>
          <p:nvPr/>
        </p:nvSpPr>
        <p:spPr>
          <a:xfrm>
            <a:off x="2382937"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6" name="Oval 165">
            <a:extLst>
              <a:ext uri="{FF2B5EF4-FFF2-40B4-BE49-F238E27FC236}">
                <a16:creationId xmlns:a16="http://schemas.microsoft.com/office/drawing/2014/main" id="{676555FE-11BB-91BB-9126-BA5C9AD293AC}"/>
              </a:ext>
            </a:extLst>
          </p:cNvPr>
          <p:cNvSpPr/>
          <p:nvPr/>
        </p:nvSpPr>
        <p:spPr>
          <a:xfrm>
            <a:off x="2747080"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67" name="Oval 166">
            <a:extLst>
              <a:ext uri="{FF2B5EF4-FFF2-40B4-BE49-F238E27FC236}">
                <a16:creationId xmlns:a16="http://schemas.microsoft.com/office/drawing/2014/main" id="{7ECEBF81-76B5-A2B6-1C4E-C038B641D452}"/>
              </a:ext>
            </a:extLst>
          </p:cNvPr>
          <p:cNvSpPr/>
          <p:nvPr/>
        </p:nvSpPr>
        <p:spPr>
          <a:xfrm>
            <a:off x="311122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72" name="Title 2">
            <a:extLst>
              <a:ext uri="{FF2B5EF4-FFF2-40B4-BE49-F238E27FC236}">
                <a16:creationId xmlns:a16="http://schemas.microsoft.com/office/drawing/2014/main" id="{270C17C3-7110-139E-497D-0F15D810DD21}"/>
              </a:ext>
            </a:extLst>
          </p:cNvPr>
          <p:cNvSpPr txBox="1"/>
          <p:nvPr/>
        </p:nvSpPr>
        <p:spPr>
          <a:xfrm>
            <a:off x="1920762"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en-US" sz="1200" cap="none" dirty="0">
                <a:solidFill>
                  <a:schemeClr val="tx1"/>
                </a:solidFill>
                <a:latin typeface="Yu Gothic" panose="020B0400000000000000" pitchFamily="34" charset="-128"/>
                <a:ea typeface="Yu Gothic" panose="020B0400000000000000" pitchFamily="34" charset="-128"/>
              </a:rPr>
              <a:t>8%</a:t>
            </a:r>
          </a:p>
        </p:txBody>
      </p:sp>
      <p:sp>
        <p:nvSpPr>
          <p:cNvPr id="173" name="Title 2">
            <a:extLst>
              <a:ext uri="{FF2B5EF4-FFF2-40B4-BE49-F238E27FC236}">
                <a16:creationId xmlns:a16="http://schemas.microsoft.com/office/drawing/2014/main" id="{19CEF876-E7BB-64CB-4F86-BB8530282E1B}"/>
              </a:ext>
            </a:extLst>
          </p:cNvPr>
          <p:cNvSpPr txBox="1"/>
          <p:nvPr/>
        </p:nvSpPr>
        <p:spPr>
          <a:xfrm>
            <a:off x="3678258" y="5780416"/>
            <a:ext cx="1272064"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en-US" sz="1200" cap="none" dirty="0">
                <a:solidFill>
                  <a:schemeClr val="tx1"/>
                </a:solidFill>
                <a:latin typeface="Yu Gothic" panose="020B0400000000000000" pitchFamily="34" charset="-128"/>
                <a:ea typeface="Yu Gothic" panose="020B0400000000000000" pitchFamily="34" charset="-128"/>
              </a:rPr>
              <a:t>13% – 14%</a:t>
            </a:r>
          </a:p>
        </p:txBody>
      </p:sp>
      <p:sp>
        <p:nvSpPr>
          <p:cNvPr id="174" name="Title 2">
            <a:extLst>
              <a:ext uri="{FF2B5EF4-FFF2-40B4-BE49-F238E27FC236}">
                <a16:creationId xmlns:a16="http://schemas.microsoft.com/office/drawing/2014/main" id="{B513C6C9-D892-E3F3-4000-917AD96781F4}"/>
              </a:ext>
            </a:extLst>
          </p:cNvPr>
          <p:cNvSpPr txBox="1"/>
          <p:nvPr/>
        </p:nvSpPr>
        <p:spPr>
          <a:xfrm>
            <a:off x="4483644" y="5775741"/>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en-US" sz="1200" cap="none" dirty="0">
                <a:solidFill>
                  <a:schemeClr val="tx1"/>
                </a:solidFill>
                <a:latin typeface="Yu Gothic" panose="020B0400000000000000" pitchFamily="34" charset="-128"/>
                <a:ea typeface="Yu Gothic" panose="020B0400000000000000" pitchFamily="34" charset="-128"/>
              </a:rPr>
              <a:t>17%</a:t>
            </a:r>
          </a:p>
        </p:txBody>
      </p:sp>
      <p:cxnSp>
        <p:nvCxnSpPr>
          <p:cNvPr id="177" name="Straight Connector 176">
            <a:extLst>
              <a:ext uri="{FF2B5EF4-FFF2-40B4-BE49-F238E27FC236}">
                <a16:creationId xmlns:a16="http://schemas.microsoft.com/office/drawing/2014/main" id="{97B910BE-98B0-4F4B-367C-75B3477F925C}"/>
              </a:ext>
            </a:extLst>
          </p:cNvPr>
          <p:cNvCxnSpPr>
            <a:cxnSpLocks/>
          </p:cNvCxnSpPr>
          <p:nvPr/>
        </p:nvCxnSpPr>
        <p:spPr>
          <a:xfrm>
            <a:off x="4331974"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80" name="Oval 179">
            <a:extLst>
              <a:ext uri="{FF2B5EF4-FFF2-40B4-BE49-F238E27FC236}">
                <a16:creationId xmlns:a16="http://schemas.microsoft.com/office/drawing/2014/main" id="{9D854474-005A-1ECA-5249-CB4243C0836B}"/>
              </a:ext>
            </a:extLst>
          </p:cNvPr>
          <p:cNvSpPr/>
          <p:nvPr/>
        </p:nvSpPr>
        <p:spPr>
          <a:xfrm>
            <a:off x="2018794" y="5248419"/>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1" name="Oval 180">
            <a:extLst>
              <a:ext uri="{FF2B5EF4-FFF2-40B4-BE49-F238E27FC236}">
                <a16:creationId xmlns:a16="http://schemas.microsoft.com/office/drawing/2014/main" id="{2F62E334-5ECD-9F2E-B1F0-32718010AC80}"/>
              </a:ext>
            </a:extLst>
          </p:cNvPr>
          <p:cNvSpPr/>
          <p:nvPr/>
        </p:nvSpPr>
        <p:spPr>
          <a:xfrm>
            <a:off x="2382937"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2" name="Oval 181">
            <a:extLst>
              <a:ext uri="{FF2B5EF4-FFF2-40B4-BE49-F238E27FC236}">
                <a16:creationId xmlns:a16="http://schemas.microsoft.com/office/drawing/2014/main" id="{384372AF-9A29-C932-BCB0-A1812DC482F9}"/>
              </a:ext>
            </a:extLst>
          </p:cNvPr>
          <p:cNvSpPr/>
          <p:nvPr/>
        </p:nvSpPr>
        <p:spPr>
          <a:xfrm>
            <a:off x="2747080"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3" name="Oval 182">
            <a:extLst>
              <a:ext uri="{FF2B5EF4-FFF2-40B4-BE49-F238E27FC236}">
                <a16:creationId xmlns:a16="http://schemas.microsoft.com/office/drawing/2014/main" id="{05355E29-187C-397B-0A19-9849AD816253}"/>
              </a:ext>
            </a:extLst>
          </p:cNvPr>
          <p:cNvSpPr/>
          <p:nvPr/>
        </p:nvSpPr>
        <p:spPr>
          <a:xfrm>
            <a:off x="3111223" y="5245517"/>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4" name="Oval 183">
            <a:extLst>
              <a:ext uri="{FF2B5EF4-FFF2-40B4-BE49-F238E27FC236}">
                <a16:creationId xmlns:a16="http://schemas.microsoft.com/office/drawing/2014/main" id="{16E7019C-10AE-F612-C434-EA2EF6208360}"/>
              </a:ext>
            </a:extLst>
          </p:cNvPr>
          <p:cNvSpPr/>
          <p:nvPr/>
        </p:nvSpPr>
        <p:spPr>
          <a:xfrm>
            <a:off x="3475747"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5" name="Oval 184">
            <a:extLst>
              <a:ext uri="{FF2B5EF4-FFF2-40B4-BE49-F238E27FC236}">
                <a16:creationId xmlns:a16="http://schemas.microsoft.com/office/drawing/2014/main" id="{62FC5C3F-1382-A327-726F-355039D1CC5F}"/>
              </a:ext>
            </a:extLst>
          </p:cNvPr>
          <p:cNvSpPr/>
          <p:nvPr/>
        </p:nvSpPr>
        <p:spPr>
          <a:xfrm>
            <a:off x="3840271"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6" name="Oval 185">
            <a:extLst>
              <a:ext uri="{FF2B5EF4-FFF2-40B4-BE49-F238E27FC236}">
                <a16:creationId xmlns:a16="http://schemas.microsoft.com/office/drawing/2014/main" id="{2529CC3E-49CC-BE5A-929D-20B404F12647}"/>
              </a:ext>
            </a:extLst>
          </p:cNvPr>
          <p:cNvSpPr/>
          <p:nvPr/>
        </p:nvSpPr>
        <p:spPr>
          <a:xfrm>
            <a:off x="4198616"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7" name="Oval 186">
            <a:extLst>
              <a:ext uri="{FF2B5EF4-FFF2-40B4-BE49-F238E27FC236}">
                <a16:creationId xmlns:a16="http://schemas.microsoft.com/office/drawing/2014/main" id="{36097C5B-9266-ABEA-B0A2-18E72AA676E2}"/>
              </a:ext>
            </a:extLst>
          </p:cNvPr>
          <p:cNvSpPr/>
          <p:nvPr/>
        </p:nvSpPr>
        <p:spPr>
          <a:xfrm>
            <a:off x="4569318"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188" name="Oval 187">
            <a:extLst>
              <a:ext uri="{FF2B5EF4-FFF2-40B4-BE49-F238E27FC236}">
                <a16:creationId xmlns:a16="http://schemas.microsoft.com/office/drawing/2014/main" id="{B8772AFE-1B13-E816-37E5-5E6F8AF6679F}"/>
              </a:ext>
            </a:extLst>
          </p:cNvPr>
          <p:cNvSpPr/>
          <p:nvPr/>
        </p:nvSpPr>
        <p:spPr>
          <a:xfrm>
            <a:off x="4933842" y="5245517"/>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 name="Oval 2">
            <a:extLst>
              <a:ext uri="{FF2B5EF4-FFF2-40B4-BE49-F238E27FC236}">
                <a16:creationId xmlns:a16="http://schemas.microsoft.com/office/drawing/2014/main" id="{F497D147-889A-EACA-947A-F96E4A4DE5F2}"/>
              </a:ext>
            </a:extLst>
          </p:cNvPr>
          <p:cNvSpPr/>
          <p:nvPr/>
        </p:nvSpPr>
        <p:spPr>
          <a:xfrm>
            <a:off x="3467793" y="6126814"/>
            <a:ext cx="272668" cy="272668"/>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4" name="Oval 3">
            <a:extLst>
              <a:ext uri="{FF2B5EF4-FFF2-40B4-BE49-F238E27FC236}">
                <a16:creationId xmlns:a16="http://schemas.microsoft.com/office/drawing/2014/main" id="{C47B3B60-5594-E9C5-71E8-E6AF57309F8F}"/>
              </a:ext>
            </a:extLst>
          </p:cNvPr>
          <p:cNvSpPr/>
          <p:nvPr/>
        </p:nvSpPr>
        <p:spPr>
          <a:xfrm>
            <a:off x="4190662" y="6126814"/>
            <a:ext cx="272668" cy="272668"/>
          </a:xfrm>
          <a:prstGeom prst="ellipse">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6" name="Oval 5">
            <a:extLst>
              <a:ext uri="{FF2B5EF4-FFF2-40B4-BE49-F238E27FC236}">
                <a16:creationId xmlns:a16="http://schemas.microsoft.com/office/drawing/2014/main" id="{443435B0-62A3-420B-A5B2-C12F2AAB6ACB}"/>
              </a:ext>
            </a:extLst>
          </p:cNvPr>
          <p:cNvSpPr/>
          <p:nvPr/>
        </p:nvSpPr>
        <p:spPr>
          <a:xfrm>
            <a:off x="4925888"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cxnSp>
        <p:nvCxnSpPr>
          <p:cNvPr id="16" name="Straight Connector 15">
            <a:extLst>
              <a:ext uri="{FF2B5EF4-FFF2-40B4-BE49-F238E27FC236}">
                <a16:creationId xmlns:a16="http://schemas.microsoft.com/office/drawing/2014/main" id="{D2D89A92-2EC0-4A21-319E-87AB71380F56}"/>
              </a:ext>
            </a:extLst>
          </p:cNvPr>
          <p:cNvCxnSpPr>
            <a:cxnSpLocks/>
          </p:cNvCxnSpPr>
          <p:nvPr/>
        </p:nvCxnSpPr>
        <p:spPr>
          <a:xfrm>
            <a:off x="3973248" y="2001817"/>
            <a:ext cx="0" cy="150704"/>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E59C317E-F00A-81AC-9C61-483D98B69000}"/>
              </a:ext>
            </a:extLst>
          </p:cNvPr>
          <p:cNvCxnSpPr>
            <a:cxnSpLocks/>
          </p:cNvCxnSpPr>
          <p:nvPr/>
        </p:nvCxnSpPr>
        <p:spPr>
          <a:xfrm>
            <a:off x="3971882" y="2123394"/>
            <a:ext cx="360092"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30" name="Oval 29">
            <a:extLst>
              <a:ext uri="{FF2B5EF4-FFF2-40B4-BE49-F238E27FC236}">
                <a16:creationId xmlns:a16="http://schemas.microsoft.com/office/drawing/2014/main" id="{F6D3D548-79D8-8CF8-E564-95DF746BFF83}"/>
              </a:ext>
            </a:extLst>
          </p:cNvPr>
          <p:cNvSpPr/>
          <p:nvPr/>
        </p:nvSpPr>
        <p:spPr>
          <a:xfrm>
            <a:off x="4553094"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32" name="Oval 31">
            <a:extLst>
              <a:ext uri="{FF2B5EF4-FFF2-40B4-BE49-F238E27FC236}">
                <a16:creationId xmlns:a16="http://schemas.microsoft.com/office/drawing/2014/main" id="{AD99DF4E-52E5-67E7-5EF2-4BAC2FC58D76}"/>
              </a:ext>
            </a:extLst>
          </p:cNvPr>
          <p:cNvSpPr/>
          <p:nvPr/>
        </p:nvSpPr>
        <p:spPr>
          <a:xfrm>
            <a:off x="3842676" y="6126814"/>
            <a:ext cx="272668" cy="272668"/>
          </a:xfrm>
          <a:prstGeom prst="ellipse">
            <a:avLst/>
          </a:prstGeom>
          <a:solidFill>
            <a:srgbClr val="BABA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AU">
              <a:latin typeface="Yu Gothic" panose="020B0400000000000000" pitchFamily="34" charset="-128"/>
              <a:ea typeface="Yu Gothic" panose="020B0400000000000000" pitchFamily="34" charset="-128"/>
            </a:endParaRPr>
          </a:p>
        </p:txBody>
      </p:sp>
      <p:sp>
        <p:nvSpPr>
          <p:cNvPr id="7" name="Title 2">
            <a:extLst>
              <a:ext uri="{FF2B5EF4-FFF2-40B4-BE49-F238E27FC236}">
                <a16:creationId xmlns:a16="http://schemas.microsoft.com/office/drawing/2014/main" id="{FD7E03E1-0382-101B-CB76-8F7FB883C98D}"/>
              </a:ext>
            </a:extLst>
          </p:cNvPr>
          <p:cNvSpPr txBox="1"/>
          <p:nvPr/>
        </p:nvSpPr>
        <p:spPr>
          <a:xfrm>
            <a:off x="462035" y="4878085"/>
            <a:ext cx="1441421"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タンニン</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8" name="Straight Connector 7">
            <a:extLst>
              <a:ext uri="{FF2B5EF4-FFF2-40B4-BE49-F238E27FC236}">
                <a16:creationId xmlns:a16="http://schemas.microsoft.com/office/drawing/2014/main" id="{4303B2A7-D7E6-A3F5-D4D0-2ED7F5BCC044}"/>
              </a:ext>
            </a:extLst>
          </p:cNvPr>
          <p:cNvCxnSpPr>
            <a:cxnSpLocks/>
          </p:cNvCxnSpPr>
          <p:nvPr/>
        </p:nvCxnSpPr>
        <p:spPr>
          <a:xfrm>
            <a:off x="1410550" y="5045956"/>
            <a:ext cx="548600"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9" name="Title 2">
            <a:extLst>
              <a:ext uri="{FF2B5EF4-FFF2-40B4-BE49-F238E27FC236}">
                <a16:creationId xmlns:a16="http://schemas.microsoft.com/office/drawing/2014/main" id="{6FD966FB-9A91-C6B8-0F65-949F2A9D8620}"/>
              </a:ext>
            </a:extLst>
          </p:cNvPr>
          <p:cNvSpPr txBox="1"/>
          <p:nvPr/>
        </p:nvSpPr>
        <p:spPr>
          <a:xfrm>
            <a:off x="508598" y="1744698"/>
            <a:ext cx="1070480" cy="282528"/>
          </a:xfrm>
          <a:prstGeom prst="rect">
            <a:avLst/>
          </a:prstGeom>
        </p:spPr>
        <p:txBody>
          <a:bodyPr anchor="t">
            <a:normAutofit fontScale="92500" lnSpcReduction="20000"/>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600">
                <a:solidFill>
                  <a:schemeClr val="tx1"/>
                </a:solidFill>
                <a:latin typeface="Yu Gothic" panose="020B0400000000000000" pitchFamily="34" charset="-128"/>
                <a:ea typeface="Yu Gothic" panose="020B0400000000000000" pitchFamily="34" charset="-128"/>
              </a:rPr>
              <a:t>色調</a:t>
            </a:r>
            <a:endParaRPr lang="en-US" sz="1600" dirty="0">
              <a:solidFill>
                <a:schemeClr val="tx1"/>
              </a:solidFill>
              <a:latin typeface="Yu Gothic" panose="020B0400000000000000" pitchFamily="34" charset="-128"/>
              <a:ea typeface="Yu Gothic" panose="020B0400000000000000" pitchFamily="34" charset="-128"/>
            </a:endParaRPr>
          </a:p>
        </p:txBody>
      </p:sp>
      <p:cxnSp>
        <p:nvCxnSpPr>
          <p:cNvPr id="10" name="Straight Connector 9">
            <a:extLst>
              <a:ext uri="{FF2B5EF4-FFF2-40B4-BE49-F238E27FC236}">
                <a16:creationId xmlns:a16="http://schemas.microsoft.com/office/drawing/2014/main" id="{44DC14D0-7621-32FB-543D-8E74413854F5}"/>
              </a:ext>
            </a:extLst>
          </p:cNvPr>
          <p:cNvCxnSpPr>
            <a:cxnSpLocks/>
          </p:cNvCxnSpPr>
          <p:nvPr/>
        </p:nvCxnSpPr>
        <p:spPr>
          <a:xfrm>
            <a:off x="1043838" y="1853064"/>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1" name="Title 2">
            <a:extLst>
              <a:ext uri="{FF2B5EF4-FFF2-40B4-BE49-F238E27FC236}">
                <a16:creationId xmlns:a16="http://schemas.microsoft.com/office/drawing/2014/main" id="{8177607D-863A-54EF-86A6-7F323B61BBA1}"/>
              </a:ext>
            </a:extLst>
          </p:cNvPr>
          <p:cNvSpPr txBox="1"/>
          <p:nvPr/>
        </p:nvSpPr>
        <p:spPr>
          <a:xfrm>
            <a:off x="474703" y="284672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ボディ</a:t>
            </a:r>
            <a:endParaRPr lang="en-US" sz="1500" dirty="0">
              <a:solidFill>
                <a:schemeClr val="tx1"/>
              </a:solidFill>
              <a:latin typeface="Yu Gothic" panose="020B0400000000000000" pitchFamily="34" charset="-128"/>
              <a:ea typeface="Yu Gothic" panose="020B0400000000000000" pitchFamily="34" charset="-128"/>
            </a:endParaRPr>
          </a:p>
        </p:txBody>
      </p:sp>
      <p:sp>
        <p:nvSpPr>
          <p:cNvPr id="13" name="Title 2">
            <a:extLst>
              <a:ext uri="{FF2B5EF4-FFF2-40B4-BE49-F238E27FC236}">
                <a16:creationId xmlns:a16="http://schemas.microsoft.com/office/drawing/2014/main" id="{B02EDB19-5BF4-1B29-66EC-84A141B40E18}"/>
              </a:ext>
            </a:extLst>
          </p:cNvPr>
          <p:cNvSpPr txBox="1"/>
          <p:nvPr/>
        </p:nvSpPr>
        <p:spPr>
          <a:xfrm>
            <a:off x="1857118" y="25292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ライト</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15" name="Title 2">
            <a:extLst>
              <a:ext uri="{FF2B5EF4-FFF2-40B4-BE49-F238E27FC236}">
                <a16:creationId xmlns:a16="http://schemas.microsoft.com/office/drawing/2014/main" id="{964BF5FE-3EA2-CF73-90F4-D135C1EE83A9}"/>
              </a:ext>
            </a:extLst>
          </p:cNvPr>
          <p:cNvSpPr txBox="1"/>
          <p:nvPr/>
        </p:nvSpPr>
        <p:spPr>
          <a:xfrm>
            <a:off x="2946270" y="252927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24" name="Title 2">
            <a:extLst>
              <a:ext uri="{FF2B5EF4-FFF2-40B4-BE49-F238E27FC236}">
                <a16:creationId xmlns:a16="http://schemas.microsoft.com/office/drawing/2014/main" id="{558BD6C5-90A9-A211-8BA2-D446AC8BEC3D}"/>
              </a:ext>
            </a:extLst>
          </p:cNvPr>
          <p:cNvSpPr txBox="1"/>
          <p:nvPr/>
        </p:nvSpPr>
        <p:spPr>
          <a:xfrm>
            <a:off x="4420000" y="252927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フル</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37" name="Title 2">
            <a:extLst>
              <a:ext uri="{FF2B5EF4-FFF2-40B4-BE49-F238E27FC236}">
                <a16:creationId xmlns:a16="http://schemas.microsoft.com/office/drawing/2014/main" id="{29B4B771-D8CF-41D7-DFFA-CE89F19CC87E}"/>
              </a:ext>
            </a:extLst>
          </p:cNvPr>
          <p:cNvSpPr txBox="1"/>
          <p:nvPr/>
        </p:nvSpPr>
        <p:spPr>
          <a:xfrm>
            <a:off x="1857118" y="33695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1" name="Title 2">
            <a:extLst>
              <a:ext uri="{FF2B5EF4-FFF2-40B4-BE49-F238E27FC236}">
                <a16:creationId xmlns:a16="http://schemas.microsoft.com/office/drawing/2014/main" id="{0DDC1686-5104-A7DC-7E4F-FA9EC305785A}"/>
              </a:ext>
            </a:extLst>
          </p:cNvPr>
          <p:cNvSpPr txBox="1"/>
          <p:nvPr/>
        </p:nvSpPr>
        <p:spPr>
          <a:xfrm>
            <a:off x="2977686" y="3369532"/>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中辛口</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42" name="Title 2">
            <a:extLst>
              <a:ext uri="{FF2B5EF4-FFF2-40B4-BE49-F238E27FC236}">
                <a16:creationId xmlns:a16="http://schemas.microsoft.com/office/drawing/2014/main" id="{4B00CBDC-037A-857A-83FC-0A671B484632}"/>
              </a:ext>
            </a:extLst>
          </p:cNvPr>
          <p:cNvSpPr txBox="1"/>
          <p:nvPr/>
        </p:nvSpPr>
        <p:spPr>
          <a:xfrm>
            <a:off x="4420000" y="3369532"/>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甘口</a:t>
            </a:r>
            <a:endParaRPr lang="ja-JP" altLang="en-US" sz="1200" cap="none" dirty="0">
              <a:solidFill>
                <a:schemeClr val="tx1"/>
              </a:solidFill>
              <a:latin typeface="Yu Gothic" panose="020B0400000000000000" pitchFamily="34" charset="-128"/>
              <a:ea typeface="Yu Gothic" panose="020B0400000000000000" pitchFamily="34" charset="-128"/>
            </a:endParaRPr>
          </a:p>
        </p:txBody>
      </p:sp>
      <p:cxnSp>
        <p:nvCxnSpPr>
          <p:cNvPr id="43" name="Straight Connector 42">
            <a:extLst>
              <a:ext uri="{FF2B5EF4-FFF2-40B4-BE49-F238E27FC236}">
                <a16:creationId xmlns:a16="http://schemas.microsoft.com/office/drawing/2014/main" id="{197F8555-89FB-AB3C-A726-325B0D4AAB11}"/>
              </a:ext>
            </a:extLst>
          </p:cNvPr>
          <p:cNvCxnSpPr>
            <a:cxnSpLocks/>
          </p:cNvCxnSpPr>
          <p:nvPr/>
        </p:nvCxnSpPr>
        <p:spPr>
          <a:xfrm>
            <a:off x="1150970" y="301459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4" name="Title 2">
            <a:extLst>
              <a:ext uri="{FF2B5EF4-FFF2-40B4-BE49-F238E27FC236}">
                <a16:creationId xmlns:a16="http://schemas.microsoft.com/office/drawing/2014/main" id="{CFB3CDC2-F7F6-8BC0-7694-7AFF3D9B279C}"/>
              </a:ext>
            </a:extLst>
          </p:cNvPr>
          <p:cNvSpPr txBox="1"/>
          <p:nvPr/>
        </p:nvSpPr>
        <p:spPr>
          <a:xfrm>
            <a:off x="474703" y="3717879"/>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甘み</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45" name="Straight Connector 44">
            <a:extLst>
              <a:ext uri="{FF2B5EF4-FFF2-40B4-BE49-F238E27FC236}">
                <a16:creationId xmlns:a16="http://schemas.microsoft.com/office/drawing/2014/main" id="{C7AC57C6-DABA-ABC4-0C7A-2E639352029F}"/>
              </a:ext>
            </a:extLst>
          </p:cNvPr>
          <p:cNvCxnSpPr>
            <a:cxnSpLocks/>
          </p:cNvCxnSpPr>
          <p:nvPr/>
        </p:nvCxnSpPr>
        <p:spPr>
          <a:xfrm>
            <a:off x="1043838" y="3885750"/>
            <a:ext cx="85961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48" name="Title 2">
            <a:extLst>
              <a:ext uri="{FF2B5EF4-FFF2-40B4-BE49-F238E27FC236}">
                <a16:creationId xmlns:a16="http://schemas.microsoft.com/office/drawing/2014/main" id="{D028BB5C-523D-404B-0AFB-DA8EFD04CBDD}"/>
              </a:ext>
            </a:extLst>
          </p:cNvPr>
          <p:cNvSpPr txBox="1"/>
          <p:nvPr/>
        </p:nvSpPr>
        <p:spPr>
          <a:xfrm>
            <a:off x="2977686" y="4224228"/>
            <a:ext cx="1087283"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ct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ミディアム</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4" name="Title 2">
            <a:extLst>
              <a:ext uri="{FF2B5EF4-FFF2-40B4-BE49-F238E27FC236}">
                <a16:creationId xmlns:a16="http://schemas.microsoft.com/office/drawing/2014/main" id="{FAEDC73E-B598-7C28-B0E5-9C7F3B6EEDCC}"/>
              </a:ext>
            </a:extLst>
          </p:cNvPr>
          <p:cNvSpPr txBox="1"/>
          <p:nvPr/>
        </p:nvSpPr>
        <p:spPr>
          <a:xfrm>
            <a:off x="4420000" y="4195354"/>
            <a:ext cx="771747"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gn="r">
              <a:lnSpc>
                <a:spcPct val="100000"/>
              </a:lnSpc>
            </a:pPr>
            <a:r>
              <a:rPr lang="ja-JP" altLang="en-US" sz="1200" cap="none">
                <a:solidFill>
                  <a:schemeClr val="tx1"/>
                </a:solidFill>
                <a:latin typeface="Yu Gothic" panose="020B0400000000000000" pitchFamily="34" charset="-128"/>
                <a:ea typeface="Yu Gothic" panose="020B0400000000000000" pitchFamily="34" charset="-128"/>
              </a:rPr>
              <a:t>高</a:t>
            </a:r>
            <a:endParaRPr lang="en-US" sz="1200" cap="none" dirty="0">
              <a:solidFill>
                <a:schemeClr val="tx1"/>
              </a:solidFill>
              <a:latin typeface="Yu Gothic" panose="020B0400000000000000" pitchFamily="34" charset="-128"/>
              <a:ea typeface="Yu Gothic" panose="020B0400000000000000" pitchFamily="34" charset="-128"/>
            </a:endParaRPr>
          </a:p>
        </p:txBody>
      </p:sp>
      <p:sp>
        <p:nvSpPr>
          <p:cNvPr id="55" name="Title 2">
            <a:extLst>
              <a:ext uri="{FF2B5EF4-FFF2-40B4-BE49-F238E27FC236}">
                <a16:creationId xmlns:a16="http://schemas.microsoft.com/office/drawing/2014/main" id="{85B62E54-F662-84FF-599B-3F91ACF2894E}"/>
              </a:ext>
            </a:extLst>
          </p:cNvPr>
          <p:cNvSpPr txBox="1"/>
          <p:nvPr/>
        </p:nvSpPr>
        <p:spPr>
          <a:xfrm>
            <a:off x="474703" y="4558138"/>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オーク</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6" name="Straight Connector 55">
            <a:extLst>
              <a:ext uri="{FF2B5EF4-FFF2-40B4-BE49-F238E27FC236}">
                <a16:creationId xmlns:a16="http://schemas.microsoft.com/office/drawing/2014/main" id="{BCA20C4F-9A01-AEC1-CA28-ADF738BDE20E}"/>
              </a:ext>
            </a:extLst>
          </p:cNvPr>
          <p:cNvCxnSpPr>
            <a:cxnSpLocks/>
          </p:cNvCxnSpPr>
          <p:nvPr/>
        </p:nvCxnSpPr>
        <p:spPr>
          <a:xfrm>
            <a:off x="1150970" y="4726009"/>
            <a:ext cx="752486"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7" name="Title 2">
            <a:extLst>
              <a:ext uri="{FF2B5EF4-FFF2-40B4-BE49-F238E27FC236}">
                <a16:creationId xmlns:a16="http://schemas.microsoft.com/office/drawing/2014/main" id="{F0F230E8-0883-0196-CB20-2E3DE69958B8}"/>
              </a:ext>
            </a:extLst>
          </p:cNvPr>
          <p:cNvSpPr txBox="1"/>
          <p:nvPr/>
        </p:nvSpPr>
        <p:spPr>
          <a:xfrm>
            <a:off x="474703" y="5255334"/>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酸</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58" name="Straight Connector 57">
            <a:extLst>
              <a:ext uri="{FF2B5EF4-FFF2-40B4-BE49-F238E27FC236}">
                <a16:creationId xmlns:a16="http://schemas.microsoft.com/office/drawing/2014/main" id="{C58B3530-5C53-DDDD-F0BE-79EC20E0987D}"/>
              </a:ext>
            </a:extLst>
          </p:cNvPr>
          <p:cNvCxnSpPr>
            <a:cxnSpLocks/>
          </p:cNvCxnSpPr>
          <p:nvPr/>
        </p:nvCxnSpPr>
        <p:spPr>
          <a:xfrm>
            <a:off x="865629" y="5405988"/>
            <a:ext cx="1037827"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59" name="Title 2">
            <a:extLst>
              <a:ext uri="{FF2B5EF4-FFF2-40B4-BE49-F238E27FC236}">
                <a16:creationId xmlns:a16="http://schemas.microsoft.com/office/drawing/2014/main" id="{F5DACED3-A9A6-B8CE-C56B-8C3A4A8F4B0B}"/>
              </a:ext>
            </a:extLst>
          </p:cNvPr>
          <p:cNvSpPr txBox="1"/>
          <p:nvPr/>
        </p:nvSpPr>
        <p:spPr>
          <a:xfrm>
            <a:off x="474703" y="6092445"/>
            <a:ext cx="1553596"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500">
                <a:solidFill>
                  <a:schemeClr val="tx1"/>
                </a:solidFill>
                <a:latin typeface="Yu Gothic" panose="020B0400000000000000" pitchFamily="34" charset="-128"/>
                <a:ea typeface="Yu Gothic" panose="020B0400000000000000" pitchFamily="34" charset="-128"/>
              </a:rPr>
              <a:t>アルコール</a:t>
            </a:r>
            <a:endParaRPr lang="en-US" sz="1500" dirty="0">
              <a:solidFill>
                <a:schemeClr val="tx1"/>
              </a:solidFill>
              <a:latin typeface="Yu Gothic" panose="020B0400000000000000" pitchFamily="34" charset="-128"/>
              <a:ea typeface="Yu Gothic" panose="020B0400000000000000" pitchFamily="34" charset="-128"/>
            </a:endParaRPr>
          </a:p>
        </p:txBody>
      </p:sp>
      <p:cxnSp>
        <p:nvCxnSpPr>
          <p:cNvPr id="60" name="Straight Connector 59">
            <a:extLst>
              <a:ext uri="{FF2B5EF4-FFF2-40B4-BE49-F238E27FC236}">
                <a16:creationId xmlns:a16="http://schemas.microsoft.com/office/drawing/2014/main" id="{F0817455-707D-5CD6-74E7-7068F4473447}"/>
              </a:ext>
            </a:extLst>
          </p:cNvPr>
          <p:cNvCxnSpPr>
            <a:cxnSpLocks/>
          </p:cNvCxnSpPr>
          <p:nvPr/>
        </p:nvCxnSpPr>
        <p:spPr>
          <a:xfrm>
            <a:off x="1579078" y="6260316"/>
            <a:ext cx="324378" cy="0"/>
          </a:xfrm>
          <a:prstGeom prst="line">
            <a:avLst/>
          </a:prstGeom>
          <a:ln w="19050">
            <a:solidFill>
              <a:schemeClr val="tx1"/>
            </a:solidFill>
            <a:prstDash val="sysDot"/>
          </a:ln>
        </p:spPr>
        <p:style>
          <a:lnRef idx="1">
            <a:schemeClr val="accent1"/>
          </a:lnRef>
          <a:fillRef idx="0">
            <a:schemeClr val="accent1"/>
          </a:fillRef>
          <a:effectRef idx="0">
            <a:schemeClr val="accent1"/>
          </a:effectRef>
          <a:fontRef idx="minor">
            <a:schemeClr val="tx1"/>
          </a:fontRef>
        </p:style>
      </p:cxnSp>
      <p:sp>
        <p:nvSpPr>
          <p:cNvPr id="14" name="Title 2">
            <a:extLst>
              <a:ext uri="{FF2B5EF4-FFF2-40B4-BE49-F238E27FC236}">
                <a16:creationId xmlns:a16="http://schemas.microsoft.com/office/drawing/2014/main" id="{CB929A7E-16CF-E5D3-4561-DBA73CA8A661}"/>
              </a:ext>
            </a:extLst>
          </p:cNvPr>
          <p:cNvSpPr txBox="1"/>
          <p:nvPr/>
        </p:nvSpPr>
        <p:spPr>
          <a:xfrm>
            <a:off x="1627387" y="4241457"/>
            <a:ext cx="1269752" cy="282528"/>
          </a:xfrm>
          <a:prstGeom prst="rect">
            <a:avLst/>
          </a:prstGeom>
        </p:spPr>
        <p:txBody>
          <a:bodyPr anchor="t">
            <a:noAutofit/>
          </a:bodyPr>
          <a:lstStyle>
            <a:lvl1pPr algn="l" defTabSz="914453" rtl="0" eaLnBrk="1" latinLnBrk="0" hangingPunct="1">
              <a:lnSpc>
                <a:spcPct val="80000"/>
              </a:lnSpc>
              <a:spcBef>
                <a:spcPct val="0"/>
              </a:spcBef>
              <a:buNone/>
              <a:defRPr sz="5443" b="0" i="0" kern="1200" cap="all" baseline="0">
                <a:solidFill>
                  <a:schemeClr val="accent4"/>
                </a:solidFill>
                <a:latin typeface="Inter Display" panose="02000503000000020004" pitchFamily="2" charset="0"/>
                <a:ea typeface="Inter Display" panose="02000503000000020004" pitchFamily="2" charset="0"/>
                <a:cs typeface="Inter Display" panose="02000503000000020004" pitchFamily="2" charset="0"/>
              </a:defRPr>
            </a:lvl1pPr>
          </a:lstStyle>
          <a:p>
            <a:pPr>
              <a:lnSpc>
                <a:spcPct val="100000"/>
              </a:lnSpc>
            </a:pPr>
            <a:r>
              <a:rPr lang="ja-JP" altLang="en-US" sz="1200" cap="none" dirty="0">
                <a:solidFill>
                  <a:schemeClr val="tx1"/>
                </a:solidFill>
                <a:latin typeface="Yu Gothic" panose="020B0400000000000000" pitchFamily="34" charset="-128"/>
                <a:ea typeface="Yu Gothic" panose="020B0400000000000000" pitchFamily="34" charset="-128"/>
              </a:rPr>
              <a:t>未使用</a:t>
            </a:r>
            <a:r>
              <a:rPr lang="en-AU" altLang="ja-JP" sz="1200" cap="none" dirty="0">
                <a:solidFill>
                  <a:schemeClr val="tx1"/>
                </a:solidFill>
                <a:latin typeface="Yu Gothic" panose="020B0400000000000000" pitchFamily="34" charset="-128"/>
                <a:ea typeface="Yu Gothic" panose="020B0400000000000000" pitchFamily="34" charset="-128"/>
              </a:rPr>
              <a:t>/</a:t>
            </a:r>
            <a:r>
              <a:rPr lang="ja-JP" altLang="en-US" sz="1200" cap="none" dirty="0">
                <a:solidFill>
                  <a:schemeClr val="tx1"/>
                </a:solidFill>
                <a:latin typeface="Yu Gothic" panose="020B0400000000000000" pitchFamily="34" charset="-128"/>
                <a:ea typeface="Yu Gothic" panose="020B0400000000000000" pitchFamily="34" charset="-128"/>
              </a:rPr>
              <a:t>低い</a:t>
            </a:r>
            <a:endParaRPr lang="en-US" sz="1200" cap="none" dirty="0">
              <a:solidFill>
                <a:schemeClr val="tx1"/>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86735389"/>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25C1A4-CB48-37E7-5004-B5B7EE410F8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88842"/>
            <a:ext cx="6096000" cy="6092317"/>
          </a:xfrm>
        </p:spPr>
      </p:pic>
      <p:sp>
        <p:nvSpPr>
          <p:cNvPr id="3" name="Title 2">
            <a:extLst>
              <a:ext uri="{FF2B5EF4-FFF2-40B4-BE49-F238E27FC236}">
                <a16:creationId xmlns:a16="http://schemas.microsoft.com/office/drawing/2014/main" id="{7C42DB02-A4D5-C1F6-B253-8314459C4C3F}"/>
              </a:ext>
            </a:extLst>
          </p:cNvPr>
          <p:cNvSpPr>
            <a:spLocks noGrp="1"/>
          </p:cNvSpPr>
          <p:nvPr>
            <p:ph type="title"/>
          </p:nvPr>
        </p:nvSpPr>
        <p:spPr/>
        <p:txBody>
          <a:bodyPr/>
          <a:lstStyle/>
          <a:p>
            <a:r>
              <a:rPr lang="ja-JP" altLang="en-US" sz="5440" dirty="0">
                <a:latin typeface="Yu Gothic Medium" panose="020B0400000000000000" pitchFamily="34" charset="-128"/>
                <a:ea typeface="Yu Gothic Medium" panose="020B0400000000000000" pitchFamily="34" charset="-128"/>
              </a:rPr>
              <a:t>冷涼な気候の</a:t>
            </a:r>
            <a:endParaRPr lang="en-US" sz="5440"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2CDCD0B9-24C7-5F10-AB48-88B3EFE01A9F}"/>
              </a:ext>
            </a:extLst>
          </p:cNvPr>
          <p:cNvSpPr>
            <a:spLocks noGrp="1"/>
          </p:cNvSpPr>
          <p:nvPr>
            <p:ph type="body" sz="quarter" idx="13"/>
          </p:nvPr>
        </p:nvSpPr>
        <p:spPr/>
        <p:txBody>
          <a:bodyPr/>
          <a:lstStyle/>
          <a:p>
            <a:r>
              <a:rPr lang="ja-JP" altLang="en-US" dirty="0">
                <a:solidFill>
                  <a:schemeClr val="accent5"/>
                </a:solidFill>
                <a:latin typeface="Yu Gothic Medium" panose="020B0400000000000000" pitchFamily="34" charset="-128"/>
                <a:ea typeface="Yu Gothic Medium" panose="020B0400000000000000" pitchFamily="34" charset="-128"/>
              </a:rPr>
              <a:t>頂点</a:t>
            </a:r>
            <a:endParaRPr lang="en-US" dirty="0">
              <a:solidFill>
                <a:schemeClr val="accent5"/>
              </a:solidFill>
              <a:latin typeface="Yu Gothic Medium" panose="020B0400000000000000" pitchFamily="34" charset="-128"/>
              <a:ea typeface="Yu Gothic Medium" panose="020B0400000000000000" pitchFamily="34" charset="-128"/>
            </a:endParaRPr>
          </a:p>
        </p:txBody>
      </p:sp>
      <p:sp>
        <p:nvSpPr>
          <p:cNvPr id="2" name="Text Placeholder 3">
            <a:extLst>
              <a:ext uri="{FF2B5EF4-FFF2-40B4-BE49-F238E27FC236}">
                <a16:creationId xmlns:a16="http://schemas.microsoft.com/office/drawing/2014/main" id="{EC4F9B9F-9F41-D51D-0669-FD32332342FE}"/>
              </a:ext>
            </a:extLst>
          </p:cNvPr>
          <p:cNvSpPr>
            <a:spLocks noGrp="1"/>
          </p:cNvSpPr>
          <p:nvPr>
            <p:ph type="body" sz="quarter" idx="11"/>
          </p:nvPr>
        </p:nvSpPr>
        <p:spPr>
          <a:xfrm>
            <a:off x="630420" y="3185411"/>
            <a:ext cx="4752463" cy="3133240"/>
          </a:xfrm>
        </p:spPr>
        <p:txBody>
          <a:bodyPr/>
          <a:lstStyle/>
          <a:p>
            <a:pPr marL="0" indent="0">
              <a:lnSpc>
                <a:spcPct val="110000"/>
              </a:lnSpc>
              <a:buNone/>
            </a:pPr>
            <a:r>
              <a:rPr lang="ja-JP" altLang="en-US" sz="1800" dirty="0">
                <a:solidFill>
                  <a:schemeClr val="bg1"/>
                </a:solidFill>
                <a:latin typeface="Yu Gothic Medium" panose="020B0400000000000000" pitchFamily="34" charset="-128"/>
                <a:ea typeface="Yu Gothic Medium" panose="020B0400000000000000" pitchFamily="34" charset="-128"/>
              </a:rPr>
              <a:t>オーストラリアの冷涼な気候ワインの</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最前線に位置するプレミアムワイン産地。</a:t>
            </a:r>
            <a:br>
              <a:rPr lang="en-AU" altLang="ja-JP"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エキサイティング、エレガント、</a:t>
            </a:r>
            <a:br>
              <a:rPr lang="ja-JP" altLang="en-US" sz="1800" dirty="0">
                <a:solidFill>
                  <a:schemeClr val="bg1"/>
                </a:solidFill>
                <a:latin typeface="Yu Gothic Medium" panose="020B0400000000000000" pitchFamily="34" charset="-128"/>
                <a:ea typeface="Yu Gothic Medium" panose="020B0400000000000000" pitchFamily="34" charset="-128"/>
              </a:rPr>
            </a:br>
            <a:r>
              <a:rPr lang="ja-JP" altLang="en-US" sz="1800" dirty="0">
                <a:solidFill>
                  <a:schemeClr val="bg1"/>
                </a:solidFill>
                <a:latin typeface="Yu Gothic Medium" panose="020B0400000000000000" pitchFamily="34" charset="-128"/>
                <a:ea typeface="Yu Gothic Medium" panose="020B0400000000000000" pitchFamily="34" charset="-128"/>
              </a:rPr>
              <a:t>エレベーション、そして上昇するのみ。</a:t>
            </a:r>
            <a:endParaRPr lang="en-AU" sz="1800"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373541861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33A3AF-83CE-B069-EFE2-FCE7A63BA3CD}"/>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5" name="Freeform 4">
            <a:extLst>
              <a:ext uri="{FF2B5EF4-FFF2-40B4-BE49-F238E27FC236}">
                <a16:creationId xmlns:a16="http://schemas.microsoft.com/office/drawing/2014/main" id="{B872944F-7255-B49A-CC0E-EFD238254BDE}"/>
              </a:ext>
            </a:extLst>
          </p:cNvPr>
          <p:cNvSpPr/>
          <p:nvPr/>
        </p:nvSpPr>
        <p:spPr>
          <a:xfrm>
            <a:off x="-18288" y="5867700"/>
            <a:ext cx="12271248" cy="990300"/>
          </a:xfrm>
          <a:custGeom>
            <a:avLst/>
            <a:gdLst>
              <a:gd name="connsiteX0" fmla="*/ 0 w 10720039"/>
              <a:gd name="connsiteY0" fmla="*/ 56 h 1011101"/>
              <a:gd name="connsiteX1" fmla="*/ 7434 w 10720039"/>
              <a:gd name="connsiteY1" fmla="*/ 1011101 h 1011101"/>
              <a:gd name="connsiteX2" fmla="*/ 10697736 w 10720039"/>
              <a:gd name="connsiteY2" fmla="*/ 1011100 h 1011101"/>
              <a:gd name="connsiteX3" fmla="*/ 10720039 w 10720039"/>
              <a:gd name="connsiteY3" fmla="*/ 535314 h 1011101"/>
              <a:gd name="connsiteX4" fmla="*/ 7939669 w 10720039"/>
              <a:gd name="connsiteY4" fmla="*/ 587354 h 1011101"/>
              <a:gd name="connsiteX5" fmla="*/ 0 w 10720039"/>
              <a:gd name="connsiteY5" fmla="*/ 56 h 1011101"/>
              <a:gd name="connsiteX6" fmla="*/ 0 w 10712605"/>
              <a:gd name="connsiteY6" fmla="*/ 99484 h 1043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20039" h="1011101">
                <a:moveTo>
                  <a:pt x="0" y="56"/>
                </a:moveTo>
                <a:lnTo>
                  <a:pt x="7434" y="1011101"/>
                </a:lnTo>
                <a:lnTo>
                  <a:pt x="10697736" y="1011100"/>
                </a:lnTo>
                <a:lnTo>
                  <a:pt x="10720039" y="535314"/>
                </a:lnTo>
                <a:cubicBezTo>
                  <a:pt x="10147609" y="619568"/>
                  <a:pt x="9726342" y="676564"/>
                  <a:pt x="7939669" y="587354"/>
                </a:cubicBezTo>
                <a:cubicBezTo>
                  <a:pt x="6152996" y="498144"/>
                  <a:pt x="4143298" y="-6139"/>
                  <a:pt x="0" y="56"/>
                </a:cubicBezTo>
                <a:close/>
              </a:path>
            </a:pathLst>
          </a:cu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279" dirty="0">
              <a:latin typeface="Neue Haas Grotesk Text Pro" panose="020B0504020202020204" pitchFamily="34" charset="77"/>
            </a:endParaRPr>
          </a:p>
        </p:txBody>
      </p:sp>
      <p:pic>
        <p:nvPicPr>
          <p:cNvPr id="6" name="Graphic 5">
            <a:extLst>
              <a:ext uri="{FF2B5EF4-FFF2-40B4-BE49-F238E27FC236}">
                <a16:creationId xmlns:a16="http://schemas.microsoft.com/office/drawing/2014/main" id="{45BAA86D-E94D-49BB-69D4-28ADEC87ED12}"/>
              </a:ext>
            </a:extLst>
          </p:cNvPr>
          <p:cNvPicPr>
            <a:picLocks noChangeAspect="1"/>
          </p:cNvPicPr>
          <p:nvPr/>
        </p:nvPicPr>
        <p:blipFill>
          <a:blip>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40080" y="6301153"/>
            <a:ext cx="2822695" cy="123397"/>
          </a:xfrm>
          <a:prstGeom prst="rect">
            <a:avLst/>
          </a:prstGeom>
        </p:spPr>
      </p:pic>
      <p:sp>
        <p:nvSpPr>
          <p:cNvPr id="2" name="object 2">
            <a:extLst>
              <a:ext uri="{FF2B5EF4-FFF2-40B4-BE49-F238E27FC236}">
                <a16:creationId xmlns:a16="http://schemas.microsoft.com/office/drawing/2014/main" id="{8A87E0DF-1B6D-5472-EE43-D0443C76CA8D}"/>
              </a:ext>
            </a:extLst>
          </p:cNvPr>
          <p:cNvSpPr txBox="1"/>
          <p:nvPr/>
        </p:nvSpPr>
        <p:spPr>
          <a:xfrm>
            <a:off x="1948595" y="2864765"/>
            <a:ext cx="8105975" cy="1128471"/>
          </a:xfrm>
          <a:prstGeom prst="rect">
            <a:avLst/>
          </a:prstGeom>
        </p:spPr>
        <p:txBody>
          <a:bodyPr vert="horz" wrap="none" lIns="0" tIns="11521" rIns="0" bIns="0" rtlCol="0">
            <a:noAutofit/>
          </a:bodyPr>
          <a:lstStyle>
            <a:lvl1pPr algn="l" defTabSz="1007943" rtl="0" eaLnBrk="1" latinLnBrk="0" hangingPunct="1">
              <a:lnSpc>
                <a:spcPct val="80000"/>
              </a:lnSpc>
              <a:spcBef>
                <a:spcPct val="0"/>
              </a:spcBef>
              <a:buNone/>
              <a:defRPr sz="6000" b="1" kern="1200" cap="all" baseline="0">
                <a:solidFill>
                  <a:srgbClr val="F40000"/>
                </a:solidFill>
                <a:latin typeface="+mj-lt"/>
                <a:ea typeface="+mj-ea"/>
                <a:cs typeface="+mj-cs"/>
              </a:defRPr>
            </a:lvl1pPr>
          </a:lstStyle>
          <a:p>
            <a:pPr marL="11522" algn="ctr">
              <a:spcBef>
                <a:spcPts val="91"/>
              </a:spcBef>
              <a:tabLst>
                <a:tab pos="1162574" algn="l"/>
                <a:tab pos="2432878" algn="l"/>
                <a:tab pos="3690509" algn="l"/>
                <a:tab pos="4919334" algn="l"/>
                <a:tab pos="6532419" algn="l"/>
                <a:tab pos="9045952" algn="l"/>
              </a:tabLst>
            </a:pPr>
            <a:r>
              <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rPr>
              <a:t>ありがとうございました</a:t>
            </a:r>
          </a:p>
          <a:p>
            <a:pPr marL="11522" algn="ctr">
              <a:spcBef>
                <a:spcPts val="91"/>
              </a:spcBef>
              <a:tabLst>
                <a:tab pos="1162574" algn="l"/>
                <a:tab pos="2432878" algn="l"/>
                <a:tab pos="3690509" algn="l"/>
                <a:tab pos="4919334" algn="l"/>
                <a:tab pos="6532419" algn="l"/>
                <a:tab pos="9045952" algn="l"/>
              </a:tabLst>
            </a:pPr>
            <a:endParaRPr lang="ja-JP" altLang="en-US" sz="5400" b="0" dirty="0">
              <a:solidFill>
                <a:schemeClr val="bg1"/>
              </a:solidFill>
              <a:latin typeface="Yu Gothic Medium" panose="020B0500000000000000" pitchFamily="34" charset="-128"/>
              <a:ea typeface="Yu Gothic Medium" panose="020B0500000000000000" pitchFamily="34" charset="-128"/>
              <a:cs typeface="Inter Display" panose="02000503000000020004" pitchFamily="2" charset="0"/>
            </a:endParaRPr>
          </a:p>
        </p:txBody>
      </p:sp>
    </p:spTree>
    <p:extLst>
      <p:ext uri="{BB962C8B-B14F-4D97-AF65-F5344CB8AC3E}">
        <p14:creationId xmlns:p14="http://schemas.microsoft.com/office/powerpoint/2010/main" val="2579349937"/>
      </p:ext>
    </p:extLst>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9557FF-B3D9-F130-815A-5CF50CB361B2}"/>
              </a:ext>
            </a:extLst>
          </p:cNvPr>
          <p:cNvSpPr>
            <a:spLocks noGrp="1"/>
          </p:cNvSpPr>
          <p:nvPr>
            <p:ph type="title"/>
          </p:nvPr>
        </p:nvSpPr>
        <p:spPr/>
        <p:txBody>
          <a:bodyPr/>
          <a:lstStyle/>
          <a:p>
            <a:endParaRPr lang="en-US"/>
          </a:p>
        </p:txBody>
      </p:sp>
      <p:sp>
        <p:nvSpPr>
          <p:cNvPr id="3" name="Text Placeholder 2">
            <a:extLst>
              <a:ext uri="{FF2B5EF4-FFF2-40B4-BE49-F238E27FC236}">
                <a16:creationId xmlns:a16="http://schemas.microsoft.com/office/drawing/2014/main" id="{42DDBF2B-12EC-9B2F-3210-736E941511EF}"/>
              </a:ext>
            </a:extLst>
          </p:cNvPr>
          <p:cNvSpPr>
            <a:spLocks noGrp="1"/>
          </p:cNvSpPr>
          <p:nvPr>
            <p:ph type="body" idx="10"/>
          </p:nvPr>
        </p:nvSpPr>
        <p:spPr/>
        <p:txBody>
          <a:bodyPr/>
          <a:lstStyle/>
          <a:p>
            <a:endParaRPr lang="en-US"/>
          </a:p>
        </p:txBody>
      </p:sp>
      <p:sp>
        <p:nvSpPr>
          <p:cNvPr id="4" name="Text Placeholder 3">
            <a:extLst>
              <a:ext uri="{FF2B5EF4-FFF2-40B4-BE49-F238E27FC236}">
                <a16:creationId xmlns:a16="http://schemas.microsoft.com/office/drawing/2014/main" id="{DA60AC0C-615C-5BAC-133B-93119356726A}"/>
              </a:ext>
            </a:extLst>
          </p:cNvPr>
          <p:cNvSpPr>
            <a:spLocks noGrp="1"/>
          </p:cNvSpPr>
          <p:nvPr>
            <p:ph type="body" idx="11"/>
          </p:nvPr>
        </p:nvSpPr>
        <p:spPr/>
        <p:txBody>
          <a:bodyPr/>
          <a:lstStyle/>
          <a:p>
            <a:endParaRPr lang="en-US"/>
          </a:p>
        </p:txBody>
      </p:sp>
    </p:spTree>
    <p:extLst>
      <p:ext uri="{BB962C8B-B14F-4D97-AF65-F5344CB8AC3E}">
        <p14:creationId xmlns:p14="http://schemas.microsoft.com/office/powerpoint/2010/main" val="1234535683"/>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australia with black text&#10;&#10;AI-generated content may be incorrect.">
            <a:extLst>
              <a:ext uri="{FF2B5EF4-FFF2-40B4-BE49-F238E27FC236}">
                <a16:creationId xmlns:a16="http://schemas.microsoft.com/office/drawing/2014/main" id="{08943133-53ED-EF6D-79B3-4CA3ADA4444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1912" r="4555"/>
          <a:stretch/>
        </p:blipFill>
        <p:spPr>
          <a:xfrm>
            <a:off x="3222895" y="0"/>
            <a:ext cx="8969105" cy="6860619"/>
          </a:xfrm>
        </p:spPr>
      </p:pic>
      <p:sp>
        <p:nvSpPr>
          <p:cNvPr id="3" name="Title 2">
            <a:extLst>
              <a:ext uri="{FF2B5EF4-FFF2-40B4-BE49-F238E27FC236}">
                <a16:creationId xmlns:a16="http://schemas.microsoft.com/office/drawing/2014/main" id="{2E8299DC-0241-3CE8-904B-330EA39384FE}"/>
              </a:ext>
            </a:extLst>
          </p:cNvPr>
          <p:cNvSpPr>
            <a:spLocks noGrp="1"/>
          </p:cNvSpPr>
          <p:nvPr>
            <p:ph type="title"/>
          </p:nvPr>
        </p:nvSpPr>
        <p:spPr>
          <a:xfrm>
            <a:off x="623888" y="587955"/>
            <a:ext cx="6158452" cy="1325562"/>
          </a:xfrm>
        </p:spPr>
        <p:txBody>
          <a:bodyPr/>
          <a:lstStyle/>
          <a:p>
            <a:r>
              <a:rPr lang="en-AU" altLang="ja-JP" dirty="0">
                <a:solidFill>
                  <a:schemeClr val="accent1"/>
                </a:solidFill>
                <a:latin typeface="+mj-lt"/>
                <a:ea typeface="Yu Gothic Medium" panose="020B0400000000000000" pitchFamily="34" charset="-128"/>
                <a:cs typeface="Arial" panose="020B0604020202020204" pitchFamily="34" charset="0"/>
              </a:rPr>
              <a:t>Australia</a:t>
            </a:r>
            <a:br>
              <a:rPr lang="en-AU" altLang="ja-JP" dirty="0">
                <a:solidFill>
                  <a:schemeClr val="accent1"/>
                </a:solidFill>
                <a:latin typeface="Yu Gothic Medium" panose="020B0400000000000000" pitchFamily="34" charset="-128"/>
                <a:ea typeface="Yu Gothic Medium" panose="020B0400000000000000" pitchFamily="34" charset="-128"/>
              </a:rPr>
            </a:br>
            <a:r>
              <a:rPr lang="ja-JP" altLang="en-US" dirty="0">
                <a:solidFill>
                  <a:schemeClr val="accent1"/>
                </a:solidFill>
                <a:latin typeface="Yu Gothic Medium" panose="020B0400000000000000" pitchFamily="34" charset="-128"/>
                <a:ea typeface="Yu Gothic Medium" panose="020B0400000000000000" pitchFamily="34" charset="-128"/>
              </a:rPr>
              <a:t>オーストラリア</a:t>
            </a:r>
          </a:p>
        </p:txBody>
      </p:sp>
      <p:cxnSp>
        <p:nvCxnSpPr>
          <p:cNvPr id="6" name="Straight Connector 5">
            <a:extLst>
              <a:ext uri="{FF2B5EF4-FFF2-40B4-BE49-F238E27FC236}">
                <a16:creationId xmlns:a16="http://schemas.microsoft.com/office/drawing/2014/main" id="{8127AB1A-B477-FE1F-BCA8-F1C781AC515E}"/>
              </a:ext>
            </a:extLst>
          </p:cNvPr>
          <p:cNvCxnSpPr>
            <a:cxnSpLocks/>
          </p:cNvCxnSpPr>
          <p:nvPr/>
        </p:nvCxnSpPr>
        <p:spPr>
          <a:xfrm flipV="1">
            <a:off x="8067822" y="4808213"/>
            <a:ext cx="808892" cy="804796"/>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762B4DED-6C65-3B5A-F025-9FF1F8B4D7A0}"/>
              </a:ext>
            </a:extLst>
          </p:cNvPr>
          <p:cNvSpPr txBox="1"/>
          <p:nvPr/>
        </p:nvSpPr>
        <p:spPr>
          <a:xfrm>
            <a:off x="5828233" y="5453541"/>
            <a:ext cx="3601818" cy="369332"/>
          </a:xfrm>
          <a:prstGeom prst="rect">
            <a:avLst/>
          </a:prstGeom>
          <a:noFill/>
        </p:spPr>
        <p:txBody>
          <a:bodyPr wrap="square">
            <a:spAutoFit/>
          </a:bodyPr>
          <a:lstStyle/>
          <a:p>
            <a:r>
              <a:rPr lang="ja-JP" altLang="en-US" b="1">
                <a:solidFill>
                  <a:schemeClr val="accent2"/>
                </a:solidFill>
                <a:latin typeface="Yu Gothic" panose="020B0400000000000000" pitchFamily="34" charset="-128"/>
                <a:ea typeface="Yu Gothic" panose="020B0400000000000000" pitchFamily="34" charset="-128"/>
              </a:rPr>
              <a:t>アデレード・ヒルズ</a:t>
            </a:r>
            <a:endParaRPr lang="en-US" b="1" dirty="0">
              <a:solidFill>
                <a:schemeClr val="accent2"/>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2754621381"/>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A map of the north and south america&#10;&#10;AI-generated content may be incorrect.">
            <a:extLst>
              <a:ext uri="{FF2B5EF4-FFF2-40B4-BE49-F238E27FC236}">
                <a16:creationId xmlns:a16="http://schemas.microsoft.com/office/drawing/2014/main" id="{748F69AB-59CF-7CF2-F6AB-56786169111B}"/>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4984" r="21912"/>
          <a:stretch/>
        </p:blipFill>
        <p:spPr>
          <a:xfrm>
            <a:off x="3291841" y="11466"/>
            <a:ext cx="8900160" cy="6847928"/>
          </a:xfrm>
        </p:spPr>
      </p:pic>
      <p:sp>
        <p:nvSpPr>
          <p:cNvPr id="3" name="Title 2">
            <a:extLst>
              <a:ext uri="{FF2B5EF4-FFF2-40B4-BE49-F238E27FC236}">
                <a16:creationId xmlns:a16="http://schemas.microsoft.com/office/drawing/2014/main" id="{BEECEE92-FDCE-E773-A43D-DD59895A05E4}"/>
              </a:ext>
            </a:extLst>
          </p:cNvPr>
          <p:cNvSpPr>
            <a:spLocks noGrp="1"/>
          </p:cNvSpPr>
          <p:nvPr>
            <p:ph type="title"/>
          </p:nvPr>
        </p:nvSpPr>
        <p:spPr>
          <a:xfrm>
            <a:off x="623887" y="584200"/>
            <a:ext cx="6889721" cy="1325562"/>
          </a:xfrm>
        </p:spPr>
        <p:txBody>
          <a:bodyPr/>
          <a:lstStyle/>
          <a:p>
            <a:r>
              <a:rPr lang="en-AU" altLang="ja-JP" dirty="0">
                <a:solidFill>
                  <a:schemeClr val="accent1"/>
                </a:solidFill>
                <a:latin typeface="+mj-lt"/>
                <a:ea typeface="Yu Gothic Medium" panose="020B0400000000000000" pitchFamily="34" charset="-128"/>
                <a:cs typeface="Arial" panose="020B0604020202020204" pitchFamily="34" charset="0"/>
              </a:rPr>
              <a:t>South Australia</a:t>
            </a:r>
            <a:r>
              <a:rPr lang="ja-JP" altLang="en-US" dirty="0">
                <a:solidFill>
                  <a:schemeClr val="accent1"/>
                </a:solidFill>
                <a:latin typeface="Yu Gothic Medium" panose="020B0400000000000000" pitchFamily="34" charset="-128"/>
                <a:ea typeface="Yu Gothic Medium" panose="020B0400000000000000" pitchFamily="34" charset="-128"/>
              </a:rPr>
              <a:t>南オーストラリア</a:t>
            </a:r>
            <a:endParaRPr lang="en-US" dirty="0">
              <a:solidFill>
                <a:schemeClr val="accent1"/>
              </a:solidFill>
              <a:latin typeface="Yu Gothic Medium" panose="020B0400000000000000" pitchFamily="34" charset="-128"/>
              <a:ea typeface="Yu Gothic Medium" panose="020B0400000000000000" pitchFamily="34" charset="-128"/>
            </a:endParaRPr>
          </a:p>
        </p:txBody>
      </p:sp>
      <p:cxnSp>
        <p:nvCxnSpPr>
          <p:cNvPr id="6" name="Straight Connector 5">
            <a:extLst>
              <a:ext uri="{FF2B5EF4-FFF2-40B4-BE49-F238E27FC236}">
                <a16:creationId xmlns:a16="http://schemas.microsoft.com/office/drawing/2014/main" id="{586F9230-2727-DFC7-C23C-904045152D7D}"/>
              </a:ext>
            </a:extLst>
          </p:cNvPr>
          <p:cNvCxnSpPr>
            <a:cxnSpLocks/>
          </p:cNvCxnSpPr>
          <p:nvPr/>
        </p:nvCxnSpPr>
        <p:spPr>
          <a:xfrm flipV="1">
            <a:off x="8489853" y="3798277"/>
            <a:ext cx="1976510" cy="787790"/>
          </a:xfrm>
          <a:prstGeom prst="line">
            <a:avLst/>
          </a:prstGeom>
          <a:ln w="19050">
            <a:solidFill>
              <a:schemeClr val="tx1"/>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1303A6D-BBFB-4BD5-9A90-77974626FEE0}"/>
              </a:ext>
            </a:extLst>
          </p:cNvPr>
          <p:cNvSpPr txBox="1"/>
          <p:nvPr/>
        </p:nvSpPr>
        <p:spPr>
          <a:xfrm>
            <a:off x="6281159" y="4426599"/>
            <a:ext cx="3570923" cy="369332"/>
          </a:xfrm>
          <a:prstGeom prst="rect">
            <a:avLst/>
          </a:prstGeom>
          <a:noFill/>
        </p:spPr>
        <p:txBody>
          <a:bodyPr wrap="square">
            <a:spAutoFit/>
          </a:bodyPr>
          <a:lstStyle/>
          <a:p>
            <a:r>
              <a:rPr lang="ja-JP" altLang="en-US" b="1" dirty="0">
                <a:solidFill>
                  <a:schemeClr val="accent2"/>
                </a:solidFill>
                <a:latin typeface="Yu Gothic" panose="020B0400000000000000" pitchFamily="34" charset="-128"/>
                <a:ea typeface="Yu Gothic" panose="020B0400000000000000" pitchFamily="34" charset="-128"/>
              </a:rPr>
              <a:t>アデレード・ヒルズ</a:t>
            </a:r>
            <a:endParaRPr lang="en-US" b="1" dirty="0">
              <a:solidFill>
                <a:schemeClr val="accent2"/>
              </a:solidFill>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5494772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green field with trees and a cross&#10;&#10;AI-generated content may be incorrect.">
            <a:extLst>
              <a:ext uri="{FF2B5EF4-FFF2-40B4-BE49-F238E27FC236}">
                <a16:creationId xmlns:a16="http://schemas.microsoft.com/office/drawing/2014/main" id="{07A9F4B9-C793-E942-3C79-DA2F2C2BC40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a:xfrm>
            <a:off x="0" y="368300"/>
            <a:ext cx="6096000" cy="6103741"/>
          </a:xfrm>
        </p:spPr>
      </p:pic>
      <p:sp>
        <p:nvSpPr>
          <p:cNvPr id="3" name="Title 2">
            <a:extLst>
              <a:ext uri="{FF2B5EF4-FFF2-40B4-BE49-F238E27FC236}">
                <a16:creationId xmlns:a16="http://schemas.microsoft.com/office/drawing/2014/main" id="{94762CF8-1C9D-0CA1-735C-9E3757B60859}"/>
              </a:ext>
            </a:extLst>
          </p:cNvPr>
          <p:cNvSpPr>
            <a:spLocks noGrp="1"/>
          </p:cNvSpPr>
          <p:nvPr>
            <p:ph type="title"/>
          </p:nvPr>
        </p:nvSpPr>
        <p:spPr>
          <a:xfrm>
            <a:off x="6456363" y="203158"/>
            <a:ext cx="4829691" cy="785732"/>
          </a:xfrm>
        </p:spPr>
        <p:txBody>
          <a:bodyPr/>
          <a:lstStyle/>
          <a:p>
            <a:r>
              <a:rPr lang="en-US" altLang="ja-JP" dirty="0">
                <a:solidFill>
                  <a:schemeClr val="accent5"/>
                </a:solidFill>
                <a:latin typeface="+mj-lt"/>
                <a:ea typeface="Yu Gothic Medium" panose="020B0400000000000000" pitchFamily="34" charset="-128"/>
                <a:cs typeface="Arial" panose="020B0604020202020204" pitchFamily="34" charset="0"/>
              </a:rPr>
              <a:t>Adelaide Hills </a:t>
            </a:r>
            <a:endParaRPr lang="en-US" dirty="0">
              <a:solidFill>
                <a:schemeClr val="accent5"/>
              </a:solidFill>
              <a:latin typeface="+mj-lt"/>
              <a:ea typeface="Yu Gothic Medium" panose="020B0400000000000000" pitchFamily="34" charset="-128"/>
              <a:cs typeface="Arial" panose="020B0604020202020204" pitchFamily="34" charset="0"/>
            </a:endParaRPr>
          </a:p>
        </p:txBody>
      </p:sp>
      <p:sp>
        <p:nvSpPr>
          <p:cNvPr id="4" name="Text Placeholder 3">
            <a:extLst>
              <a:ext uri="{FF2B5EF4-FFF2-40B4-BE49-F238E27FC236}">
                <a16:creationId xmlns:a16="http://schemas.microsoft.com/office/drawing/2014/main" id="{2391661C-849C-778D-4496-D3C224862320}"/>
              </a:ext>
            </a:extLst>
          </p:cNvPr>
          <p:cNvSpPr>
            <a:spLocks noGrp="1"/>
          </p:cNvSpPr>
          <p:nvPr>
            <p:ph type="body" sz="quarter" idx="11"/>
          </p:nvPr>
        </p:nvSpPr>
        <p:spPr>
          <a:xfrm>
            <a:off x="6456363" y="3185411"/>
            <a:ext cx="5015970" cy="3133240"/>
          </a:xfrm>
        </p:spPr>
        <p:txBody>
          <a:bodyPr/>
          <a:lstStyle/>
          <a:p>
            <a:pPr marL="0" indent="0">
              <a:lnSpc>
                <a:spcPct val="105000"/>
              </a:lnSpc>
              <a:buNone/>
            </a:pPr>
            <a:r>
              <a:rPr lang="ja-JP" altLang="en-US" dirty="0">
                <a:solidFill>
                  <a:schemeClr val="bg1"/>
                </a:solidFill>
                <a:latin typeface="Yu Gothic Medium" panose="020B0400000000000000" pitchFamily="34" charset="-128"/>
                <a:ea typeface="Yu Gothic Medium" panose="020B0400000000000000" pitchFamily="34" charset="-128"/>
              </a:rPr>
              <a:t>アデレード・ヒルズは創造的なコミュニティを育み、オーストラリア・ワインの進化を牽引しながら</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急速にオーストラリアで最もエキサイティングな</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地域のひとつとなりました。</a:t>
            </a:r>
            <a:endParaRPr lang="en-AU" altLang="ja-JP" dirty="0">
              <a:solidFill>
                <a:schemeClr val="bg1"/>
              </a:solidFill>
              <a:latin typeface="Yu Gothic Medium" panose="020B0400000000000000" pitchFamily="34" charset="-128"/>
              <a:ea typeface="Yu Gothic Medium" panose="020B0400000000000000" pitchFamily="34" charset="-128"/>
            </a:endParaRPr>
          </a:p>
          <a:p>
            <a:pPr marL="0" indent="0">
              <a:lnSpc>
                <a:spcPct val="105000"/>
              </a:lnSpc>
              <a:buNone/>
            </a:pPr>
            <a:endParaRPr lang="en-AU" altLang="ja-JP" dirty="0">
              <a:solidFill>
                <a:schemeClr val="bg1"/>
              </a:solidFill>
              <a:latin typeface="Yu Gothic Medium" panose="020B0400000000000000" pitchFamily="34" charset="-128"/>
              <a:ea typeface="Yu Gothic Medium" panose="020B0400000000000000" pitchFamily="34" charset="-128"/>
            </a:endParaRPr>
          </a:p>
          <a:p>
            <a:pPr marL="285750" indent="-285750">
              <a:lnSpc>
                <a:spcPct val="105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南オーストラリア州で最も冷涼な気候の産地、</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多様な地形</a:t>
            </a:r>
          </a:p>
          <a:p>
            <a:pPr marL="285750" indent="-285750">
              <a:lnSpc>
                <a:spcPct val="105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ワイン生産の品質と革新の中心地</a:t>
            </a:r>
          </a:p>
          <a:p>
            <a:pPr marL="285750" indent="-285750">
              <a:lnSpc>
                <a:spcPct val="105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多様性溢れるワイン、その共通点は「エレガンス」</a:t>
            </a:r>
          </a:p>
          <a:p>
            <a:pPr marL="285750" indent="-285750">
              <a:lnSpc>
                <a:spcPct val="105000"/>
              </a:lnSpc>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アデレードからすぐ行ける人気の観光地</a:t>
            </a:r>
            <a:endParaRPr lang="en-US" dirty="0">
              <a:latin typeface="Yu Gothic Medium" panose="020B0400000000000000" pitchFamily="34" charset="-128"/>
              <a:ea typeface="Yu Gothic Medium" panose="020B0400000000000000" pitchFamily="34" charset="-128"/>
            </a:endParaRPr>
          </a:p>
        </p:txBody>
      </p:sp>
      <p:sp>
        <p:nvSpPr>
          <p:cNvPr id="5" name="Text Placeholder 4">
            <a:extLst>
              <a:ext uri="{FF2B5EF4-FFF2-40B4-BE49-F238E27FC236}">
                <a16:creationId xmlns:a16="http://schemas.microsoft.com/office/drawing/2014/main" id="{FDE3DB73-2185-EB6B-CCCA-C32695F3740E}"/>
              </a:ext>
            </a:extLst>
          </p:cNvPr>
          <p:cNvSpPr>
            <a:spLocks noGrp="1"/>
          </p:cNvSpPr>
          <p:nvPr>
            <p:ph type="body" sz="quarter" idx="13"/>
          </p:nvPr>
        </p:nvSpPr>
        <p:spPr>
          <a:xfrm>
            <a:off x="6456363" y="1071022"/>
            <a:ext cx="5565748" cy="1325563"/>
          </a:xfrm>
        </p:spPr>
        <p:txBody>
          <a:bodyPr/>
          <a:lstStyle/>
          <a:p>
            <a:r>
              <a:rPr lang="ja-JP" altLang="en-US" sz="4800" dirty="0">
                <a:solidFill>
                  <a:schemeClr val="bg2"/>
                </a:solidFill>
                <a:latin typeface="Yu Gothic Medium" panose="020B0400000000000000" pitchFamily="34" charset="-128"/>
                <a:ea typeface="Yu Gothic Medium" panose="020B0400000000000000" pitchFamily="34" charset="-128"/>
              </a:rPr>
              <a:t>冷涼な気候の</a:t>
            </a:r>
            <a:br>
              <a:rPr lang="en-AU" altLang="ja-JP" sz="4800" dirty="0">
                <a:solidFill>
                  <a:schemeClr val="bg2"/>
                </a:solidFill>
                <a:latin typeface="Yu Gothic Medium" panose="020B0400000000000000" pitchFamily="34" charset="-128"/>
                <a:ea typeface="Yu Gothic Medium" panose="020B0400000000000000" pitchFamily="34" charset="-128"/>
              </a:rPr>
            </a:br>
            <a:r>
              <a:rPr lang="ja-JP" altLang="en-US" sz="4800" dirty="0">
                <a:solidFill>
                  <a:schemeClr val="bg2"/>
                </a:solidFill>
                <a:latin typeface="Yu Gothic Medium" panose="020B0400000000000000" pitchFamily="34" charset="-128"/>
                <a:ea typeface="Yu Gothic Medium" panose="020B0400000000000000" pitchFamily="34" charset="-128"/>
              </a:rPr>
              <a:t>エレガンスと</a:t>
            </a:r>
            <a:r>
              <a:rPr lang="en-US" altLang="ja-JP" sz="4800" dirty="0">
                <a:solidFill>
                  <a:schemeClr val="bg2"/>
                </a:solidFill>
                <a:latin typeface="Yu Gothic Medium" panose="020B0400000000000000" pitchFamily="34" charset="-128"/>
                <a:ea typeface="Yu Gothic Medium" panose="020B0400000000000000" pitchFamily="34" charset="-128"/>
              </a:rPr>
              <a:t> </a:t>
            </a:r>
            <a:br>
              <a:rPr lang="en-US" altLang="ja-JP" sz="4800" dirty="0">
                <a:solidFill>
                  <a:schemeClr val="bg2"/>
                </a:solidFill>
                <a:latin typeface="Yu Gothic Medium" panose="020B0400000000000000" pitchFamily="34" charset="-128"/>
                <a:ea typeface="Yu Gothic Medium" panose="020B0400000000000000" pitchFamily="34" charset="-128"/>
              </a:rPr>
            </a:br>
            <a:r>
              <a:rPr lang="ja-JP" altLang="en-US" sz="4800" dirty="0">
                <a:solidFill>
                  <a:schemeClr val="bg2"/>
                </a:solidFill>
                <a:latin typeface="Yu Gothic Medium" panose="020B0400000000000000" pitchFamily="34" charset="-128"/>
                <a:ea typeface="Yu Gothic Medium" panose="020B0400000000000000" pitchFamily="34" charset="-128"/>
              </a:rPr>
              <a:t>イノベーション</a:t>
            </a:r>
            <a:endParaRPr lang="en-US" sz="4800" dirty="0">
              <a:solidFill>
                <a:schemeClr val="bg2"/>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602433484"/>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E074BADF-07CD-2B27-08AE-DF38B7EBA5D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6096000" y="368300"/>
            <a:ext cx="6096000" cy="6103620"/>
          </a:xfrm>
        </p:spPr>
      </p:pic>
      <p:sp>
        <p:nvSpPr>
          <p:cNvPr id="3" name="Title 2">
            <a:extLst>
              <a:ext uri="{FF2B5EF4-FFF2-40B4-BE49-F238E27FC236}">
                <a16:creationId xmlns:a16="http://schemas.microsoft.com/office/drawing/2014/main" id="{9CBCDC0B-F635-F360-B8FF-6CF32D070324}"/>
              </a:ext>
            </a:extLst>
          </p:cNvPr>
          <p:cNvSpPr>
            <a:spLocks noGrp="1"/>
          </p:cNvSpPr>
          <p:nvPr>
            <p:ph type="title"/>
          </p:nvPr>
        </p:nvSpPr>
        <p:spPr>
          <a:xfrm>
            <a:off x="623888" y="584200"/>
            <a:ext cx="6158452" cy="1325562"/>
          </a:xfrm>
        </p:spPr>
        <p:txBody>
          <a:bodyPr/>
          <a:lstStyle/>
          <a:p>
            <a:r>
              <a:rPr lang="en-AU" altLang="ja-JP" dirty="0">
                <a:solidFill>
                  <a:schemeClr val="accent1"/>
                </a:solidFill>
                <a:latin typeface="+mj-lt"/>
                <a:ea typeface="Yu Gothic Medium" panose="020B0400000000000000" pitchFamily="34" charset="-128"/>
              </a:rPr>
              <a:t>Today we’ll cover...</a:t>
            </a:r>
            <a:endParaRPr lang="en-US" dirty="0">
              <a:solidFill>
                <a:schemeClr val="accent1"/>
              </a:solidFill>
              <a:latin typeface="+mj-lt"/>
              <a:ea typeface="Yu Gothic Medium" panose="020B0400000000000000" pitchFamily="34" charset="-128"/>
            </a:endParaRPr>
          </a:p>
        </p:txBody>
      </p:sp>
      <p:sp>
        <p:nvSpPr>
          <p:cNvPr id="5" name="Text Placeholder 4">
            <a:extLst>
              <a:ext uri="{FF2B5EF4-FFF2-40B4-BE49-F238E27FC236}">
                <a16:creationId xmlns:a16="http://schemas.microsoft.com/office/drawing/2014/main" id="{D84A6FBD-A36B-526C-BC1F-FA8C1FBADFD0}"/>
              </a:ext>
            </a:extLst>
          </p:cNvPr>
          <p:cNvSpPr>
            <a:spLocks noGrp="1"/>
          </p:cNvSpPr>
          <p:nvPr>
            <p:ph type="body" sz="quarter" idx="12"/>
          </p:nvPr>
        </p:nvSpPr>
        <p:spPr>
          <a:xfrm>
            <a:off x="623888" y="2345603"/>
            <a:ext cx="4829691" cy="1530521"/>
          </a:xfrm>
        </p:spPr>
        <p:txBody>
          <a:bodyPr/>
          <a:lstStyle/>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アデレード・ヒルズの歴史</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地形・気候・土壌</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ブドウ栽培とワイン醸造 </a:t>
            </a:r>
          </a:p>
          <a:p>
            <a:pPr>
              <a:lnSpc>
                <a:spcPct val="99000"/>
              </a:lnSpc>
              <a:spcBef>
                <a:spcPts val="800"/>
              </a:spcBef>
            </a:pPr>
            <a:r>
              <a:rPr lang="ja-JP" altLang="en-US" sz="2000" dirty="0">
                <a:latin typeface="Yu Gothic Medium" panose="020B0400000000000000" pitchFamily="34" charset="-128"/>
                <a:ea typeface="Yu Gothic Medium" panose="020B0400000000000000" pitchFamily="34" charset="-128"/>
              </a:rPr>
              <a:t>代表的な品種</a:t>
            </a:r>
            <a:endParaRPr lang="en-AU" sz="2000" dirty="0">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188933285"/>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4953748A-19FA-65E8-827E-4EB8E509E761}"/>
              </a:ext>
            </a:extLst>
          </p:cNvPr>
          <p:cNvPicPr>
            <a:picLocks noGrp="1" noChangeAspect="1"/>
          </p:cNvPicPr>
          <p:nvPr>
            <p:ph type="pic" sz="quarter" idx="12"/>
          </p:nvPr>
        </p:nvPicPr>
        <p:blipFill>
          <a:blip r:embed="rId2" cstate="screen">
            <a:extLst>
              <a:ext uri="{28A0092B-C50C-407E-A947-70E740481C1C}">
                <a14:useLocalDpi xmlns:a14="http://schemas.microsoft.com/office/drawing/2010/main"/>
              </a:ext>
            </a:extLst>
          </a:blip>
          <a:srcRect t="26465"/>
          <a:stretch/>
        </p:blipFill>
        <p:spPr>
          <a:xfrm>
            <a:off x="6456362" y="3808638"/>
            <a:ext cx="5735637" cy="2806573"/>
          </a:xfrm>
        </p:spPr>
      </p:pic>
      <p:sp>
        <p:nvSpPr>
          <p:cNvPr id="3" name="Title 2">
            <a:extLst>
              <a:ext uri="{FF2B5EF4-FFF2-40B4-BE49-F238E27FC236}">
                <a16:creationId xmlns:a16="http://schemas.microsoft.com/office/drawing/2014/main" id="{2B5B51B5-DA05-CE25-CD97-B952DAC6014F}"/>
              </a:ext>
            </a:extLst>
          </p:cNvPr>
          <p:cNvSpPr>
            <a:spLocks noGrp="1"/>
          </p:cNvSpPr>
          <p:nvPr>
            <p:ph type="title"/>
          </p:nvPr>
        </p:nvSpPr>
        <p:spPr>
          <a:xfrm>
            <a:off x="770670" y="3477251"/>
            <a:ext cx="2976345" cy="662774"/>
          </a:xfrm>
        </p:spPr>
        <p:txBody>
          <a:bodyPr/>
          <a:lstStyle/>
          <a:p>
            <a:r>
              <a:rPr lang="en-US" dirty="0"/>
              <a:t>1840</a:t>
            </a:r>
            <a:r>
              <a:rPr lang="ja-JP" altLang="en-US" sz="1500" dirty="0">
                <a:latin typeface="Yu Gothic" panose="020B0400000000000000" pitchFamily="34" charset="-128"/>
                <a:ea typeface="Yu Gothic" panose="020B0400000000000000" pitchFamily="34" charset="-128"/>
              </a:rPr>
              <a:t> </a:t>
            </a:r>
            <a:r>
              <a:rPr lang="en-US" dirty="0"/>
              <a:t>– 1900</a:t>
            </a:r>
            <a:r>
              <a:rPr lang="ja-JP" altLang="en-US" sz="1500" dirty="0"/>
              <a:t>年代</a:t>
            </a:r>
            <a:endParaRPr lang="en-US" sz="1500" dirty="0">
              <a:latin typeface="Yu Gothic" panose="020B0400000000000000" pitchFamily="34" charset="-128"/>
              <a:ea typeface="Yu Gothic" panose="020B0400000000000000" pitchFamily="34" charset="-128"/>
            </a:endParaRPr>
          </a:p>
        </p:txBody>
      </p:sp>
      <p:sp>
        <p:nvSpPr>
          <p:cNvPr id="4" name="Text Placeholder 3">
            <a:extLst>
              <a:ext uri="{FF2B5EF4-FFF2-40B4-BE49-F238E27FC236}">
                <a16:creationId xmlns:a16="http://schemas.microsoft.com/office/drawing/2014/main" id="{9BC74B72-A378-F166-EE3C-5A671D83C8B7}"/>
              </a:ext>
            </a:extLst>
          </p:cNvPr>
          <p:cNvSpPr>
            <a:spLocks noGrp="1"/>
          </p:cNvSpPr>
          <p:nvPr>
            <p:ph type="body" sz="quarter" idx="10"/>
          </p:nvPr>
        </p:nvSpPr>
        <p:spPr>
          <a:xfrm>
            <a:off x="770669" y="4140032"/>
            <a:ext cx="4707105" cy="1461301"/>
          </a:xfrm>
        </p:spPr>
        <p:txBody>
          <a:bodyPr/>
          <a:lstStyle/>
          <a:p>
            <a:r>
              <a:rPr lang="ja-JP" altLang="en-US" sz="1600" dirty="0">
                <a:latin typeface="Yu Gothic Medium" panose="020B0400000000000000" pitchFamily="34" charset="-128"/>
                <a:ea typeface="Yu Gothic Medium" panose="020B0400000000000000" pitchFamily="34" charset="-128"/>
              </a:rPr>
              <a:t>ジョン・バートン・ハックによって</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初めて商業用のブドウが植えられる。</a:t>
            </a:r>
            <a:br>
              <a:rPr lang="en-AU" altLang="ja-JP" sz="1600"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その後すぐに他の畑にもブドウが植えられ、</a:t>
            </a:r>
            <a:br>
              <a:rPr lang="en-AU" altLang="ja-JP" sz="1600" dirty="0">
                <a:latin typeface="Yu Gothic Medium" panose="020B0400000000000000" pitchFamily="34" charset="-128"/>
                <a:ea typeface="Yu Gothic Medium" panose="020B0400000000000000" pitchFamily="34" charset="-128"/>
              </a:rPr>
            </a:br>
            <a:r>
              <a:rPr lang="en-US" altLang="ja-JP" sz="1600" dirty="0">
                <a:latin typeface="Yu Gothic Medium" panose="020B0400000000000000" pitchFamily="34" charset="-128"/>
                <a:ea typeface="Yu Gothic Medium" panose="020B0400000000000000" pitchFamily="34" charset="-128"/>
              </a:rPr>
              <a:t>1840</a:t>
            </a:r>
            <a:r>
              <a:rPr lang="ja-JP" altLang="en-US" sz="1600" dirty="0">
                <a:latin typeface="Yu Gothic Medium" panose="020B0400000000000000" pitchFamily="34" charset="-128"/>
                <a:ea typeface="Yu Gothic Medium" panose="020B0400000000000000" pitchFamily="34" charset="-128"/>
              </a:rPr>
              <a:t>年から</a:t>
            </a:r>
            <a:r>
              <a:rPr lang="en-US" altLang="ja-JP" sz="1600" dirty="0">
                <a:latin typeface="Yu Gothic Medium" panose="020B0400000000000000" pitchFamily="34" charset="-128"/>
                <a:ea typeface="Yu Gothic Medium" panose="020B0400000000000000" pitchFamily="34" charset="-128"/>
              </a:rPr>
              <a:t>1900</a:t>
            </a:r>
            <a:r>
              <a:rPr lang="ja-JP" altLang="en-US" sz="1600" dirty="0">
                <a:latin typeface="Yu Gothic Medium" panose="020B0400000000000000" pitchFamily="34" charset="-128"/>
                <a:ea typeface="Yu Gothic Medium" panose="020B0400000000000000" pitchFamily="34" charset="-128"/>
              </a:rPr>
              <a:t>年の間、</a:t>
            </a:r>
            <a:r>
              <a:rPr lang="en-US" altLang="ja-JP" sz="1600" dirty="0">
                <a:latin typeface="Yu Gothic Medium" panose="020B0400000000000000" pitchFamily="34" charset="-128"/>
                <a:ea typeface="Yu Gothic Medium" panose="020B0400000000000000" pitchFamily="34" charset="-128"/>
              </a:rPr>
              <a:t>200</a:t>
            </a:r>
            <a:r>
              <a:rPr lang="ja-JP" altLang="en-US" sz="1600" dirty="0">
                <a:latin typeface="Yu Gothic Medium" panose="020B0400000000000000" pitchFamily="34" charset="-128"/>
                <a:ea typeface="Yu Gothic Medium" panose="020B0400000000000000" pitchFamily="34" charset="-128"/>
              </a:rPr>
              <a:t>以上のブドウ栽培者やワインメーカーがこの地に存在した。</a:t>
            </a:r>
            <a:endParaRPr lang="en-US" dirty="0"/>
          </a:p>
        </p:txBody>
      </p:sp>
      <p:sp>
        <p:nvSpPr>
          <p:cNvPr id="5" name="Text Placeholder 4">
            <a:extLst>
              <a:ext uri="{FF2B5EF4-FFF2-40B4-BE49-F238E27FC236}">
                <a16:creationId xmlns:a16="http://schemas.microsoft.com/office/drawing/2014/main" id="{C79A53C4-1F84-2B78-9D7D-51A0BC3D92F2}"/>
              </a:ext>
            </a:extLst>
          </p:cNvPr>
          <p:cNvSpPr>
            <a:spLocks noGrp="1"/>
          </p:cNvSpPr>
          <p:nvPr>
            <p:ph type="body" sz="quarter" idx="15"/>
          </p:nvPr>
        </p:nvSpPr>
        <p:spPr>
          <a:xfrm>
            <a:off x="5971951" y="1720205"/>
            <a:ext cx="3307516" cy="1461301"/>
          </a:xfrm>
        </p:spPr>
        <p:txBody>
          <a:bodyPr/>
          <a:lstStyle/>
          <a:p>
            <a:r>
              <a:rPr lang="ja-JP" altLang="en-US" sz="1600" dirty="0">
                <a:latin typeface="Yu Gothic Medium" panose="020B0400000000000000" pitchFamily="34" charset="-128"/>
                <a:ea typeface="Yu Gothic Medium" panose="020B0400000000000000" pitchFamily="34" charset="-128"/>
              </a:rPr>
              <a:t>財政難とブドウ栽培の経験不足から、</a:t>
            </a:r>
            <a:r>
              <a:rPr lang="en-US" altLang="ja-JP" sz="1600" dirty="0">
                <a:latin typeface="Yu Gothic Medium" panose="020B0400000000000000" pitchFamily="34" charset="-128"/>
                <a:ea typeface="Yu Gothic Medium" panose="020B0400000000000000" pitchFamily="34" charset="-128"/>
              </a:rPr>
              <a:t>1930</a:t>
            </a:r>
            <a:r>
              <a:rPr lang="ja-JP" altLang="en-US" sz="1600" dirty="0">
                <a:latin typeface="Yu Gothic Medium" panose="020B0400000000000000" pitchFamily="34" charset="-128"/>
                <a:ea typeface="Yu Gothic Medium" panose="020B0400000000000000" pitchFamily="34" charset="-128"/>
              </a:rPr>
              <a:t>年代にはすべてのブドウ畑が</a:t>
            </a:r>
            <a:br>
              <a:rPr lang="en-AU" altLang="ja-JP" dirty="0">
                <a:latin typeface="Yu Gothic Medium" panose="020B0400000000000000" pitchFamily="34" charset="-128"/>
                <a:ea typeface="Yu Gothic Medium" panose="020B0400000000000000" pitchFamily="34" charset="-128"/>
              </a:rPr>
            </a:br>
            <a:r>
              <a:rPr lang="ja-JP" altLang="en-US" sz="1600" dirty="0">
                <a:latin typeface="Yu Gothic Medium" panose="020B0400000000000000" pitchFamily="34" charset="-128"/>
                <a:ea typeface="Yu Gothic Medium" panose="020B0400000000000000" pitchFamily="34" charset="-128"/>
              </a:rPr>
              <a:t>撤去される。その後</a:t>
            </a:r>
            <a:r>
              <a:rPr lang="en-US" altLang="ja-JP" sz="1600" dirty="0">
                <a:latin typeface="Yu Gothic Medium" panose="020B0400000000000000" pitchFamily="34" charset="-128"/>
                <a:ea typeface="Yu Gothic Medium" panose="020B0400000000000000" pitchFamily="34" charset="-128"/>
              </a:rPr>
              <a:t>40</a:t>
            </a:r>
            <a:r>
              <a:rPr lang="ja-JP" altLang="en-US" sz="1600" dirty="0">
                <a:latin typeface="Yu Gothic Medium" panose="020B0400000000000000" pitchFamily="34" charset="-128"/>
                <a:ea typeface="Yu Gothic Medium" panose="020B0400000000000000" pitchFamily="34" charset="-128"/>
              </a:rPr>
              <a:t>年間、この土地は他の用途に使われることになる。</a:t>
            </a:r>
            <a:endParaRPr lang="en-US" dirty="0"/>
          </a:p>
        </p:txBody>
      </p:sp>
      <p:sp>
        <p:nvSpPr>
          <p:cNvPr id="6" name="Text Placeholder 5">
            <a:extLst>
              <a:ext uri="{FF2B5EF4-FFF2-40B4-BE49-F238E27FC236}">
                <a16:creationId xmlns:a16="http://schemas.microsoft.com/office/drawing/2014/main" id="{13227501-B1AB-4F15-B0AE-C6D75E846BD3}"/>
              </a:ext>
            </a:extLst>
          </p:cNvPr>
          <p:cNvSpPr>
            <a:spLocks noGrp="1"/>
          </p:cNvSpPr>
          <p:nvPr>
            <p:ph type="body" sz="quarter" idx="16"/>
          </p:nvPr>
        </p:nvSpPr>
        <p:spPr>
          <a:xfrm>
            <a:off x="5971950" y="1057431"/>
            <a:ext cx="2847309" cy="662774"/>
          </a:xfrm>
        </p:spPr>
        <p:txBody>
          <a:bodyPr/>
          <a:lstStyle/>
          <a:p>
            <a:r>
              <a:rPr lang="en-US" dirty="0"/>
              <a:t>1900 – 1960</a:t>
            </a:r>
            <a:r>
              <a:rPr lang="ja-JP" altLang="en-US" sz="1500" dirty="0"/>
              <a:t>年代</a:t>
            </a:r>
            <a:endParaRPr lang="en-US" sz="1500"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20251DBA-EA93-9A56-8C51-724D4F72B993}"/>
              </a:ext>
            </a:extLst>
          </p:cNvPr>
          <p:cNvSpPr>
            <a:spLocks noGrp="1"/>
          </p:cNvSpPr>
          <p:nvPr>
            <p:ph type="body" sz="quarter" idx="13"/>
          </p:nvPr>
        </p:nvSpPr>
        <p:spPr>
          <a:xfrm>
            <a:off x="623887" y="1513497"/>
            <a:ext cx="5170161" cy="1325563"/>
          </a:xfrm>
        </p:spPr>
        <p:txBody>
          <a:bodyPr/>
          <a:lstStyle/>
          <a:p>
            <a:r>
              <a:rPr lang="ja-JP" altLang="en-US" dirty="0">
                <a:solidFill>
                  <a:schemeClr val="accent1"/>
                </a:solidFill>
                <a:latin typeface="Yu Gothic Medium" panose="020B0400000000000000" pitchFamily="34" charset="-128"/>
                <a:ea typeface="Yu Gothic Medium" panose="020B0400000000000000" pitchFamily="34" charset="-128"/>
              </a:rPr>
              <a:t>現代的かつ</a:t>
            </a:r>
          </a:p>
          <a:p>
            <a:r>
              <a:rPr lang="ja-JP" altLang="en-US" dirty="0">
                <a:solidFill>
                  <a:schemeClr val="accent1"/>
                </a:solidFill>
                <a:latin typeface="Yu Gothic Medium" panose="020B0400000000000000" pitchFamily="34" charset="-128"/>
                <a:ea typeface="Yu Gothic Medium" panose="020B0400000000000000" pitchFamily="34" charset="-128"/>
              </a:rPr>
              <a:t>クールに生まれ変わる</a:t>
            </a:r>
          </a:p>
        </p:txBody>
      </p:sp>
      <p:sp>
        <p:nvSpPr>
          <p:cNvPr id="10" name="Text Placeholder 9">
            <a:extLst>
              <a:ext uri="{FF2B5EF4-FFF2-40B4-BE49-F238E27FC236}">
                <a16:creationId xmlns:a16="http://schemas.microsoft.com/office/drawing/2014/main" id="{BCBDA4B4-8791-D067-94E5-39C7A7A95AB8}"/>
              </a:ext>
            </a:extLst>
          </p:cNvPr>
          <p:cNvSpPr>
            <a:spLocks noGrp="1"/>
          </p:cNvSpPr>
          <p:nvPr>
            <p:ph type="body" sz="quarter" idx="19"/>
          </p:nvPr>
        </p:nvSpPr>
        <p:spPr>
          <a:xfrm>
            <a:off x="623344" y="512087"/>
            <a:ext cx="4854430" cy="903287"/>
          </a:xfrm>
        </p:spPr>
        <p:txBody>
          <a:bodyPr/>
          <a:lstStyle/>
          <a:p>
            <a:r>
              <a:rPr lang="en-AU" altLang="ja-JP" dirty="0">
                <a:solidFill>
                  <a:schemeClr val="accent5"/>
                </a:solidFill>
                <a:latin typeface="+mj-lt"/>
                <a:ea typeface="Yu Gothic Medium" panose="020B0400000000000000" pitchFamily="34" charset="-128"/>
              </a:rPr>
              <a:t>ADELAIDE HILLS</a:t>
            </a:r>
            <a:r>
              <a:rPr lang="ja-JP" altLang="en-US" dirty="0">
                <a:solidFill>
                  <a:schemeClr val="accent5"/>
                </a:solidFill>
                <a:latin typeface="Yu Gothic Medium" panose="020B0400000000000000" pitchFamily="34" charset="-128"/>
                <a:ea typeface="Yu Gothic Medium" panose="020B0400000000000000" pitchFamily="34" charset="-128"/>
              </a:rPr>
              <a:t>の歴史</a:t>
            </a:r>
            <a:endParaRPr lang="en-US" dirty="0">
              <a:solidFill>
                <a:schemeClr val="accent5"/>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401303539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descr="A person holding grapes in their hands&#10;&#10;AI-generated content may be incorrect.">
            <a:extLst>
              <a:ext uri="{FF2B5EF4-FFF2-40B4-BE49-F238E27FC236}">
                <a16:creationId xmlns:a16="http://schemas.microsoft.com/office/drawing/2014/main" id="{C8F1E15B-5B28-00B8-2D40-F31416CF5037}"/>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85A33B8B-6E2A-F7A6-80B4-DE5FFAB81A2B}"/>
              </a:ext>
            </a:extLst>
          </p:cNvPr>
          <p:cNvSpPr>
            <a:spLocks noGrp="1"/>
          </p:cNvSpPr>
          <p:nvPr>
            <p:ph type="body" sz="quarter" idx="17"/>
          </p:nvPr>
        </p:nvSpPr>
        <p:spPr>
          <a:xfrm>
            <a:off x="634773" y="4216587"/>
            <a:ext cx="3420760" cy="1461301"/>
          </a:xfrm>
        </p:spPr>
        <p:txBody>
          <a:bodyPr/>
          <a:lstStyle/>
          <a:p>
            <a:r>
              <a:rPr lang="en-US" altLang="ja-JP" sz="1600" dirty="0">
                <a:latin typeface="Yu Gothic Medium" panose="020B0400000000000000" pitchFamily="34" charset="-128"/>
                <a:ea typeface="Yu Gothic Medium" panose="020B0400000000000000" pitchFamily="34" charset="-128"/>
              </a:rPr>
              <a:t>1971</a:t>
            </a:r>
            <a:r>
              <a:rPr lang="ja-JP" altLang="en-US" sz="1600" dirty="0">
                <a:latin typeface="Yu Gothic Medium" panose="020B0400000000000000" pitchFamily="34" charset="-128"/>
                <a:ea typeface="Yu Gothic Medium" panose="020B0400000000000000" pitchFamily="34" charset="-128"/>
              </a:rPr>
              <a:t>年にリー・ヴェラルとジャン・ヴェラルがブドウ畑を作り、ワイン産地として生まれ変わる。</a:t>
            </a:r>
            <a:r>
              <a:rPr lang="en-US" altLang="ja-JP" sz="1600" dirty="0">
                <a:latin typeface="Yu Gothic Medium" panose="020B0400000000000000" pitchFamily="34" charset="-128"/>
                <a:ea typeface="Yu Gothic Medium" panose="020B0400000000000000" pitchFamily="34" charset="-128"/>
              </a:rPr>
              <a:t>1976</a:t>
            </a:r>
            <a:r>
              <a:rPr lang="ja-JP" altLang="en-US" sz="1600" dirty="0">
                <a:latin typeface="Yu Gothic Medium" panose="020B0400000000000000" pitchFamily="34" charset="-128"/>
                <a:ea typeface="Yu Gothic Medium" panose="020B0400000000000000" pitchFamily="34" charset="-128"/>
              </a:rPr>
              <a:t>年、ブライアン・クローザーがペタルマを見出し、現代の産地が誕生</a:t>
            </a:r>
            <a:r>
              <a:rPr lang="ja-JP" altLang="en-US" dirty="0">
                <a:latin typeface="Yu Gothic Medium" panose="020B0400000000000000" pitchFamily="34" charset="-128"/>
                <a:ea typeface="Yu Gothic Medium" panose="020B0400000000000000" pitchFamily="34" charset="-128"/>
              </a:rPr>
              <a:t>。</a:t>
            </a:r>
            <a:endParaRPr lang="en-AU" sz="1600" dirty="0">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1C3E3E3B-F934-9FCE-0D39-5BDAC375B8A7}"/>
              </a:ext>
            </a:extLst>
          </p:cNvPr>
          <p:cNvSpPr>
            <a:spLocks noGrp="1"/>
          </p:cNvSpPr>
          <p:nvPr>
            <p:ph type="body" sz="quarter" idx="18"/>
          </p:nvPr>
        </p:nvSpPr>
        <p:spPr>
          <a:xfrm>
            <a:off x="623887" y="3532736"/>
            <a:ext cx="2589331" cy="662774"/>
          </a:xfrm>
        </p:spPr>
        <p:txBody>
          <a:bodyPr/>
          <a:lstStyle/>
          <a:p>
            <a:r>
              <a:rPr lang="en-US" dirty="0"/>
              <a:t>1970</a:t>
            </a:r>
            <a:r>
              <a:rPr lang="en-US" sz="1500" dirty="0"/>
              <a:t> </a:t>
            </a:r>
            <a:r>
              <a:rPr lang="en-US" dirty="0"/>
              <a:t>– 1980</a:t>
            </a:r>
            <a:r>
              <a:rPr lang="ja-JP" altLang="en-US" sz="1500" dirty="0">
                <a:latin typeface="Yu Gothic" panose="020B0400000000000000" pitchFamily="34" charset="-128"/>
                <a:ea typeface="Yu Gothic" panose="020B0400000000000000" pitchFamily="34" charset="-128"/>
              </a:rPr>
              <a:t>年代</a:t>
            </a:r>
            <a:r>
              <a:rPr lang="en-US" sz="1500" dirty="0"/>
              <a:t> </a:t>
            </a:r>
            <a:endParaRPr lang="en-US" sz="1500" dirty="0">
              <a:latin typeface="Yu Gothic" panose="020B0400000000000000" pitchFamily="34" charset="-128"/>
              <a:ea typeface="Yu Gothic" panose="020B0400000000000000" pitchFamily="34" charset="-128"/>
            </a:endParaRPr>
          </a:p>
        </p:txBody>
      </p:sp>
      <p:sp>
        <p:nvSpPr>
          <p:cNvPr id="7" name="Text Placeholder 6">
            <a:extLst>
              <a:ext uri="{FF2B5EF4-FFF2-40B4-BE49-F238E27FC236}">
                <a16:creationId xmlns:a16="http://schemas.microsoft.com/office/drawing/2014/main" id="{C47C57A6-79A9-7F9F-5002-85511A40BA34}"/>
              </a:ext>
            </a:extLst>
          </p:cNvPr>
          <p:cNvSpPr>
            <a:spLocks noGrp="1"/>
          </p:cNvSpPr>
          <p:nvPr>
            <p:ph type="body" sz="quarter" idx="21"/>
          </p:nvPr>
        </p:nvSpPr>
        <p:spPr>
          <a:xfrm>
            <a:off x="2927062" y="2594014"/>
            <a:ext cx="2808575" cy="1461301"/>
          </a:xfrm>
        </p:spPr>
        <p:txBody>
          <a:bodyPr/>
          <a:lstStyle/>
          <a:p>
            <a:pPr marL="0" indent="0">
              <a:lnSpc>
                <a:spcPct val="95000"/>
              </a:lnSpc>
              <a:spcBef>
                <a:spcPts val="800"/>
              </a:spcBef>
              <a:buNone/>
            </a:pPr>
            <a:r>
              <a:rPr lang="ja-JP" altLang="en-US" sz="1600">
                <a:latin typeface="Yu Gothic Medium" panose="020B0400000000000000" pitchFamily="34" charset="-128"/>
                <a:ea typeface="Yu Gothic Medium" panose="020B0400000000000000" pitchFamily="34" charset="-128"/>
              </a:rPr>
              <a:t>地理的表示（</a:t>
            </a:r>
            <a:r>
              <a:rPr lang="en-US" sz="1600" dirty="0">
                <a:latin typeface="Yu Gothic Medium" panose="020B0400000000000000" pitchFamily="34" charset="-128"/>
                <a:ea typeface="Yu Gothic Medium" panose="020B0400000000000000" pitchFamily="34" charset="-128"/>
              </a:rPr>
              <a:t>GI）</a:t>
            </a:r>
          </a:p>
          <a:p>
            <a:pPr marL="0" indent="0">
              <a:lnSpc>
                <a:spcPct val="95000"/>
              </a:lnSpc>
              <a:spcBef>
                <a:spcPts val="800"/>
              </a:spcBef>
              <a:buNone/>
            </a:pPr>
            <a:r>
              <a:rPr lang="en-US" sz="1600" dirty="0">
                <a:latin typeface="Yu Gothic Medium" panose="020B0400000000000000" pitchFamily="34" charset="-128"/>
                <a:ea typeface="Yu Gothic Medium" panose="020B0400000000000000" pitchFamily="34" charset="-128"/>
              </a:rPr>
              <a:t>「</a:t>
            </a:r>
            <a:r>
              <a:rPr lang="ja-JP" altLang="en-US" sz="1600">
                <a:latin typeface="Yu Gothic Medium" panose="020B0400000000000000" pitchFamily="34" charset="-128"/>
                <a:ea typeface="Yu Gothic Medium" panose="020B0400000000000000" pitchFamily="34" charset="-128"/>
              </a:rPr>
              <a:t>アデレード・ヒルズ」誕生。</a:t>
            </a:r>
            <a:endParaRPr lang="en-AU" sz="1600" dirty="0">
              <a:latin typeface="Yu Gothic Medium" panose="020B0400000000000000" pitchFamily="34" charset="-128"/>
              <a:ea typeface="Yu Gothic Medium" panose="020B0400000000000000" pitchFamily="34" charset="-128"/>
            </a:endParaRPr>
          </a:p>
        </p:txBody>
      </p:sp>
      <p:sp>
        <p:nvSpPr>
          <p:cNvPr id="8" name="Text Placeholder 7">
            <a:extLst>
              <a:ext uri="{FF2B5EF4-FFF2-40B4-BE49-F238E27FC236}">
                <a16:creationId xmlns:a16="http://schemas.microsoft.com/office/drawing/2014/main" id="{F750453E-C66F-1E81-2269-01796EEEBC56}"/>
              </a:ext>
            </a:extLst>
          </p:cNvPr>
          <p:cNvSpPr>
            <a:spLocks noGrp="1"/>
          </p:cNvSpPr>
          <p:nvPr>
            <p:ph type="body" sz="quarter" idx="22"/>
          </p:nvPr>
        </p:nvSpPr>
        <p:spPr>
          <a:xfrm>
            <a:off x="2916177" y="1910163"/>
            <a:ext cx="2120040" cy="662774"/>
          </a:xfrm>
        </p:spPr>
        <p:txBody>
          <a:bodyPr/>
          <a:lstStyle/>
          <a:p>
            <a:r>
              <a:rPr lang="en-US" dirty="0"/>
              <a:t>1998</a:t>
            </a:r>
            <a:r>
              <a:rPr lang="ja-JP" altLang="en-US" sz="1500" dirty="0">
                <a:latin typeface="Yu Gothic" panose="020B0400000000000000" pitchFamily="34" charset="-128"/>
                <a:ea typeface="Yu Gothic" panose="020B0400000000000000" pitchFamily="34" charset="-128"/>
              </a:rPr>
              <a:t>年</a:t>
            </a:r>
            <a:endParaRPr lang="en-US" sz="1500" dirty="0">
              <a:latin typeface="Yu Gothic" panose="020B0400000000000000" pitchFamily="34" charset="-128"/>
              <a:ea typeface="Yu Gothic" panose="020B0400000000000000" pitchFamily="34" charset="-128"/>
            </a:endParaRPr>
          </a:p>
        </p:txBody>
      </p:sp>
      <p:sp>
        <p:nvSpPr>
          <p:cNvPr id="9" name="Text Placeholder 8">
            <a:extLst>
              <a:ext uri="{FF2B5EF4-FFF2-40B4-BE49-F238E27FC236}">
                <a16:creationId xmlns:a16="http://schemas.microsoft.com/office/drawing/2014/main" id="{DA5EA62E-0245-44DC-4FE9-D45398AE7052}"/>
              </a:ext>
            </a:extLst>
          </p:cNvPr>
          <p:cNvSpPr>
            <a:spLocks noGrp="1"/>
          </p:cNvSpPr>
          <p:nvPr>
            <p:ph type="body" sz="quarter" idx="23"/>
          </p:nvPr>
        </p:nvSpPr>
        <p:spPr>
          <a:xfrm>
            <a:off x="6296541" y="4237664"/>
            <a:ext cx="3984050" cy="1461301"/>
          </a:xfrm>
        </p:spPr>
        <p:txBody>
          <a:bodyPr/>
          <a:lstStyle/>
          <a:p>
            <a:r>
              <a:rPr lang="ja-JP" altLang="en-US" sz="1600" dirty="0">
                <a:latin typeface="Yu Gothic Medium" panose="020B0400000000000000" pitchFamily="34" charset="-128"/>
                <a:ea typeface="Yu Gothic Medium" panose="020B0400000000000000" pitchFamily="34" charset="-128"/>
              </a:rPr>
              <a:t>アデレード・ヒルズは、オーストラリアで最も重要な冷涼な気候のワイン産地のひとつとなり、プレミアムワインの産地として高い評価を得るようになる。ワインのスタイルはエレガントなものからエッジの効いたものまで幅広く、現代のオーストラリアワインを定義づけに貢献する。</a:t>
            </a:r>
            <a:endParaRPr lang="en-US" dirty="0"/>
          </a:p>
        </p:txBody>
      </p:sp>
      <p:sp>
        <p:nvSpPr>
          <p:cNvPr id="10" name="Text Placeholder 9">
            <a:extLst>
              <a:ext uri="{FF2B5EF4-FFF2-40B4-BE49-F238E27FC236}">
                <a16:creationId xmlns:a16="http://schemas.microsoft.com/office/drawing/2014/main" id="{14186AC6-4654-6C3B-9EBD-72667FD66747}"/>
              </a:ext>
            </a:extLst>
          </p:cNvPr>
          <p:cNvSpPr>
            <a:spLocks noGrp="1"/>
          </p:cNvSpPr>
          <p:nvPr>
            <p:ph type="body" sz="quarter" idx="24"/>
          </p:nvPr>
        </p:nvSpPr>
        <p:spPr>
          <a:xfrm>
            <a:off x="6285656" y="3553813"/>
            <a:ext cx="2120040" cy="662774"/>
          </a:xfrm>
        </p:spPr>
        <p:txBody>
          <a:bodyPr/>
          <a:lstStyle/>
          <a:p>
            <a:r>
              <a:rPr lang="ja-JP" altLang="en-US">
                <a:latin typeface="Yu Gothic" panose="020B0400000000000000" pitchFamily="34" charset="-128"/>
                <a:ea typeface="Yu Gothic" panose="020B0400000000000000" pitchFamily="34" charset="-128"/>
              </a:rPr>
              <a:t>現在</a:t>
            </a:r>
            <a:endParaRPr lang="en-US" dirty="0">
              <a:latin typeface="Yu Gothic" panose="020B0400000000000000" pitchFamily="34" charset="-128"/>
              <a:ea typeface="Yu Gothic" panose="020B0400000000000000" pitchFamily="34" charset="-128"/>
            </a:endParaRPr>
          </a:p>
        </p:txBody>
      </p:sp>
    </p:spTree>
    <p:extLst>
      <p:ext uri="{BB962C8B-B14F-4D97-AF65-F5344CB8AC3E}">
        <p14:creationId xmlns:p14="http://schemas.microsoft.com/office/powerpoint/2010/main" val="3456273403"/>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C23D45FD-E3A2-DD1B-A0C8-428B19C7504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0" y="368300"/>
            <a:ext cx="6096000" cy="6103741"/>
          </a:xfrm>
        </p:spPr>
      </p:pic>
      <p:sp>
        <p:nvSpPr>
          <p:cNvPr id="3" name="Title 2">
            <a:extLst>
              <a:ext uri="{FF2B5EF4-FFF2-40B4-BE49-F238E27FC236}">
                <a16:creationId xmlns:a16="http://schemas.microsoft.com/office/drawing/2014/main" id="{3A6E41B1-0D03-B675-1213-752E97638708}"/>
              </a:ext>
            </a:extLst>
          </p:cNvPr>
          <p:cNvSpPr>
            <a:spLocks noGrp="1"/>
          </p:cNvSpPr>
          <p:nvPr>
            <p:ph type="title"/>
          </p:nvPr>
        </p:nvSpPr>
        <p:spPr>
          <a:xfrm>
            <a:off x="6456362" y="600102"/>
            <a:ext cx="4688825" cy="1425252"/>
          </a:xfrm>
        </p:spPr>
        <p:txBody>
          <a:bodyPr anchor="t"/>
          <a:lstStyle/>
          <a:p>
            <a:pPr>
              <a:lnSpc>
                <a:spcPct val="100000"/>
              </a:lnSpc>
              <a:spcBef>
                <a:spcPts val="1200"/>
              </a:spcBef>
            </a:pPr>
            <a:r>
              <a:rPr lang="ja-JP" altLang="en-US" sz="5440" dirty="0">
                <a:solidFill>
                  <a:schemeClr val="bg2"/>
                </a:solidFill>
                <a:latin typeface="Yu Gothic Medium" panose="020B0400000000000000" pitchFamily="34" charset="-128"/>
                <a:ea typeface="Yu Gothic Medium" panose="020B0400000000000000" pitchFamily="34" charset="-128"/>
              </a:rPr>
              <a:t>地形</a:t>
            </a:r>
            <a:br>
              <a:rPr lang="en-AU" altLang="ja-JP" sz="5440" dirty="0">
                <a:solidFill>
                  <a:schemeClr val="bg2"/>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気候</a:t>
            </a:r>
            <a:br>
              <a:rPr lang="ja-JP" altLang="en-US" sz="5440" dirty="0">
                <a:solidFill>
                  <a:schemeClr val="bg2"/>
                </a:solidFill>
                <a:latin typeface="Yu Gothic Medium" panose="020B0400000000000000" pitchFamily="34" charset="-128"/>
                <a:ea typeface="Yu Gothic Medium" panose="020B0400000000000000" pitchFamily="34" charset="-128"/>
              </a:rPr>
            </a:br>
            <a:r>
              <a:rPr lang="ja-JP" altLang="en-US" sz="5440" dirty="0">
                <a:solidFill>
                  <a:schemeClr val="bg2"/>
                </a:solidFill>
                <a:latin typeface="Yu Gothic Medium" panose="020B0400000000000000" pitchFamily="34" charset="-128"/>
                <a:ea typeface="Yu Gothic Medium" panose="020B0400000000000000" pitchFamily="34" charset="-128"/>
              </a:rPr>
              <a:t>土壌</a:t>
            </a:r>
            <a:endParaRPr lang="en-US" sz="5440" dirty="0">
              <a:solidFill>
                <a:schemeClr val="bg2"/>
              </a:solidFill>
              <a:latin typeface="Yu Gothic Medium" panose="020B0400000000000000" pitchFamily="34" charset="-128"/>
              <a:ea typeface="Yu Gothic Medium" panose="020B0400000000000000" pitchFamily="34" charset="-128"/>
            </a:endParaRPr>
          </a:p>
        </p:txBody>
      </p:sp>
      <p:sp>
        <p:nvSpPr>
          <p:cNvPr id="4" name="Text Placeholder 3">
            <a:extLst>
              <a:ext uri="{FF2B5EF4-FFF2-40B4-BE49-F238E27FC236}">
                <a16:creationId xmlns:a16="http://schemas.microsoft.com/office/drawing/2014/main" id="{7843FB31-28DB-0B6C-5378-29093D1670AF}"/>
              </a:ext>
            </a:extLst>
          </p:cNvPr>
          <p:cNvSpPr>
            <a:spLocks noGrp="1"/>
          </p:cNvSpPr>
          <p:nvPr>
            <p:ph type="body" sz="quarter" idx="11"/>
          </p:nvPr>
        </p:nvSpPr>
        <p:spPr>
          <a:xfrm>
            <a:off x="6456362" y="3420170"/>
            <a:ext cx="4338638" cy="3011585"/>
          </a:xfrm>
        </p:spPr>
        <p:txBody>
          <a:bodyPr/>
          <a:lstStyle/>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アデレードから東へ車で</a:t>
            </a:r>
            <a:r>
              <a:rPr lang="en-US" altLang="ja-JP" dirty="0">
                <a:solidFill>
                  <a:schemeClr val="bg1"/>
                </a:solidFill>
                <a:latin typeface="Yu Gothic Medium" panose="020B0400000000000000" pitchFamily="34" charset="-128"/>
                <a:ea typeface="Yu Gothic Medium" panose="020B0400000000000000" pitchFamily="34" charset="-128"/>
              </a:rPr>
              <a:t>30</a:t>
            </a:r>
            <a:r>
              <a:rPr lang="ja-JP" altLang="en-US" dirty="0">
                <a:solidFill>
                  <a:schemeClr val="bg1"/>
                </a:solidFill>
                <a:latin typeface="Yu Gothic Medium" panose="020B0400000000000000" pitchFamily="34" charset="-128"/>
                <a:ea typeface="Yu Gothic Medium" panose="020B0400000000000000" pitchFamily="34" charset="-128"/>
              </a:rPr>
              <a:t>分足らずの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細長い地域</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南オーストラリア州で最も冷涼な気候の</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ワイン産地のひとつ</a:t>
            </a:r>
          </a:p>
          <a:p>
            <a:pPr marL="285750" indent="-285750">
              <a:spcBef>
                <a:spcPts val="800"/>
              </a:spcBef>
              <a:buFont typeface="Arial" panose="020B0604020202020204" pitchFamily="34" charset="0"/>
              <a:buChar char="•"/>
            </a:pPr>
            <a:r>
              <a:rPr lang="ja-JP" altLang="en-US" dirty="0">
                <a:solidFill>
                  <a:schemeClr val="bg1"/>
                </a:solidFill>
                <a:latin typeface="Yu Gothic Medium" panose="020B0400000000000000" pitchFamily="34" charset="-128"/>
                <a:ea typeface="Yu Gothic Medium" panose="020B0400000000000000" pitchFamily="34" charset="-128"/>
              </a:rPr>
              <a:t>多様な地形がメゾクリマとミクロクリマを形成</a:t>
            </a:r>
          </a:p>
          <a:p>
            <a:pPr marL="285750" indent="-285750">
              <a:spcBef>
                <a:spcPts val="800"/>
              </a:spcBef>
              <a:buFont typeface="Arial" panose="020B0604020202020204" pitchFamily="34" charset="0"/>
              <a:buChar char="•"/>
            </a:pPr>
            <a:r>
              <a:rPr lang="en-US" altLang="ja-JP" dirty="0">
                <a:solidFill>
                  <a:schemeClr val="bg1"/>
                </a:solidFill>
                <a:latin typeface="Yu Gothic Medium" panose="020B0400000000000000" pitchFamily="34" charset="-128"/>
                <a:ea typeface="Yu Gothic Medium" panose="020B0400000000000000" pitchFamily="34" charset="-128"/>
              </a:rPr>
              <a:t>2</a:t>
            </a:r>
            <a:r>
              <a:rPr lang="ja-JP" altLang="en-US" dirty="0">
                <a:solidFill>
                  <a:schemeClr val="bg1"/>
                </a:solidFill>
                <a:latin typeface="Yu Gothic Medium" panose="020B0400000000000000" pitchFamily="34" charset="-128"/>
                <a:ea typeface="Yu Gothic Medium" panose="020B0400000000000000" pitchFamily="34" charset="-128"/>
              </a:rPr>
              <a:t>つのサブ・リージョン：レンズウッド、</a:t>
            </a:r>
            <a:br>
              <a:rPr lang="en-AU" altLang="ja-JP" dirty="0">
                <a:solidFill>
                  <a:schemeClr val="bg1"/>
                </a:solidFill>
                <a:latin typeface="Yu Gothic Medium" panose="020B0400000000000000" pitchFamily="34" charset="-128"/>
                <a:ea typeface="Yu Gothic Medium" panose="020B0400000000000000" pitchFamily="34" charset="-128"/>
              </a:rPr>
            </a:br>
            <a:r>
              <a:rPr lang="ja-JP" altLang="en-US" dirty="0">
                <a:solidFill>
                  <a:schemeClr val="bg1"/>
                </a:solidFill>
                <a:latin typeface="Yu Gothic Medium" panose="020B0400000000000000" pitchFamily="34" charset="-128"/>
                <a:ea typeface="Yu Gothic Medium" panose="020B0400000000000000" pitchFamily="34" charset="-128"/>
              </a:rPr>
              <a:t>ピカデリー・ヴァレー</a:t>
            </a:r>
            <a:endParaRPr lang="en-US" dirty="0">
              <a:solidFill>
                <a:schemeClr val="bg1"/>
              </a:solidFill>
              <a:latin typeface="Yu Gothic Medium" panose="020B0400000000000000" pitchFamily="34" charset="-128"/>
              <a:ea typeface="Yu Gothic Medium" panose="020B0400000000000000" pitchFamily="34" charset="-128"/>
            </a:endParaRPr>
          </a:p>
        </p:txBody>
      </p:sp>
    </p:spTree>
    <p:extLst>
      <p:ext uri="{BB962C8B-B14F-4D97-AF65-F5344CB8AC3E}">
        <p14:creationId xmlns:p14="http://schemas.microsoft.com/office/powerpoint/2010/main" val="1405062414"/>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10.0.20348.0"/>
  <p:tag name="AS_RELEASE_DATE" val="2022.02.14"/>
  <p:tag name="AS_TITLE" val="Aspose.Slides for .NET 4.0"/>
  <p:tag name="AS_VERSION" val="22.2"/>
</p:tagLst>
</file>

<file path=ppt/theme/theme1.xml><?xml version="1.0" encoding="utf-8"?>
<a:theme xmlns:a="http://schemas.openxmlformats.org/drawingml/2006/main" name="Slide layouts">
  <a:themeElements>
    <a:clrScheme name="Australian Wine">
      <a:dk1>
        <a:srgbClr val="000000"/>
      </a:dk1>
      <a:lt1>
        <a:srgbClr val="FFFFFF"/>
      </a:lt1>
      <a:dk2>
        <a:srgbClr val="191B0E"/>
      </a:dk2>
      <a:lt2>
        <a:srgbClr val="B2D8BE"/>
      </a:lt2>
      <a:accent1>
        <a:srgbClr val="601328"/>
      </a:accent1>
      <a:accent2>
        <a:srgbClr val="173F34"/>
      </a:accent2>
      <a:accent3>
        <a:srgbClr val="55D8BF"/>
      </a:accent3>
      <a:accent4>
        <a:srgbClr val="F28F2A"/>
      </a:accent4>
      <a:accent5>
        <a:srgbClr val="FDBCA0"/>
      </a:accent5>
      <a:accent6>
        <a:srgbClr val="FFFFFF"/>
      </a:accent6>
      <a:hlink>
        <a:srgbClr val="000000"/>
      </a:hlink>
      <a:folHlink>
        <a:srgbClr val="000000"/>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a:spAutoFit/>
      </a:bodyPr>
      <a:lstStyle>
        <a:defPPr algn="l">
          <a:defRPr sz="1600" dirty="0" smtClean="0">
            <a:solidFill>
              <a:srgbClr val="190000"/>
            </a:solidFill>
            <a:effectLst/>
            <a:latin typeface="Inter Display" panose="02000503000000020004" pitchFamily="2" charset="0"/>
            <a:ea typeface="Inter Display" panose="02000503000000020004" pitchFamily="2" charset="0"/>
            <a:cs typeface="Inter Display" panose="02000503000000020004" pitchFamily="2" charset="0"/>
          </a:defRPr>
        </a:defPPr>
      </a:lstStyle>
    </a:txDef>
  </a:objectDefaults>
  <a:extraClrSchemeLst/>
  <a:extLst>
    <a:ext uri="{05A4C25C-085E-4340-85A3-A5531E510DB2}">
      <thm15:themeFamily xmlns:thm15="http://schemas.microsoft.com/office/thememl/2012/main" name="Blank PPT 2016 Template_16x9.potx" id="{90B4C5AB-49DD-4CE7-B257-1CE91E709E62}" vid="{EB9991EE-BA41-474A-A519-EAA7DE5E9A7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Calibri Light" panose="020F0302020204030204"/>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Calibri" panose="020F0502020204030204"/>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1884AF779FE574C89E62754B4999D9C" ma:contentTypeVersion="14" ma:contentTypeDescription="Create a new document." ma:contentTypeScope="" ma:versionID="97b889dec420758f9ecd188adb65a0a0">
  <xsd:schema xmlns:xsd="http://www.w3.org/2001/XMLSchema" xmlns:xs="http://www.w3.org/2001/XMLSchema" xmlns:p="http://schemas.microsoft.com/office/2006/metadata/properties" xmlns:ns2="02256494-4976-4001-aedb-96463ae0d92e" xmlns:ns3="4e8dd08d-258d-47a9-9875-37f1ffd19f33" targetNamespace="http://schemas.microsoft.com/office/2006/metadata/properties" ma:root="true" ma:fieldsID="49682c3f37869f877c832c0415357639" ns2:_="" ns3:_="">
    <xsd:import namespace="02256494-4976-4001-aedb-96463ae0d92e"/>
    <xsd:import namespace="4e8dd08d-258d-47a9-9875-37f1ffd19f3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2:MediaServiceOCR"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2256494-4976-4001-aedb-96463ae0d92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934aa98b-8686-466b-b341-741970af6e1a"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BillingMetadata" ma:index="21"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e8dd08d-258d-47a9-9875-37f1ffd19f33"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aeace09f-8b56-4708-9a8b-1c6f80023f39}" ma:internalName="TaxCatchAll" ma:showField="CatchAllData" ma:web="4e8dd08d-258d-47a9-9875-37f1ffd19f3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2256494-4976-4001-aedb-96463ae0d92e">
      <Terms xmlns="http://schemas.microsoft.com/office/infopath/2007/PartnerControls"/>
    </lcf76f155ced4ddcb4097134ff3c332f>
    <TaxCatchAll xmlns="4e8dd08d-258d-47a9-9875-37f1ffd19f3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A7DEFBC-8E70-428B-B60A-D9F0B05B70A0}"/>
</file>

<file path=customXml/itemProps2.xml><?xml version="1.0" encoding="utf-8"?>
<ds:datastoreItem xmlns:ds="http://schemas.openxmlformats.org/officeDocument/2006/customXml" ds:itemID="{10CCF1F8-6D9E-4631-9BC7-E65B426755A9}">
  <ds:schemaRefs>
    <ds:schemaRef ds:uri="4e8dd08d-258d-47a9-9875-37f1ffd19f33"/>
    <ds:schemaRef ds:uri="http://schemas.openxmlformats.org/package/2006/metadata/core-properties"/>
    <ds:schemaRef ds:uri="http://purl.org/dc/elements/1.1/"/>
    <ds:schemaRef ds:uri="http://purl.org/dc/dcmitype/"/>
    <ds:schemaRef ds:uri="http://schemas.microsoft.com/office/2006/documentManagement/types"/>
    <ds:schemaRef ds:uri="http://purl.org/dc/terms/"/>
    <ds:schemaRef ds:uri="http://www.w3.org/XML/1998/namespace"/>
    <ds:schemaRef ds:uri="http://schemas.microsoft.com/office/infopath/2007/PartnerControls"/>
    <ds:schemaRef ds:uri="02256494-4976-4001-aedb-96463ae0d92e"/>
    <ds:schemaRef ds:uri="http://schemas.microsoft.com/office/2006/metadata/properties"/>
  </ds:schemaRefs>
</ds:datastoreItem>
</file>

<file path=customXml/itemProps3.xml><?xml version="1.0" encoding="utf-8"?>
<ds:datastoreItem xmlns:ds="http://schemas.openxmlformats.org/officeDocument/2006/customXml" ds:itemID="{D67DE229-D415-4F5C-8950-CD8A52522570}">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652</TotalTime>
  <Words>5766</Words>
  <Application>Microsoft Macintosh PowerPoint</Application>
  <PresentationFormat>Widescreen</PresentationFormat>
  <Paragraphs>350</Paragraphs>
  <Slides>29</Slides>
  <Notes>20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MS PGothic</vt:lpstr>
      <vt:lpstr>Yu Gothic</vt:lpstr>
      <vt:lpstr>Yu Gothic Medium</vt:lpstr>
      <vt:lpstr>Arial</vt:lpstr>
      <vt:lpstr>Inter Display</vt:lpstr>
      <vt:lpstr>Neue Haas Grotesk Text Pro</vt:lpstr>
      <vt:lpstr>Yu Gothic  </vt:lpstr>
      <vt:lpstr>Slide layouts</vt:lpstr>
      <vt:lpstr>PowerPoint Presentation</vt:lpstr>
      <vt:lpstr>PowerPoint Presentation</vt:lpstr>
      <vt:lpstr>Australia オーストラリア</vt:lpstr>
      <vt:lpstr>South Australia南オーストラリア</vt:lpstr>
      <vt:lpstr>Adelaide Hills </vt:lpstr>
      <vt:lpstr>Today we’ll cover...</vt:lpstr>
      <vt:lpstr>1840 – 1900年代</vt:lpstr>
      <vt:lpstr>PowerPoint Presentation</vt:lpstr>
      <vt:lpstr>地形 気候 土壌</vt:lpstr>
      <vt:lpstr>気候</vt:lpstr>
      <vt:lpstr>土壌</vt:lpstr>
      <vt:lpstr>ブドウ栽培と醸造</vt:lpstr>
      <vt:lpstr>PowerPoint Presentation</vt:lpstr>
      <vt:lpstr>PowerPoint Presentation</vt:lpstr>
      <vt:lpstr>ADELAIDE HILLS の味わい</vt:lpstr>
      <vt:lpstr>PowerPoint Presentation</vt:lpstr>
      <vt:lpstr>PowerPoint Presentation</vt:lpstr>
      <vt:lpstr>スパークリング・ワイン 特徴</vt:lpstr>
      <vt:lpstr>PowerPoint Presentation</vt:lpstr>
      <vt:lpstr>ソーヴィニヨン・ブラン 特徴</vt:lpstr>
      <vt:lpstr>PowerPoint Presentation</vt:lpstr>
      <vt:lpstr>シャルドネ 特徴</vt:lpstr>
      <vt:lpstr>PowerPoint Presentation</vt:lpstr>
      <vt:lpstr>ピノ・ノワール 特徴</vt:lpstr>
      <vt:lpstr>PowerPoint Presentation</vt:lpstr>
      <vt:lpstr>シラーズ 特徴</vt:lpstr>
      <vt:lpstr>冷涼な気候の</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Rosemary MacDonald</dc:creator>
  <cp:lastModifiedBy>Cameron Midson</cp:lastModifiedBy>
  <cp:revision>36</cp:revision>
  <dcterms:created xsi:type="dcterms:W3CDTF">2018-07-25T07:02:59Z</dcterms:created>
  <dcterms:modified xsi:type="dcterms:W3CDTF">2026-07-13T06:08:06Z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INKTEK-CHUNK-1">
    <vt:lpwstr>010021{"F":2,"I":"6981-60FE-E215-5441"}</vt:lpwstr>
  </property>
  <property fmtid="{D5CDD505-2E9C-101B-9397-08002B2CF9AE}" pid="3" name="ContentTypeId">
    <vt:lpwstr>0x01010011884AF779FE574C89E62754B4999D9C</vt:lpwstr>
  </property>
  <property fmtid="{D5CDD505-2E9C-101B-9397-08002B2CF9AE}" pid="4" name="MediaServiceImageTags">
    <vt:lpwstr/>
  </property>
  <property fmtid="{D5CDD505-2E9C-101B-9397-08002B2CF9AE}" pid="5" name="MSIP_Label_8cf57b4f-1801-441a-a240-098885f2bcbe_Enabled">
    <vt:lpwstr>true</vt:lpwstr>
  </property>
  <property fmtid="{D5CDD505-2E9C-101B-9397-08002B2CF9AE}" pid="6" name="MSIP_Label_8cf57b4f-1801-441a-a240-098885f2bcbe_SetDate">
    <vt:lpwstr>2026-01-07T07:48:00Z</vt:lpwstr>
  </property>
  <property fmtid="{D5CDD505-2E9C-101B-9397-08002B2CF9AE}" pid="7" name="MSIP_Label_8cf57b4f-1801-441a-a240-098885f2bcbe_Method">
    <vt:lpwstr>Standard</vt:lpwstr>
  </property>
  <property fmtid="{D5CDD505-2E9C-101B-9397-08002B2CF9AE}" pid="8" name="MSIP_Label_8cf57b4f-1801-441a-a240-098885f2bcbe_Name">
    <vt:lpwstr>General</vt:lpwstr>
  </property>
  <property fmtid="{D5CDD505-2E9C-101B-9397-08002B2CF9AE}" pid="9" name="MSIP_Label_8cf57b4f-1801-441a-a240-098885f2bcbe_SiteId">
    <vt:lpwstr>76107ada-99f4-412e-b164-5464438b49a0</vt:lpwstr>
  </property>
  <property fmtid="{D5CDD505-2E9C-101B-9397-08002B2CF9AE}" pid="10" name="MSIP_Label_8cf57b4f-1801-441a-a240-098885f2bcbe_ActionId">
    <vt:lpwstr>8198def2-eef0-44cb-91e8-f72684bfa9e7</vt:lpwstr>
  </property>
  <property fmtid="{D5CDD505-2E9C-101B-9397-08002B2CF9AE}" pid="11" name="MSIP_Label_8cf57b4f-1801-441a-a240-098885f2bcbe_ContentBits">
    <vt:lpwstr>0</vt:lpwstr>
  </property>
  <property fmtid="{D5CDD505-2E9C-101B-9397-08002B2CF9AE}" pid="12" name="MSIP_Label_8cf57b4f-1801-441a-a240-098885f2bcbe_Tag">
    <vt:lpwstr>10, 3, 0, 1</vt:lpwstr>
  </property>
</Properties>
</file>