
<file path=[Content_Types].xml><?xml version="1.0" encoding="utf-8"?>
<Types xmlns="http://schemas.openxmlformats.org/package/2006/content-types">
  <Default Extension="emf" ContentType="image/x-emf"/>
  <Default Extension="fntdata" ContentType="application/x-fontdata"/>
  <Default Extension="jpeg" ContentType="image/jpeg"/>
  <Default Extension="png" ContentType="image/png"/>
  <Default Extension="rels" ContentType="application/vnd.openxmlformats-package.relationships+xml"/>
  <Default Extension="svg" ContentType="image/svg"/>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omments/modernComment_1DF_1E4FE058.xml" ContentType="application/vnd.ms-powerpoint.comments+xml"/>
  <Override PartName="/ppt/comments/modernComment_8D5_8D2EB206.xml" ContentType="application/vnd.ms-powerpoint.comments+xml"/>
  <Override PartName="/ppt/comments/modernComment_8D6_E243DD08.xml" ContentType="application/vnd.ms-powerpoint.comments+xml"/>
  <Override PartName="/ppt/comments/modernComment_8DA_655E9EB2.xml" ContentType="application/vnd.ms-powerpoint.comments+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4"/>
  </p:sldMasterIdLst>
  <p:notesMasterIdLst>
    <p:notesMasterId r:id="rId26"/>
  </p:notesMasterIdLst>
  <p:sldIdLst>
    <p:sldId id="256" r:id="rId5"/>
    <p:sldId id="478" r:id="rId6"/>
    <p:sldId id="479" r:id="rId7"/>
    <p:sldId id="586" r:id="rId8"/>
    <p:sldId id="480" r:id="rId9"/>
    <p:sldId id="2260" r:id="rId10"/>
    <p:sldId id="321" r:id="rId11"/>
    <p:sldId id="485" r:id="rId12"/>
    <p:sldId id="495" r:id="rId13"/>
    <p:sldId id="2261" r:id="rId14"/>
    <p:sldId id="538" r:id="rId15"/>
    <p:sldId id="2262" r:id="rId16"/>
    <p:sldId id="2263" r:id="rId17"/>
    <p:sldId id="2266" r:id="rId18"/>
    <p:sldId id="2265" r:id="rId19"/>
    <p:sldId id="2267" r:id="rId20"/>
    <p:sldId id="2268" r:id="rId21"/>
    <p:sldId id="2269" r:id="rId22"/>
    <p:sldId id="2270" r:id="rId23"/>
    <p:sldId id="340" r:id="rId24"/>
    <p:sldId id="2271" r:id="rId25"/>
  </p:sldIdLst>
  <p:sldSz cx="12192000" cy="6858000"/>
  <p:notesSz cx="6858000" cy="9144000"/>
  <p:embeddedFontLst>
    <p:embeddedFont>
      <p:font typeface="Inter Display" panose="02000503000000020004" pitchFamily="2" charset="0"/>
      <p:regular r:id="rId27"/>
      <p:bold r:id="rId28"/>
      <p:italic r:id="rId29"/>
      <p:boldItalic r:id="rId30"/>
    </p:embeddedFont>
    <p:embeddedFont>
      <p:font typeface="Microsoft JhengHei" panose="020B0604030504040204" pitchFamily="34" charset="-120"/>
      <p:regular r:id="rId31"/>
      <p:bold r:id="rId32"/>
    </p:embeddedFont>
    <p:embeddedFont>
      <p:font typeface="Neue Haas Grotesk Text Pro" panose="020B0504020202020204" pitchFamily="34" charset="77"/>
      <p:regular r:id="rId33"/>
      <p:bold r:id="rId34"/>
      <p:italic r:id="rId35"/>
      <p:boldItalic r:id="rId36"/>
    </p:embeddedFont>
  </p:embeddedFontLst>
  <p:custDataLst>
    <p:tags r:id="rId37"/>
  </p:custDataLst>
  <p:defaultTextStyle>
    <a:defPPr>
      <a:defRPr lang="en-US"/>
    </a:defPPr>
    <a:lvl1pPr marL="0" algn="l" defTabSz="914353" rtl="0" eaLnBrk="1" latinLnBrk="0" hangingPunct="1">
      <a:defRPr sz="1800" kern="1200">
        <a:solidFill>
          <a:schemeClr val="tx1"/>
        </a:solidFill>
        <a:latin typeface="+mn-lt"/>
        <a:ea typeface="+mn-ea"/>
        <a:cs typeface="+mn-cs"/>
      </a:defRPr>
    </a:lvl1pPr>
    <a:lvl2pPr marL="457176" algn="l" defTabSz="914353" rtl="0" eaLnBrk="1" latinLnBrk="0" hangingPunct="1">
      <a:defRPr sz="1800" kern="1200">
        <a:solidFill>
          <a:schemeClr val="tx1"/>
        </a:solidFill>
        <a:latin typeface="+mn-lt"/>
        <a:ea typeface="+mn-ea"/>
        <a:cs typeface="+mn-cs"/>
      </a:defRPr>
    </a:lvl2pPr>
    <a:lvl3pPr marL="914353" algn="l" defTabSz="914353" rtl="0" eaLnBrk="1" latinLnBrk="0" hangingPunct="1">
      <a:defRPr sz="1800" kern="1200">
        <a:solidFill>
          <a:schemeClr val="tx1"/>
        </a:solidFill>
        <a:latin typeface="+mn-lt"/>
        <a:ea typeface="+mn-ea"/>
        <a:cs typeface="+mn-cs"/>
      </a:defRPr>
    </a:lvl3pPr>
    <a:lvl4pPr marL="1371529" algn="l" defTabSz="914353" rtl="0" eaLnBrk="1" latinLnBrk="0" hangingPunct="1">
      <a:defRPr sz="1800" kern="1200">
        <a:solidFill>
          <a:schemeClr val="tx1"/>
        </a:solidFill>
        <a:latin typeface="+mn-lt"/>
        <a:ea typeface="+mn-ea"/>
        <a:cs typeface="+mn-cs"/>
      </a:defRPr>
    </a:lvl4pPr>
    <a:lvl5pPr marL="1828707" algn="l" defTabSz="914353" rtl="0" eaLnBrk="1" latinLnBrk="0" hangingPunct="1">
      <a:defRPr sz="1800" kern="1200">
        <a:solidFill>
          <a:schemeClr val="tx1"/>
        </a:solidFill>
        <a:latin typeface="+mn-lt"/>
        <a:ea typeface="+mn-ea"/>
        <a:cs typeface="+mn-cs"/>
      </a:defRPr>
    </a:lvl5pPr>
    <a:lvl6pPr marL="2285883" algn="l" defTabSz="914353" rtl="0" eaLnBrk="1" latinLnBrk="0" hangingPunct="1">
      <a:defRPr sz="1800" kern="1200">
        <a:solidFill>
          <a:schemeClr val="tx1"/>
        </a:solidFill>
        <a:latin typeface="+mn-lt"/>
        <a:ea typeface="+mn-ea"/>
        <a:cs typeface="+mn-cs"/>
      </a:defRPr>
    </a:lvl6pPr>
    <a:lvl7pPr marL="2743059" algn="l" defTabSz="914353" rtl="0" eaLnBrk="1" latinLnBrk="0" hangingPunct="1">
      <a:defRPr sz="1800" kern="1200">
        <a:solidFill>
          <a:schemeClr val="tx1"/>
        </a:solidFill>
        <a:latin typeface="+mn-lt"/>
        <a:ea typeface="+mn-ea"/>
        <a:cs typeface="+mn-cs"/>
      </a:defRPr>
    </a:lvl7pPr>
    <a:lvl8pPr marL="3200236" algn="l" defTabSz="914353" rtl="0" eaLnBrk="1" latinLnBrk="0" hangingPunct="1">
      <a:defRPr sz="1800" kern="1200">
        <a:solidFill>
          <a:schemeClr val="tx1"/>
        </a:solidFill>
        <a:latin typeface="+mn-lt"/>
        <a:ea typeface="+mn-ea"/>
        <a:cs typeface="+mn-cs"/>
      </a:defRPr>
    </a:lvl8pPr>
    <a:lvl9pPr marL="3657412" algn="l" defTabSz="914353"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412" userDrawn="1">
          <p15:clr>
            <a:srgbClr val="A4A3A4"/>
          </p15:clr>
        </p15:guide>
        <p15:guide id="2" pos="2116" userDrawn="1">
          <p15:clr>
            <a:srgbClr val="A4A3A4"/>
          </p15:clr>
        </p15:guide>
        <p15:guide id="3" pos="4384"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F58F667-2731-5F47-9483-5F6BFD920AF5}" v="5" dt="2025-03-20T22:34:48.231"/>
    <p1510:client id="{6BA95B12-EE70-EB61-5354-45CC976C99BE}" v="9" dt="2025-03-20T22:31:34.578"/>
    <p1510:client id="{A5060CDA-B021-0822-47A4-B0643F00A2E4}" v="4" dt="2025-03-20T22:35:56.68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421" autoAdjust="0"/>
    <p:restoredTop sz="93288"/>
  </p:normalViewPr>
  <p:slideViewPr>
    <p:cSldViewPr snapToGrid="0">
      <p:cViewPr varScale="1">
        <p:scale>
          <a:sx n="84" d="100"/>
          <a:sy n="84" d="100"/>
        </p:scale>
        <p:origin x="200" y="920"/>
      </p:cViewPr>
      <p:guideLst>
        <p:guide orient="horz" pos="1412"/>
        <p:guide pos="2116"/>
        <p:guide pos="4384"/>
      </p:guideLst>
    </p:cSldViewPr>
  </p:slideViewPr>
  <p:notesTextViewPr>
    <p:cViewPr>
      <p:scale>
        <a:sx n="1" d="1"/>
        <a:sy n="1" d="1"/>
      </p:scale>
      <p:origin x="0" y="0"/>
    </p:cViewPr>
  </p:notesTextViewPr>
  <p:sorterViewPr>
    <p:cViewPr varScale="1">
      <p:scale>
        <a:sx n="1" d="1"/>
        <a:sy n="1" d="1"/>
      </p:scale>
      <p:origin x="0" y="0"/>
    </p:cViewPr>
  </p:sorterViewPr>
  <p:notesViewPr>
    <p:cSldViewPr>
      <p:cViewPr>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notesMaster" Target="notesMasters/notesMaster1.xml"/><Relationship Id="rId39" Type="http://schemas.openxmlformats.org/officeDocument/2006/relationships/viewProps" Target="viewProps.xml"/><Relationship Id="rId21" Type="http://schemas.openxmlformats.org/officeDocument/2006/relationships/slide" Target="slides/slide17.xml"/><Relationship Id="rId34" Type="http://schemas.openxmlformats.org/officeDocument/2006/relationships/font" Target="fonts/font8.fntdata"/><Relationship Id="rId42" Type="http://schemas.microsoft.com/office/2016/11/relationships/changesInfo" Target="changesInfos/changesInfo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font" Target="fonts/font3.fntdata"/><Relationship Id="rId41"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font" Target="fonts/font6.fntdata"/><Relationship Id="rId37" Type="http://schemas.openxmlformats.org/officeDocument/2006/relationships/tags" Target="tags/tag1.xml"/><Relationship Id="rId40"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font" Target="fonts/font2.fntdata"/><Relationship Id="rId36" Type="http://schemas.openxmlformats.org/officeDocument/2006/relationships/font" Target="fonts/font10.fntdata"/><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font" Target="fonts/font5.fntdata"/><Relationship Id="rId44" Type="http://schemas.microsoft.com/office/2018/10/relationships/authors" Target="author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font" Target="fonts/font1.fntdata"/><Relationship Id="rId30" Type="http://schemas.openxmlformats.org/officeDocument/2006/relationships/font" Target="fonts/font4.fntdata"/><Relationship Id="rId35" Type="http://schemas.openxmlformats.org/officeDocument/2006/relationships/font" Target="fonts/font9.fntdata"/><Relationship Id="rId43" Type="http://schemas.microsoft.com/office/2015/10/relationships/revisionInfo" Target="revisionInfo.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font" Target="fonts/font7.fntdata"/><Relationship Id="rId38"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ameron Midson" userId="510fe36d-201b-4d30-8c49-491c55367456" providerId="ADAL" clId="{4F58F667-2731-5F47-9483-5F6BFD920AF5}"/>
    <pc:docChg chg="custSel modSld">
      <pc:chgData name="Cameron Midson" userId="510fe36d-201b-4d30-8c49-491c55367456" providerId="ADAL" clId="{4F58F667-2731-5F47-9483-5F6BFD920AF5}" dt="2025-03-20T22:34:48.231" v="48"/>
      <pc:docMkLst>
        <pc:docMk/>
      </pc:docMkLst>
      <pc:sldChg chg="addSp delSp modSp mod">
        <pc:chgData name="Cameron Midson" userId="510fe36d-201b-4d30-8c49-491c55367456" providerId="ADAL" clId="{4F58F667-2731-5F47-9483-5F6BFD920AF5}" dt="2025-03-20T22:32:41.090" v="9" actId="18131"/>
        <pc:sldMkLst>
          <pc:docMk/>
          <pc:sldMk cId="508551256" sldId="479"/>
        </pc:sldMkLst>
        <pc:picChg chg="del">
          <ac:chgData name="Cameron Midson" userId="510fe36d-201b-4d30-8c49-491c55367456" providerId="ADAL" clId="{4F58F667-2731-5F47-9483-5F6BFD920AF5}" dt="2025-03-20T22:31:55.722" v="0" actId="478"/>
          <ac:picMkLst>
            <pc:docMk/>
            <pc:sldMk cId="508551256" sldId="479"/>
            <ac:picMk id="2" creationId="{93FFB120-DFBC-1334-C8C6-236FC524A89D}"/>
          </ac:picMkLst>
        </pc:picChg>
        <pc:picChg chg="add mod modCrop">
          <ac:chgData name="Cameron Midson" userId="510fe36d-201b-4d30-8c49-491c55367456" providerId="ADAL" clId="{4F58F667-2731-5F47-9483-5F6BFD920AF5}" dt="2025-03-20T22:32:41.090" v="9" actId="18131"/>
          <ac:picMkLst>
            <pc:docMk/>
            <pc:sldMk cId="508551256" sldId="479"/>
            <ac:picMk id="7" creationId="{CBF04877-B597-0D47-4B0C-61547342093E}"/>
          </ac:picMkLst>
        </pc:picChg>
      </pc:sldChg>
      <pc:sldChg chg="modSp mod">
        <pc:chgData name="Cameron Midson" userId="510fe36d-201b-4d30-8c49-491c55367456" providerId="ADAL" clId="{4F58F667-2731-5F47-9483-5F6BFD920AF5}" dt="2025-03-20T22:33:28.720" v="23" actId="1076"/>
        <pc:sldMkLst>
          <pc:docMk/>
          <pc:sldMk cId="2368647686" sldId="2261"/>
        </pc:sldMkLst>
        <pc:spChg chg="mod">
          <ac:chgData name="Cameron Midson" userId="510fe36d-201b-4d30-8c49-491c55367456" providerId="ADAL" clId="{4F58F667-2731-5F47-9483-5F6BFD920AF5}" dt="2025-03-20T22:33:28.720" v="23" actId="1076"/>
          <ac:spMkLst>
            <pc:docMk/>
            <pc:sldMk cId="2368647686" sldId="2261"/>
            <ac:spMk id="3" creationId="{66DDD29C-42B3-6A9D-D1C1-FF08CD7C696E}"/>
          </ac:spMkLst>
        </pc:spChg>
        <pc:spChg chg="mod">
          <ac:chgData name="Cameron Midson" userId="510fe36d-201b-4d30-8c49-491c55367456" providerId="ADAL" clId="{4F58F667-2731-5F47-9483-5F6BFD920AF5}" dt="2025-03-20T22:33:28.720" v="23" actId="1076"/>
          <ac:spMkLst>
            <pc:docMk/>
            <pc:sldMk cId="2368647686" sldId="2261"/>
            <ac:spMk id="5" creationId="{3B4DA56E-438F-F626-6F0C-B314A4A8DBEC}"/>
          </ac:spMkLst>
        </pc:spChg>
        <pc:spChg chg="mod">
          <ac:chgData name="Cameron Midson" userId="510fe36d-201b-4d30-8c49-491c55367456" providerId="ADAL" clId="{4F58F667-2731-5F47-9483-5F6BFD920AF5}" dt="2025-03-20T22:33:17.947" v="19" actId="20577"/>
          <ac:spMkLst>
            <pc:docMk/>
            <pc:sldMk cId="2368647686" sldId="2261"/>
            <ac:spMk id="6" creationId="{5166F6E0-8F44-5322-5F02-B8C2391C7951}"/>
          </ac:spMkLst>
        </pc:spChg>
      </pc:sldChg>
      <pc:sldChg chg="modSp mod">
        <pc:chgData name="Cameron Midson" userId="510fe36d-201b-4d30-8c49-491c55367456" providerId="ADAL" clId="{4F58F667-2731-5F47-9483-5F6BFD920AF5}" dt="2025-03-20T22:33:57.500" v="32" actId="1076"/>
        <pc:sldMkLst>
          <pc:docMk/>
          <pc:sldMk cId="3796098312" sldId="2262"/>
        </pc:sldMkLst>
        <pc:spChg chg="mod">
          <ac:chgData name="Cameron Midson" userId="510fe36d-201b-4d30-8c49-491c55367456" providerId="ADAL" clId="{4F58F667-2731-5F47-9483-5F6BFD920AF5}" dt="2025-03-20T22:33:46.076" v="27"/>
          <ac:spMkLst>
            <pc:docMk/>
            <pc:sldMk cId="3796098312" sldId="2262"/>
            <ac:spMk id="3" creationId="{66DDD29C-42B3-6A9D-D1C1-FF08CD7C696E}"/>
          </ac:spMkLst>
        </pc:spChg>
        <pc:spChg chg="mod">
          <ac:chgData name="Cameron Midson" userId="510fe36d-201b-4d30-8c49-491c55367456" providerId="ADAL" clId="{4F58F667-2731-5F47-9483-5F6BFD920AF5}" dt="2025-03-20T22:33:57.500" v="32" actId="1076"/>
          <ac:spMkLst>
            <pc:docMk/>
            <pc:sldMk cId="3796098312" sldId="2262"/>
            <ac:spMk id="5" creationId="{3B4DA56E-438F-F626-6F0C-B314A4A8DBEC}"/>
          </ac:spMkLst>
        </pc:spChg>
        <pc:spChg chg="mod">
          <ac:chgData name="Cameron Midson" userId="510fe36d-201b-4d30-8c49-491c55367456" providerId="ADAL" clId="{4F58F667-2731-5F47-9483-5F6BFD920AF5}" dt="2025-03-20T22:33:46.076" v="27"/>
          <ac:spMkLst>
            <pc:docMk/>
            <pc:sldMk cId="3796098312" sldId="2262"/>
            <ac:spMk id="6" creationId="{5166F6E0-8F44-5322-5F02-B8C2391C7951}"/>
          </ac:spMkLst>
        </pc:spChg>
      </pc:sldChg>
      <pc:sldChg chg="modSp mod">
        <pc:chgData name="Cameron Midson" userId="510fe36d-201b-4d30-8c49-491c55367456" providerId="ADAL" clId="{4F58F667-2731-5F47-9483-5F6BFD920AF5}" dt="2025-03-20T22:34:22.895" v="40" actId="1076"/>
        <pc:sldMkLst>
          <pc:docMk/>
          <pc:sldMk cId="1700699826" sldId="2266"/>
        </pc:sldMkLst>
        <pc:spChg chg="mod">
          <ac:chgData name="Cameron Midson" userId="510fe36d-201b-4d30-8c49-491c55367456" providerId="ADAL" clId="{4F58F667-2731-5F47-9483-5F6BFD920AF5}" dt="2025-03-20T22:34:22.895" v="40" actId="1076"/>
          <ac:spMkLst>
            <pc:docMk/>
            <pc:sldMk cId="1700699826" sldId="2266"/>
            <ac:spMk id="3" creationId="{66DDD29C-42B3-6A9D-D1C1-FF08CD7C696E}"/>
          </ac:spMkLst>
        </pc:spChg>
        <pc:spChg chg="mod">
          <ac:chgData name="Cameron Midson" userId="510fe36d-201b-4d30-8c49-491c55367456" providerId="ADAL" clId="{4F58F667-2731-5F47-9483-5F6BFD920AF5}" dt="2025-03-20T22:34:13.871" v="36" actId="113"/>
          <ac:spMkLst>
            <pc:docMk/>
            <pc:sldMk cId="1700699826" sldId="2266"/>
            <ac:spMk id="6" creationId="{5166F6E0-8F44-5322-5F02-B8C2391C7951}"/>
          </ac:spMkLst>
        </pc:spChg>
      </pc:sldChg>
      <pc:sldChg chg="modSp mod">
        <pc:chgData name="Cameron Midson" userId="510fe36d-201b-4d30-8c49-491c55367456" providerId="ADAL" clId="{4F58F667-2731-5F47-9483-5F6BFD920AF5}" dt="2025-03-20T22:34:48.231" v="48"/>
        <pc:sldMkLst>
          <pc:docMk/>
          <pc:sldMk cId="3343973472" sldId="2267"/>
        </pc:sldMkLst>
        <pc:spChg chg="mod">
          <ac:chgData name="Cameron Midson" userId="510fe36d-201b-4d30-8c49-491c55367456" providerId="ADAL" clId="{4F58F667-2731-5F47-9483-5F6BFD920AF5}" dt="2025-03-20T22:34:41.081" v="45" actId="1076"/>
          <ac:spMkLst>
            <pc:docMk/>
            <pc:sldMk cId="3343973472" sldId="2267"/>
            <ac:spMk id="3" creationId="{66DDD29C-42B3-6A9D-D1C1-FF08CD7C696E}"/>
          </ac:spMkLst>
        </pc:spChg>
        <pc:spChg chg="mod">
          <ac:chgData name="Cameron Midson" userId="510fe36d-201b-4d30-8c49-491c55367456" providerId="ADAL" clId="{4F58F667-2731-5F47-9483-5F6BFD920AF5}" dt="2025-03-20T22:34:48.231" v="48"/>
          <ac:spMkLst>
            <pc:docMk/>
            <pc:sldMk cId="3343973472" sldId="2267"/>
            <ac:spMk id="6" creationId="{5166F6E0-8F44-5322-5F02-B8C2391C7951}"/>
          </ac:spMkLst>
        </pc:spChg>
      </pc:sldChg>
    </pc:docChg>
  </pc:docChgLst>
</pc:chgInfo>
</file>

<file path=ppt/comments/modernComment_1DF_1E4FE058.xml><?xml version="1.0" encoding="utf-8"?>
<p188:cmLst xmlns:a="http://schemas.openxmlformats.org/drawingml/2006/main" xmlns:r="http://schemas.openxmlformats.org/officeDocument/2006/relationships" xmlns:p188="http://schemas.microsoft.com/office/powerpoint/2018/8/main">
  <p188:cm id="{7AB1116A-422C-4E5E-AA2C-7AA92D8BAA0F}" authorId="{00000000-0000-0000-0000-000000000000}" status="resolved" created="2025-03-20T14:16:50.242">
    <pc:sldMkLst xmlns:pc="http://schemas.microsoft.com/office/powerpoint/2013/main/command">
      <pc:docMk/>
      <pc:sldMk cId="508551256" sldId="479"/>
    </pc:sldMkLst>
    <p188:pos x="0" y="0"/>
    <p188:txBody>
      <a:bodyPr/>
      <a:lstStyle/>
      <a:p>
        <a:r>
          <a:rPr/>
          <a:t>We seem to be missing an image here?</a:t>
        </a:r>
      </a:p>
    </p188:txBody>
  </p188:cm>
</p188:cmLst>
</file>

<file path=ppt/comments/modernComment_8D5_8D2EB206.xml><?xml version="1.0" encoding="utf-8"?>
<p188:cmLst xmlns:a="http://schemas.openxmlformats.org/drawingml/2006/main" xmlns:r="http://schemas.openxmlformats.org/officeDocument/2006/relationships" xmlns:p188="http://schemas.microsoft.com/office/powerpoint/2018/8/main">
  <p188:cm id="{1310BD75-E7D8-4917-92C7-08884F424F46}" authorId="{00000000-0000-0000-0000-000000000000}" status="resolved" created="2025-03-20T14:20:36.412">
    <pc:sldMkLst xmlns:pc="http://schemas.microsoft.com/office/powerpoint/2013/main/command">
      <pc:docMk/>
      <pc:sldMk cId="2368647686" sldId="2261"/>
    </pc:sldMkLst>
    <p188:pos x="0" y="0"/>
    <p188:txBody>
      <a:bodyPr/>
      <a:lstStyle/>
      <a:p>
        <a:r>
          <a:rPr/>
          <a:t>Can we make the regional titles a bit clearer/bolder here?</a:t>
        </a:r>
      </a:p>
    </p188:txBody>
  </p188:cm>
</p188:cmLst>
</file>

<file path=ppt/comments/modernComment_8D6_E243DD08.xml><?xml version="1.0" encoding="utf-8"?>
<p188:cmLst xmlns:a="http://schemas.openxmlformats.org/drawingml/2006/main" xmlns:r="http://schemas.openxmlformats.org/officeDocument/2006/relationships" xmlns:p188="http://schemas.microsoft.com/office/powerpoint/2018/8/main">
  <p188:cm id="{8C3C3503-7D18-4E36-90A1-764360C2300D}" authorId="{00000000-0000-0000-0000-000000000000}" status="resolved" created="2025-03-20T14:21:11.329">
    <pc:sldMkLst xmlns:pc="http://schemas.microsoft.com/office/powerpoint/2013/main/command">
      <pc:docMk/>
      <pc:sldMk cId="3796098312" sldId="2262"/>
    </pc:sldMkLst>
    <p188:pos x="0" y="0"/>
    <p188:txBody>
      <a:bodyPr/>
      <a:lstStyle/>
      <a:p>
        <a:r>
          <a:rPr/>
          <a:t>Can we make the regional title a bit bolder/clearer?</a:t>
        </a:r>
      </a:p>
    </p188:txBody>
  </p188:cm>
</p188:cmLst>
</file>

<file path=ppt/comments/modernComment_8DA_655E9EB2.xml><?xml version="1.0" encoding="utf-8"?>
<p188:cmLst xmlns:a="http://schemas.openxmlformats.org/drawingml/2006/main" xmlns:r="http://schemas.openxmlformats.org/officeDocument/2006/relationships" xmlns:p188="http://schemas.microsoft.com/office/powerpoint/2018/8/main">
  <p188:cm id="{89D95B3E-BBC4-4A08-8FB3-FF16107005C2}" authorId="{00000000-0000-0000-0000-000000000000}" status="resolved" created="2025-03-20T14:22:15.058">
    <pc:sldMkLst xmlns:pc="http://schemas.microsoft.com/office/powerpoint/2013/main/command">
      <pc:docMk/>
      <pc:sldMk cId="1700699826" sldId="2266"/>
    </pc:sldMkLst>
    <p188:pos x="0" y="0"/>
    <p188:txBody>
      <a:bodyPr/>
      <a:lstStyle/>
      <a:p>
        <a:r>
          <a:rPr/>
          <a:t>Same comment on regional title on rest of slides here</a:t>
        </a:r>
      </a:p>
    </p188:txBody>
  </p188:cm>
</p188: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b="0" i="0">
                <a:latin typeface="Microsoft JhengHei" panose="020B0604030504040204" pitchFamily="34" charset="-120"/>
              </a:defRPr>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b="0" i="0">
                <a:latin typeface="Microsoft JhengHei" panose="020B0604030504040204" pitchFamily="34" charset="-120"/>
              </a:defRPr>
            </a:lvl1pPr>
          </a:lstStyle>
          <a:p>
            <a:fld id="{A644BF32-4CA8-4343-91C5-94D89E008D3B}" type="datetimeFigureOut">
              <a:rPr lang="en-US" smtClean="0"/>
              <a:pPr/>
              <a:t>7/15/26</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b="0" i="0">
                <a:latin typeface="Microsoft JhengHei" panose="020B0604030504040204" pitchFamily="34" charset="-120"/>
              </a:defRPr>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b="0" i="0">
                <a:latin typeface="Microsoft JhengHei" panose="020B0604030504040204" pitchFamily="34" charset="-120"/>
              </a:defRPr>
            </a:lvl1pPr>
          </a:lstStyle>
          <a:p>
            <a:fld id="{C8CAF07B-88B1-40ED-9A21-D99161D5F8F5}" type="slidenum">
              <a:rPr lang="en-US" smtClean="0"/>
              <a:pPr/>
              <a:t>‹N°›</a:t>
            </a:fld>
            <a:endParaRPr lang="en-US" dirty="0"/>
          </a:p>
        </p:txBody>
      </p:sp>
    </p:spTree>
    <p:extLst>
      <p:ext uri="{BB962C8B-B14F-4D97-AF65-F5344CB8AC3E}">
        <p14:creationId xmlns:p14="http://schemas.microsoft.com/office/powerpoint/2010/main" val="2246632439"/>
      </p:ext>
    </p:extLst>
  </p:cSld>
  <p:clrMap bg1="lt1" tx1="dk1" bg2="lt2" tx2="dk2" accent1="accent1" accent2="accent2" accent3="accent3" accent4="accent4" accent5="accent5" accent6="accent6" hlink="hlink" folHlink="folHlink"/>
  <p:notesStyle>
    <a:lvl1pPr marL="0" algn="l" defTabSz="914353" rtl="0" eaLnBrk="1" latinLnBrk="0" hangingPunct="1">
      <a:defRPr sz="1199" b="0" i="0" kern="1200">
        <a:solidFill>
          <a:schemeClr val="tx1"/>
        </a:solidFill>
        <a:latin typeface="Microsoft JhengHei" panose="020B0604030504040204" pitchFamily="34" charset="-120"/>
        <a:ea typeface="+mn-ea"/>
        <a:cs typeface="+mn-cs"/>
      </a:defRPr>
    </a:lvl1pPr>
    <a:lvl2pPr marL="457176" algn="l" defTabSz="914353" rtl="0" eaLnBrk="1" latinLnBrk="0" hangingPunct="1">
      <a:defRPr sz="1199" b="0" i="0" kern="1200">
        <a:solidFill>
          <a:schemeClr val="tx1"/>
        </a:solidFill>
        <a:latin typeface="Microsoft JhengHei" panose="020B0604030504040204" pitchFamily="34" charset="-120"/>
        <a:ea typeface="+mn-ea"/>
        <a:cs typeface="+mn-cs"/>
      </a:defRPr>
    </a:lvl2pPr>
    <a:lvl3pPr marL="914353" algn="l" defTabSz="914353" rtl="0" eaLnBrk="1" latinLnBrk="0" hangingPunct="1">
      <a:defRPr sz="1199" b="0" i="0" kern="1200">
        <a:solidFill>
          <a:schemeClr val="tx1"/>
        </a:solidFill>
        <a:latin typeface="Microsoft JhengHei" panose="020B0604030504040204" pitchFamily="34" charset="-120"/>
        <a:ea typeface="+mn-ea"/>
        <a:cs typeface="+mn-cs"/>
      </a:defRPr>
    </a:lvl3pPr>
    <a:lvl4pPr marL="1371529" algn="l" defTabSz="914353" rtl="0" eaLnBrk="1" latinLnBrk="0" hangingPunct="1">
      <a:defRPr sz="1199" b="0" i="0" kern="1200">
        <a:solidFill>
          <a:schemeClr val="tx1"/>
        </a:solidFill>
        <a:latin typeface="Microsoft JhengHei" panose="020B0604030504040204" pitchFamily="34" charset="-120"/>
        <a:ea typeface="+mn-ea"/>
        <a:cs typeface="+mn-cs"/>
      </a:defRPr>
    </a:lvl4pPr>
    <a:lvl5pPr marL="1828707" algn="l" defTabSz="914353" rtl="0" eaLnBrk="1" latinLnBrk="0" hangingPunct="1">
      <a:defRPr sz="1199" b="0" i="0" kern="1200">
        <a:solidFill>
          <a:schemeClr val="tx1"/>
        </a:solidFill>
        <a:latin typeface="Microsoft JhengHei" panose="020B0604030504040204" pitchFamily="34" charset="-120"/>
        <a:ea typeface="+mn-ea"/>
        <a:cs typeface="+mn-cs"/>
      </a:defRPr>
    </a:lvl5pPr>
    <a:lvl6pPr marL="2285883" algn="l" defTabSz="914353" rtl="0" eaLnBrk="1" latinLnBrk="0" hangingPunct="1">
      <a:defRPr sz="1199" kern="1200">
        <a:solidFill>
          <a:schemeClr val="tx1"/>
        </a:solidFill>
        <a:latin typeface="+mn-lt"/>
        <a:ea typeface="+mn-ea"/>
        <a:cs typeface="+mn-cs"/>
      </a:defRPr>
    </a:lvl6pPr>
    <a:lvl7pPr marL="2743059" algn="l" defTabSz="914353" rtl="0" eaLnBrk="1" latinLnBrk="0" hangingPunct="1">
      <a:defRPr sz="1199" kern="1200">
        <a:solidFill>
          <a:schemeClr val="tx1"/>
        </a:solidFill>
        <a:latin typeface="+mn-lt"/>
        <a:ea typeface="+mn-ea"/>
        <a:cs typeface="+mn-cs"/>
      </a:defRPr>
    </a:lvl7pPr>
    <a:lvl8pPr marL="3200236" algn="l" defTabSz="914353" rtl="0" eaLnBrk="1" latinLnBrk="0" hangingPunct="1">
      <a:defRPr sz="1199" kern="1200">
        <a:solidFill>
          <a:schemeClr val="tx1"/>
        </a:solidFill>
        <a:latin typeface="+mn-lt"/>
        <a:ea typeface="+mn-ea"/>
        <a:cs typeface="+mn-cs"/>
      </a:defRPr>
    </a:lvl8pPr>
    <a:lvl9pPr marL="3657412" algn="l" defTabSz="914353" rtl="0" eaLnBrk="1" latinLnBrk="0" hangingPunct="1">
      <a:defRPr sz="1199"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C8CAF07B-88B1-40ED-9A21-D99161D5F8F5}" type="slidenum">
              <a:rPr lang="en-US" smtClean="0"/>
              <a:t>1</a:t>
            </a:fld>
            <a:endParaRPr lang="en-US" dirty="0"/>
          </a:p>
        </p:txBody>
      </p:sp>
    </p:spTree>
    <p:extLst>
      <p:ext uri="{BB962C8B-B14F-4D97-AF65-F5344CB8AC3E}">
        <p14:creationId xmlns:p14="http://schemas.microsoft.com/office/powerpoint/2010/main" val="232477968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t>19</a:t>
            </a:fld>
            <a:endParaRPr lang="en-US" dirty="0"/>
          </a:p>
        </p:txBody>
      </p:sp>
    </p:spTree>
    <p:extLst>
      <p:ext uri="{BB962C8B-B14F-4D97-AF65-F5344CB8AC3E}">
        <p14:creationId xmlns:p14="http://schemas.microsoft.com/office/powerpoint/2010/main" val="92793674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zh-TW" sz="1200" u="none" strike="noStrike" dirty="0">
                <a:solidFill>
                  <a:schemeClr val="tx1"/>
                </a:solidFill>
                <a:latin typeface="+mn-lt"/>
              </a:rPr>
              <a:t>如需更多課程訊息、工具與資源，請造訪：www.australianwinediscovered.com。</a:t>
            </a:r>
          </a:p>
          <a:p>
            <a:r>
              <a:rPr lang="zh-TW" sz="1200" dirty="0">
                <a:solidFill>
                  <a:schemeClr val="tx1"/>
                </a:solidFill>
                <a:latin typeface="+mn-lt"/>
              </a:rPr>
              <a:t>如有任何諮詢需求，歡迎 Email 至：discovered@wineaustralia.com。</a:t>
            </a:r>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t>20</a:t>
            </a:fld>
            <a:endParaRPr lang="en-US" dirty="0"/>
          </a:p>
        </p:txBody>
      </p:sp>
    </p:spTree>
    <p:extLst>
      <p:ext uri="{BB962C8B-B14F-4D97-AF65-F5344CB8AC3E}">
        <p14:creationId xmlns:p14="http://schemas.microsoft.com/office/powerpoint/2010/main" val="397968418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t>21</a:t>
            </a:fld>
            <a:endParaRPr lang="en-US" dirty="0"/>
          </a:p>
        </p:txBody>
      </p:sp>
    </p:spTree>
    <p:extLst>
      <p:ext uri="{BB962C8B-B14F-4D97-AF65-F5344CB8AC3E}">
        <p14:creationId xmlns:p14="http://schemas.microsoft.com/office/powerpoint/2010/main" val="395933816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sv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3.sv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cool">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658813" y="2595220"/>
            <a:ext cx="10975975" cy="4284662"/>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593733" y="493138"/>
            <a:ext cx="2333737" cy="765384"/>
          </a:xfrm>
          <a:prstGeom prst="rect">
            <a:avLst/>
          </a:prstGeom>
        </p:spPr>
      </p:pic>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58368" y="6301151"/>
            <a:ext cx="2822695" cy="123397"/>
          </a:xfrm>
          <a:prstGeom prst="rect">
            <a:avLst/>
          </a:prstGeom>
        </p:spPr>
      </p:pic>
      <p:sp>
        <p:nvSpPr>
          <p:cNvPr id="12" name="Text Placeholder 11">
            <a:extLst>
              <a:ext uri="{FF2B5EF4-FFF2-40B4-BE49-F238E27FC236}">
                <a16:creationId xmlns:a16="http://schemas.microsoft.com/office/drawing/2014/main" id="{59F80134-43BD-B065-562C-51001B95FA27}"/>
              </a:ext>
            </a:extLst>
          </p:cNvPr>
          <p:cNvSpPr>
            <a:spLocks noGrp="1"/>
          </p:cNvSpPr>
          <p:nvPr>
            <p:ph type="body" sz="quarter" idx="10" hasCustomPrompt="1"/>
          </p:nvPr>
        </p:nvSpPr>
        <p:spPr>
          <a:xfrm>
            <a:off x="593733" y="1582597"/>
            <a:ext cx="11041110" cy="990300"/>
          </a:xfrm>
        </p:spPr>
        <p:txBody>
          <a:bodyPr/>
          <a:lstStyle>
            <a:lvl1pPr marL="0" indent="0" algn="l" defTabSz="914353" rtl="0" eaLnBrk="1" latinLnBrk="0" hangingPunct="1">
              <a:buNone/>
              <a:defRPr lang="en-GB" sz="5988" b="0" i="0" kern="1200" smtClean="0">
                <a:solidFill>
                  <a:schemeClr val="accent3"/>
                </a:solidFill>
                <a:latin typeface="Microsoft JhengHei" panose="020B0604030504040204" pitchFamily="34" charset="-120"/>
                <a:ea typeface="Microsoft JhengHei" panose="020B0604030504040204" pitchFamily="34" charset="-120"/>
                <a:cs typeface="Inter Display" panose="02000503000000020004" pitchFamily="2"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CLICK TO EDIT MASTER TEXT STYLE</a:t>
            </a:r>
          </a:p>
        </p:txBody>
      </p:sp>
    </p:spTree>
    <p:extLst>
      <p:ext uri="{BB962C8B-B14F-4D97-AF65-F5344CB8AC3E}">
        <p14:creationId xmlns:p14="http://schemas.microsoft.com/office/powerpoint/2010/main" val="3260254201"/>
      </p:ext>
    </p:extLst>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840181151"/>
      </p:ext>
    </p:extLst>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1_Image left">
    <p:bg>
      <p:bgPr>
        <a:solidFill>
          <a:schemeClr val="tx1"/>
        </a:solidFill>
        <a:effectLst/>
      </p:bgPr>
    </p:bg>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6022683" y="388842"/>
            <a:ext cx="6169315" cy="6083199"/>
          </a:xfrm>
          <a:solidFill>
            <a:schemeClr val="bg1">
              <a:lumMod val="85000"/>
            </a:schemeClr>
          </a:solidFill>
        </p:spPr>
        <p:txBody>
          <a:bodyPr anchor="ctr" anchorCtr="0"/>
          <a:lstStyle>
            <a:lvl1pPr marL="0" indent="0" algn="ctr">
              <a:buNone/>
              <a:defRPr b="0" i="0"/>
            </a:lvl1pPr>
          </a:lstStyle>
          <a:p>
            <a:endParaRPr lang="en-AU" dirty="0"/>
          </a:p>
        </p:txBody>
      </p:sp>
      <p:sp>
        <p:nvSpPr>
          <p:cNvPr id="2" name="Title 1">
            <a:extLst>
              <a:ext uri="{FF2B5EF4-FFF2-40B4-BE49-F238E27FC236}">
                <a16:creationId xmlns:a16="http://schemas.microsoft.com/office/drawing/2014/main" id="{DDD710B8-9164-41B4-8DAE-ED192B72A716}"/>
              </a:ext>
            </a:extLst>
          </p:cNvPr>
          <p:cNvSpPr>
            <a:spLocks noGrp="1"/>
          </p:cNvSpPr>
          <p:nvPr>
            <p:ph type="title"/>
          </p:nvPr>
        </p:nvSpPr>
        <p:spPr>
          <a:xfrm>
            <a:off x="620175" y="800033"/>
            <a:ext cx="5402508" cy="1325562"/>
          </a:xfrm>
        </p:spPr>
        <p:txBody>
          <a:bodyPr/>
          <a:lstStyle>
            <a:lvl1pPr>
              <a:defRPr b="0" i="0">
                <a:solidFill>
                  <a:schemeClr val="bg1"/>
                </a:solidFill>
              </a:defRPr>
            </a:lvl1pPr>
          </a:lstStyle>
          <a:p>
            <a:r>
              <a:rPr lang="en-US" dirty="0"/>
              <a:t>Click to edit Master title style</a:t>
            </a:r>
            <a:endParaRPr lang="en-AU" dirty="0"/>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p:nvPr>
        </p:nvSpPr>
        <p:spPr>
          <a:xfrm>
            <a:off x="620175" y="2564956"/>
            <a:ext cx="5159227" cy="4321159"/>
          </a:xfrm>
        </p:spPr>
        <p:txBody>
          <a:bodyPr/>
          <a:lstStyle>
            <a:lvl1pPr marL="0" indent="0">
              <a:buNone/>
              <a:defRPr b="0" i="0">
                <a:solidFill>
                  <a:schemeClr val="bg1"/>
                </a:solidFill>
              </a:defRPr>
            </a:lvl1pPr>
            <a:lvl2pPr marL="163304" indent="0">
              <a:buNone/>
              <a:defRPr b="0" i="0">
                <a:solidFill>
                  <a:schemeClr val="bg1"/>
                </a:solidFill>
              </a:defRPr>
            </a:lvl2pPr>
            <a:lvl3pPr marL="326609" indent="0">
              <a:buNone/>
              <a:defRPr b="0" i="0">
                <a:solidFill>
                  <a:schemeClr val="bg1"/>
                </a:solidFill>
              </a:defRPr>
            </a:lvl3pPr>
            <a:lvl4pPr marL="489913" indent="0">
              <a:buNone/>
              <a:defRPr b="0" i="0">
                <a:solidFill>
                  <a:schemeClr val="bg1"/>
                </a:solidFill>
              </a:defRPr>
            </a:lvl4pPr>
            <a:lvl5pPr marL="653218" indent="0">
              <a:buNone/>
              <a:defRPr b="0" i="0">
                <a:solidFill>
                  <a:schemeClr val="bg1"/>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Tree>
    <p:extLst>
      <p:ext uri="{BB962C8B-B14F-4D97-AF65-F5344CB8AC3E}">
        <p14:creationId xmlns:p14="http://schemas.microsoft.com/office/powerpoint/2010/main" val="2920941490"/>
      </p:ext>
    </p:extLst>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itle and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D710B8-9164-41B4-8DAE-ED192B72A716}"/>
              </a:ext>
            </a:extLst>
          </p:cNvPr>
          <p:cNvSpPr>
            <a:spLocks noGrp="1"/>
          </p:cNvSpPr>
          <p:nvPr>
            <p:ph type="title"/>
          </p:nvPr>
        </p:nvSpPr>
        <p:spPr>
          <a:xfrm>
            <a:off x="2" y="909503"/>
            <a:ext cx="6158452" cy="1325562"/>
          </a:xfrm>
        </p:spPr>
        <p:txBody>
          <a:bodyPr/>
          <a:lstStyle>
            <a:lvl1pPr>
              <a:defRPr b="0" i="0">
                <a:solidFill>
                  <a:schemeClr val="accent1"/>
                </a:solidFill>
              </a:defRPr>
            </a:lvl1pPr>
          </a:lstStyle>
          <a:p>
            <a:r>
              <a:rPr lang="en-US" dirty="0"/>
              <a:t>Click to edit Master title style</a:t>
            </a:r>
            <a:endParaRPr lang="en-AU" dirty="0"/>
          </a:p>
        </p:txBody>
      </p:sp>
      <p:sp>
        <p:nvSpPr>
          <p:cNvPr id="5" name="Text Placeholder 4">
            <a:extLst>
              <a:ext uri="{FF2B5EF4-FFF2-40B4-BE49-F238E27FC236}">
                <a16:creationId xmlns:a16="http://schemas.microsoft.com/office/drawing/2014/main" id="{9A7D96D8-D0DE-455F-8473-3B88D86D1600}"/>
              </a:ext>
            </a:extLst>
          </p:cNvPr>
          <p:cNvSpPr>
            <a:spLocks noGrp="1"/>
          </p:cNvSpPr>
          <p:nvPr>
            <p:ph type="body" sz="quarter" idx="10"/>
          </p:nvPr>
        </p:nvSpPr>
        <p:spPr>
          <a:xfrm>
            <a:off x="6842725" y="976423"/>
            <a:ext cx="4105121" cy="5495616"/>
          </a:xfrm>
        </p:spPr>
        <p:txBody>
          <a:bodyPr/>
          <a:lstStyle>
            <a:lvl1pPr marL="0" indent="0">
              <a:buClr>
                <a:schemeClr val="accent1"/>
              </a:buClr>
              <a:buNone/>
              <a:defRPr b="0" i="0"/>
            </a:lvl1pPr>
            <a:lvl2pPr marL="163304" indent="0">
              <a:buNone/>
              <a:defRPr b="0" i="0"/>
            </a:lvl2pPr>
            <a:lvl3pPr marL="326609" indent="0">
              <a:buNone/>
              <a:defRPr b="0" i="0"/>
            </a:lvl3pPr>
            <a:lvl4pPr marL="489913" indent="0">
              <a:buNone/>
              <a:defRPr b="0" i="0"/>
            </a:lvl4pPr>
            <a:lvl5pPr marL="653218" indent="0">
              <a:buNone/>
              <a:defRPr b="0" i="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Tree>
    <p:extLst>
      <p:ext uri="{BB962C8B-B14F-4D97-AF65-F5344CB8AC3E}">
        <p14:creationId xmlns:p14="http://schemas.microsoft.com/office/powerpoint/2010/main" val="1457181739"/>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warm">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658813" y="2595220"/>
            <a:ext cx="10975975" cy="4284662"/>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593733" y="493138"/>
            <a:ext cx="2333737" cy="765384"/>
          </a:xfrm>
          <a:prstGeom prst="rect">
            <a:avLst/>
          </a:prstGeom>
        </p:spPr>
      </p:pic>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58368" y="6301151"/>
            <a:ext cx="2822695" cy="123397"/>
          </a:xfrm>
          <a:prstGeom prst="rect">
            <a:avLst/>
          </a:prstGeom>
        </p:spPr>
      </p:pic>
      <p:sp>
        <p:nvSpPr>
          <p:cNvPr id="12" name="Text Placeholder 11">
            <a:extLst>
              <a:ext uri="{FF2B5EF4-FFF2-40B4-BE49-F238E27FC236}">
                <a16:creationId xmlns:a16="http://schemas.microsoft.com/office/drawing/2014/main" id="{59F80134-43BD-B065-562C-51001B95FA27}"/>
              </a:ext>
            </a:extLst>
          </p:cNvPr>
          <p:cNvSpPr>
            <a:spLocks noGrp="1"/>
          </p:cNvSpPr>
          <p:nvPr>
            <p:ph type="body" sz="quarter" idx="10" hasCustomPrompt="1"/>
          </p:nvPr>
        </p:nvSpPr>
        <p:spPr>
          <a:xfrm>
            <a:off x="593733" y="1582597"/>
            <a:ext cx="11041110" cy="990300"/>
          </a:xfrm>
        </p:spPr>
        <p:txBody>
          <a:bodyPr/>
          <a:lstStyle>
            <a:lvl1pPr marL="0" indent="0" algn="l" defTabSz="914353" rtl="0" eaLnBrk="1" latinLnBrk="0" hangingPunct="1">
              <a:buNone/>
              <a:defRPr lang="en-GB" sz="5988" b="0" i="0" kern="1200" smtClean="0">
                <a:solidFill>
                  <a:schemeClr val="accent4"/>
                </a:solidFill>
                <a:latin typeface="Microsoft JhengHei" panose="020B0604030504040204" pitchFamily="34" charset="-120"/>
                <a:ea typeface="Microsoft JhengHei" panose="020B0604030504040204" pitchFamily="34" charset="-120"/>
                <a:cs typeface="Inter Display" panose="02000503000000020004" pitchFamily="2"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CLICK TO EDIT MASTER TEXT STYLE</a:t>
            </a:r>
          </a:p>
        </p:txBody>
      </p:sp>
    </p:spTree>
    <p:extLst>
      <p:ext uri="{BB962C8B-B14F-4D97-AF65-F5344CB8AC3E}">
        <p14:creationId xmlns:p14="http://schemas.microsoft.com/office/powerpoint/2010/main" val="3722644859"/>
      </p:ext>
    </p:extLst>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Image left">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0" y="388842"/>
            <a:ext cx="6169315" cy="6083199"/>
          </a:xfrm>
          <a:solidFill>
            <a:schemeClr val="bg1">
              <a:lumMod val="85000"/>
            </a:schemeClr>
          </a:solidFill>
        </p:spPr>
        <p:txBody>
          <a:bodyPr anchor="ctr" anchorCtr="0"/>
          <a:lstStyle>
            <a:lvl1pPr marL="0" indent="0" algn="ctr">
              <a:buNone/>
              <a:defRPr b="0" i="0"/>
            </a:lvl1pPr>
          </a:lstStyle>
          <a:p>
            <a:endParaRPr lang="en-AU" dirty="0"/>
          </a:p>
        </p:txBody>
      </p:sp>
      <p:sp>
        <p:nvSpPr>
          <p:cNvPr id="2" name="Title 1">
            <a:extLst>
              <a:ext uri="{FF2B5EF4-FFF2-40B4-BE49-F238E27FC236}">
                <a16:creationId xmlns:a16="http://schemas.microsoft.com/office/drawing/2014/main" id="{DDD710B8-9164-41B4-8DAE-ED192B72A716}"/>
              </a:ext>
            </a:extLst>
          </p:cNvPr>
          <p:cNvSpPr>
            <a:spLocks noGrp="1"/>
          </p:cNvSpPr>
          <p:nvPr>
            <p:ph type="title"/>
          </p:nvPr>
        </p:nvSpPr>
        <p:spPr>
          <a:xfrm>
            <a:off x="2" y="909503"/>
            <a:ext cx="6158452" cy="1325562"/>
          </a:xfrm>
        </p:spPr>
        <p:txBody>
          <a:bodyPr/>
          <a:lstStyle>
            <a:lvl1pPr>
              <a:defRPr b="0" i="0">
                <a:solidFill>
                  <a:schemeClr val="bg1"/>
                </a:solidFill>
              </a:defRPr>
            </a:lvl1pPr>
          </a:lstStyle>
          <a:p>
            <a:r>
              <a:rPr lang="en-US" dirty="0"/>
              <a:t>Click to edit Master title style</a:t>
            </a:r>
            <a:endParaRPr lang="en-AU" dirty="0"/>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p:nvPr>
        </p:nvSpPr>
        <p:spPr>
          <a:xfrm>
            <a:off x="6842725" y="976423"/>
            <a:ext cx="4105121" cy="5495616"/>
          </a:xfrm>
        </p:spPr>
        <p:txBody>
          <a:bodyPr/>
          <a:lstStyle>
            <a:lvl1pPr marL="0" indent="0">
              <a:buNone/>
              <a:defRPr b="0" i="0"/>
            </a:lvl1pPr>
            <a:lvl2pPr marL="163304" indent="0">
              <a:buNone/>
              <a:defRPr b="0" i="0"/>
            </a:lvl2pPr>
            <a:lvl3pPr marL="326609" indent="0">
              <a:buNone/>
              <a:defRPr b="0" i="0"/>
            </a:lvl3pPr>
            <a:lvl4pPr marL="489913" indent="0">
              <a:buNone/>
              <a:defRPr b="0" i="0"/>
            </a:lvl4pPr>
            <a:lvl5pPr marL="653218" indent="0">
              <a:buNone/>
              <a:defRPr b="0" i="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Tree>
    <p:extLst>
      <p:ext uri="{BB962C8B-B14F-4D97-AF65-F5344CB8AC3E}">
        <p14:creationId xmlns:p14="http://schemas.microsoft.com/office/powerpoint/2010/main" val="1272715795"/>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Full image">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0" y="0"/>
            <a:ext cx="12191998" cy="6858000"/>
          </a:xfrm>
          <a:solidFill>
            <a:schemeClr val="bg1">
              <a:lumMod val="85000"/>
            </a:schemeClr>
          </a:solidFill>
        </p:spPr>
        <p:txBody>
          <a:bodyPr anchor="ctr" anchorCtr="0"/>
          <a:lstStyle>
            <a:lvl1pPr marL="0" indent="0" algn="ctr">
              <a:buNone/>
              <a:defRPr b="0" i="0"/>
            </a:lvl1pPr>
          </a:lstStyle>
          <a:p>
            <a:endParaRPr lang="en-AU" dirty="0"/>
          </a:p>
        </p:txBody>
      </p:sp>
      <p:sp>
        <p:nvSpPr>
          <p:cNvPr id="2" name="Title 1">
            <a:extLst>
              <a:ext uri="{FF2B5EF4-FFF2-40B4-BE49-F238E27FC236}">
                <a16:creationId xmlns:a16="http://schemas.microsoft.com/office/drawing/2014/main" id="{DDD710B8-9164-41B4-8DAE-ED192B72A716}"/>
              </a:ext>
            </a:extLst>
          </p:cNvPr>
          <p:cNvSpPr>
            <a:spLocks noGrp="1"/>
          </p:cNvSpPr>
          <p:nvPr>
            <p:ph type="title"/>
          </p:nvPr>
        </p:nvSpPr>
        <p:spPr>
          <a:xfrm>
            <a:off x="407988" y="1049203"/>
            <a:ext cx="6158452" cy="1325562"/>
          </a:xfrm>
        </p:spPr>
        <p:txBody>
          <a:bodyPr/>
          <a:lstStyle>
            <a:lvl1pPr>
              <a:defRPr b="0" i="0">
                <a:solidFill>
                  <a:schemeClr val="bg1"/>
                </a:solidFill>
              </a:defRPr>
            </a:lvl1pPr>
          </a:lstStyle>
          <a:p>
            <a:r>
              <a:rPr lang="en-US" dirty="0"/>
              <a:t>Click to edit Master title style</a:t>
            </a:r>
            <a:endParaRPr lang="en-AU" dirty="0"/>
          </a:p>
        </p:txBody>
      </p:sp>
    </p:spTree>
    <p:extLst>
      <p:ext uri="{BB962C8B-B14F-4D97-AF65-F5344CB8AC3E}">
        <p14:creationId xmlns:p14="http://schemas.microsoft.com/office/powerpoint/2010/main" val="4200390875"/>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Variety bottle sho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A30449-9143-B10F-BFA0-6C6293E0B48B}"/>
              </a:ext>
            </a:extLst>
          </p:cNvPr>
          <p:cNvSpPr>
            <a:spLocks noGrp="1"/>
          </p:cNvSpPr>
          <p:nvPr>
            <p:ph type="title"/>
          </p:nvPr>
        </p:nvSpPr>
        <p:spPr>
          <a:xfrm>
            <a:off x="410407" y="365126"/>
            <a:ext cx="11283754" cy="1325562"/>
          </a:xfrm>
        </p:spPr>
        <p:txBody>
          <a:bodyPr/>
          <a:lstStyle>
            <a:lvl1pPr>
              <a:defRPr b="0" i="0">
                <a:solidFill>
                  <a:schemeClr val="accent1"/>
                </a:solidFill>
              </a:defRPr>
            </a:lvl1pPr>
          </a:lstStyle>
          <a:p>
            <a:r>
              <a:rPr lang="en-GB" dirty="0"/>
              <a:t>Click to edit Master title style</a:t>
            </a:r>
            <a:endParaRPr lang="en-US" dirty="0"/>
          </a:p>
        </p:txBody>
      </p:sp>
      <p:sp>
        <p:nvSpPr>
          <p:cNvPr id="7" name="Picture Placeholder 6">
            <a:extLst>
              <a:ext uri="{FF2B5EF4-FFF2-40B4-BE49-F238E27FC236}">
                <a16:creationId xmlns:a16="http://schemas.microsoft.com/office/drawing/2014/main" id="{85073EE5-3428-4180-EEFF-EE47B2B4D96F}"/>
              </a:ext>
            </a:extLst>
          </p:cNvPr>
          <p:cNvSpPr>
            <a:spLocks noGrp="1"/>
          </p:cNvSpPr>
          <p:nvPr>
            <p:ph type="pic" sz="quarter" idx="13"/>
          </p:nvPr>
        </p:nvSpPr>
        <p:spPr>
          <a:xfrm>
            <a:off x="4734560" y="1406522"/>
            <a:ext cx="2600959" cy="5086352"/>
          </a:xfrm>
        </p:spPr>
        <p:txBody>
          <a:bodyPr/>
          <a:lstStyle>
            <a:lvl1pPr marL="0" indent="0">
              <a:buNone/>
              <a:defRPr b="0" i="0"/>
            </a:lvl1pPr>
          </a:lstStyle>
          <a:p>
            <a:endParaRPr lang="en-US" dirty="0"/>
          </a:p>
        </p:txBody>
      </p:sp>
      <p:sp>
        <p:nvSpPr>
          <p:cNvPr id="9" name="Text Placeholder 8">
            <a:extLst>
              <a:ext uri="{FF2B5EF4-FFF2-40B4-BE49-F238E27FC236}">
                <a16:creationId xmlns:a16="http://schemas.microsoft.com/office/drawing/2014/main" id="{297C19B2-AD58-215B-7531-13B15E064D2E}"/>
              </a:ext>
            </a:extLst>
          </p:cNvPr>
          <p:cNvSpPr>
            <a:spLocks noGrp="1"/>
          </p:cNvSpPr>
          <p:nvPr>
            <p:ph type="body" sz="quarter" idx="14"/>
          </p:nvPr>
        </p:nvSpPr>
        <p:spPr>
          <a:xfrm>
            <a:off x="1127125" y="2306638"/>
            <a:ext cx="3109913" cy="3413125"/>
          </a:xfrm>
        </p:spPr>
        <p:txBody>
          <a:bodyPr/>
          <a:lstStyle>
            <a:lvl1pPr marL="0" indent="0">
              <a:buNone/>
              <a:defRPr b="0" i="0"/>
            </a:lvl1pPr>
            <a:lvl2pPr marL="163305" indent="0">
              <a:buNone/>
              <a:defRPr b="0" i="0"/>
            </a:lvl2pPr>
            <a:lvl3pPr marL="326609" indent="0">
              <a:buNone/>
              <a:defRPr b="0" i="0"/>
            </a:lvl3pPr>
            <a:lvl4pPr marL="489914" indent="0">
              <a:buNone/>
              <a:defRPr b="0" i="0"/>
            </a:lvl4pPr>
            <a:lvl5pPr marL="653219" indent="0">
              <a:buNone/>
              <a:defRPr b="0" i="0"/>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10" name="Text Placeholder 8">
            <a:extLst>
              <a:ext uri="{FF2B5EF4-FFF2-40B4-BE49-F238E27FC236}">
                <a16:creationId xmlns:a16="http://schemas.microsoft.com/office/drawing/2014/main" id="{D288D79D-D8A6-7D77-A6B4-ACC75B00C486}"/>
              </a:ext>
            </a:extLst>
          </p:cNvPr>
          <p:cNvSpPr>
            <a:spLocks noGrp="1"/>
          </p:cNvSpPr>
          <p:nvPr>
            <p:ph type="body" sz="quarter" idx="15"/>
          </p:nvPr>
        </p:nvSpPr>
        <p:spPr>
          <a:xfrm>
            <a:off x="7802245" y="2306638"/>
            <a:ext cx="3109913" cy="3413125"/>
          </a:xfrm>
        </p:spPr>
        <p:txBody>
          <a:bodyPr/>
          <a:lstStyle>
            <a:lvl1pPr marL="0" indent="0">
              <a:buFontTx/>
              <a:buNone/>
              <a:defRPr b="0" i="0"/>
            </a:lvl1pPr>
            <a:lvl2pPr marL="163305" indent="0">
              <a:buFontTx/>
              <a:buNone/>
              <a:defRPr b="0" i="0"/>
            </a:lvl2pPr>
            <a:lvl3pPr marL="326609" indent="0">
              <a:buFontTx/>
              <a:buNone/>
              <a:defRPr b="0" i="0"/>
            </a:lvl3pPr>
            <a:lvl4pPr marL="489914" indent="0">
              <a:buFontTx/>
              <a:buNone/>
              <a:defRPr b="0" i="0"/>
            </a:lvl4pPr>
            <a:lvl5pPr marL="653219" indent="0">
              <a:buFontTx/>
              <a:buNone/>
              <a:defRPr b="0" i="0"/>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Tree>
    <p:extLst>
      <p:ext uri="{BB962C8B-B14F-4D97-AF65-F5344CB8AC3E}">
        <p14:creationId xmlns:p14="http://schemas.microsoft.com/office/powerpoint/2010/main" val="1402641830"/>
      </p:ext>
    </p:extLst>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Tasting Cool">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D8AA01C7-FC11-4894-9BC5-76ECB5904818}"/>
              </a:ext>
            </a:extLst>
          </p:cNvPr>
          <p:cNvSpPr txBox="1"/>
          <p:nvPr userDrawn="1"/>
        </p:nvSpPr>
        <p:spPr>
          <a:xfrm>
            <a:off x="535644" y="6111908"/>
            <a:ext cx="2103695" cy="330760"/>
          </a:xfrm>
          <a:prstGeom prst="rect">
            <a:avLst/>
          </a:prstGeom>
        </p:spPr>
        <p:txBody>
          <a:bodyPr vert="horz" wrap="square" lIns="0" tIns="11521" rIns="0" bIns="0" rtlCol="0">
            <a:spAutoFit/>
          </a:bodyPr>
          <a:lstStyle>
            <a:lvl1pPr algn="l" defTabSz="1007943" rtl="0" eaLnBrk="1" latinLnBrk="0" hangingPunct="1">
              <a:lnSpc>
                <a:spcPct val="80000"/>
              </a:lnSpc>
              <a:spcBef>
                <a:spcPct val="0"/>
              </a:spcBef>
              <a:buNone/>
              <a:defRPr sz="6000" b="1" kern="1200" cap="all" baseline="0">
                <a:solidFill>
                  <a:srgbClr val="F40000"/>
                </a:solidFill>
                <a:latin typeface="+mj-lt"/>
                <a:ea typeface="+mj-ea"/>
                <a:cs typeface="+mj-cs"/>
              </a:defRPr>
            </a:lvl1pPr>
          </a:lstStyle>
          <a:p>
            <a:pPr>
              <a:lnSpc>
                <a:spcPct val="75000"/>
              </a:lnSpc>
              <a:spcBef>
                <a:spcPct val="0"/>
              </a:spcBef>
            </a:pPr>
            <a:r>
              <a:rPr lang="en-AU" sz="2722" b="0" i="0" dirty="0">
                <a:solidFill>
                  <a:schemeClr val="bg1"/>
                </a:solidFill>
                <a:latin typeface="Microsoft JhengHei" panose="020B0604030504040204" pitchFamily="34" charset="-120"/>
              </a:rPr>
              <a:t>TASTING</a:t>
            </a:r>
          </a:p>
        </p:txBody>
      </p:sp>
      <p:sp>
        <p:nvSpPr>
          <p:cNvPr id="3" name="TextBox 2">
            <a:extLst>
              <a:ext uri="{FF2B5EF4-FFF2-40B4-BE49-F238E27FC236}">
                <a16:creationId xmlns:a16="http://schemas.microsoft.com/office/drawing/2014/main" id="{291E09F4-7558-25BA-F68E-D3CF62E7383E}"/>
              </a:ext>
            </a:extLst>
          </p:cNvPr>
          <p:cNvSpPr txBox="1"/>
          <p:nvPr userDrawn="1"/>
        </p:nvSpPr>
        <p:spPr>
          <a:xfrm>
            <a:off x="1243391" y="5448116"/>
            <a:ext cx="2738086" cy="461665"/>
          </a:xfrm>
          <a:prstGeom prst="rect">
            <a:avLst/>
          </a:prstGeom>
          <a:noFill/>
        </p:spPr>
        <p:txBody>
          <a:bodyPr wrap="square" rtlCol="0">
            <a:spAutoFit/>
          </a:bodyPr>
          <a:lstStyle/>
          <a:p>
            <a:r>
              <a:rPr lang="en-US" sz="2400" b="0" i="0" dirty="0">
                <a:solidFill>
                  <a:schemeClr val="bg2"/>
                </a:solidFill>
                <a:latin typeface="+mj-lt"/>
                <a:ea typeface="Microsoft JhengHei" panose="020B0604030504040204" pitchFamily="34" charset="-120"/>
                <a:cs typeface="Inter Display" panose="02000503000000020004" pitchFamily="2" charset="0"/>
              </a:rPr>
              <a:t>TASTING</a:t>
            </a:r>
          </a:p>
        </p:txBody>
      </p:sp>
      <p:sp>
        <p:nvSpPr>
          <p:cNvPr id="4" name="Freeform 3">
            <a:extLst>
              <a:ext uri="{FF2B5EF4-FFF2-40B4-BE49-F238E27FC236}">
                <a16:creationId xmlns:a16="http://schemas.microsoft.com/office/drawing/2014/main" id="{15A3BF27-D1A8-E18A-79B3-53F2BFAE9EBD}"/>
              </a:ext>
            </a:extLst>
          </p:cNvPr>
          <p:cNvSpPr/>
          <p:nvPr userDrawn="1"/>
        </p:nvSpPr>
        <p:spPr>
          <a:xfrm rot="5400000" flipH="1">
            <a:off x="-2941519" y="2905793"/>
            <a:ext cx="6884880" cy="1046413"/>
          </a:xfrm>
          <a:custGeom>
            <a:avLst/>
            <a:gdLst>
              <a:gd name="connsiteX0" fmla="*/ 12240 w 10692940"/>
              <a:gd name="connsiteY0" fmla="*/ 46235 h 1079748"/>
              <a:gd name="connsiteX1" fmla="*/ 0 w 10692940"/>
              <a:gd name="connsiteY1" fmla="*/ 1079748 h 1079748"/>
              <a:gd name="connsiteX2" fmla="*/ 10670641 w 10692940"/>
              <a:gd name="connsiteY2" fmla="*/ 1057284 h 1079748"/>
              <a:gd name="connsiteX3" fmla="*/ 10692940 w 10692940"/>
              <a:gd name="connsiteY3" fmla="*/ 603963 h 1079748"/>
              <a:gd name="connsiteX4" fmla="*/ 5788282 w 10692940"/>
              <a:gd name="connsiteY4" fmla="*/ 498721 h 1079748"/>
              <a:gd name="connsiteX5" fmla="*/ 12240 w 10692940"/>
              <a:gd name="connsiteY5" fmla="*/ 46235 h 1079748"/>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692940" h="1079748">
                <a:moveTo>
                  <a:pt x="12240" y="46235"/>
                </a:moveTo>
                <a:lnTo>
                  <a:pt x="0" y="1079748"/>
                </a:lnTo>
                <a:lnTo>
                  <a:pt x="10670641" y="1057284"/>
                </a:lnTo>
                <a:lnTo>
                  <a:pt x="10692940" y="603963"/>
                </a:lnTo>
                <a:cubicBezTo>
                  <a:pt x="10120510" y="688217"/>
                  <a:pt x="7656910" y="816366"/>
                  <a:pt x="5788282" y="498721"/>
                </a:cubicBezTo>
                <a:cubicBezTo>
                  <a:pt x="3919654" y="181076"/>
                  <a:pt x="2316450" y="-117243"/>
                  <a:pt x="12240" y="46235"/>
                </a:cubicBezTo>
                <a:close/>
              </a:path>
            </a:pathLst>
          </a:cu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p>
        </p:txBody>
      </p:sp>
      <p:pic>
        <p:nvPicPr>
          <p:cNvPr id="5" name="Graphic 4">
            <a:extLst>
              <a:ext uri="{FF2B5EF4-FFF2-40B4-BE49-F238E27FC236}">
                <a16:creationId xmlns:a16="http://schemas.microsoft.com/office/drawing/2014/main" id="{968F5E33-F5F2-1765-B4DF-BBE89D010E4B}"/>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676029" y="515358"/>
            <a:ext cx="1936405" cy="635073"/>
          </a:xfrm>
          <a:prstGeom prst="rect">
            <a:avLst/>
          </a:prstGeom>
        </p:spPr>
      </p:pic>
      <p:pic>
        <p:nvPicPr>
          <p:cNvPr id="6" name="Graphic 5">
            <a:extLst>
              <a:ext uri="{FF2B5EF4-FFF2-40B4-BE49-F238E27FC236}">
                <a16:creationId xmlns:a16="http://schemas.microsoft.com/office/drawing/2014/main" id="{A9EE3C19-6C15-B2A0-3B9B-325692318953}"/>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368241" y="6000910"/>
            <a:ext cx="1244193" cy="488790"/>
          </a:xfrm>
          <a:prstGeom prst="rect">
            <a:avLst/>
          </a:prstGeom>
        </p:spPr>
      </p:pic>
      <p:sp>
        <p:nvSpPr>
          <p:cNvPr id="7" name="Holder 2">
            <a:extLst>
              <a:ext uri="{FF2B5EF4-FFF2-40B4-BE49-F238E27FC236}">
                <a16:creationId xmlns:a16="http://schemas.microsoft.com/office/drawing/2014/main" id="{AD885E53-C41B-F11B-B131-8EDF072CFDFA}"/>
              </a:ext>
            </a:extLst>
          </p:cNvPr>
          <p:cNvSpPr>
            <a:spLocks noGrp="1"/>
          </p:cNvSpPr>
          <p:nvPr>
            <p:ph type="title" hasCustomPrompt="1"/>
          </p:nvPr>
        </p:nvSpPr>
        <p:spPr>
          <a:xfrm>
            <a:off x="3474720" y="515357"/>
            <a:ext cx="6226704" cy="1042381"/>
          </a:xfrm>
        </p:spPr>
        <p:txBody>
          <a:bodyPr lIns="0" tIns="0" rIns="0" bIns="0" anchor="t" anchorCtr="0"/>
          <a:lstStyle>
            <a:lvl1pPr>
              <a:lnSpc>
                <a:spcPct val="100000"/>
              </a:lnSpc>
              <a:defRPr sz="2177" b="0" i="0" cap="none" baseline="0">
                <a:solidFill>
                  <a:schemeClr val="accent2"/>
                </a:solidFill>
                <a:latin typeface="+mn-lt"/>
                <a:ea typeface="Microsoft JhengHei" panose="020B0604030504040204" pitchFamily="34" charset="-120"/>
                <a:cs typeface="Inter Display" panose="02000503000000020004" pitchFamily="2" charset="0"/>
              </a:defRPr>
            </a:lvl1pPr>
          </a:lstStyle>
          <a:p>
            <a:r>
              <a:rPr lang="en-AU" dirty="0"/>
              <a:t>Click to add wine name</a:t>
            </a:r>
          </a:p>
        </p:txBody>
      </p:sp>
      <p:sp>
        <p:nvSpPr>
          <p:cNvPr id="8" name="Holder 3">
            <a:extLst>
              <a:ext uri="{FF2B5EF4-FFF2-40B4-BE49-F238E27FC236}">
                <a16:creationId xmlns:a16="http://schemas.microsoft.com/office/drawing/2014/main" id="{351102E3-2CC2-21FF-A51A-EB3EF6E69F9B}"/>
              </a:ext>
            </a:extLst>
          </p:cNvPr>
          <p:cNvSpPr>
            <a:spLocks noGrp="1"/>
          </p:cNvSpPr>
          <p:nvPr>
            <p:ph type="body" idx="10" hasCustomPrompt="1"/>
          </p:nvPr>
        </p:nvSpPr>
        <p:spPr>
          <a:xfrm>
            <a:off x="3474720" y="1480192"/>
            <a:ext cx="6226704" cy="246221"/>
          </a:xfrm>
        </p:spPr>
        <p:txBody>
          <a:bodyPr lIns="0" tIns="0" rIns="0" bIns="0"/>
          <a:lstStyle>
            <a:lvl1pPr marL="0" indent="0">
              <a:buNone/>
              <a:defRPr sz="1634" b="0" i="0">
                <a:solidFill>
                  <a:schemeClr val="tx1"/>
                </a:solidFill>
                <a:latin typeface="+mn-lt"/>
                <a:ea typeface="Microsoft JhengHei" panose="020B0604030504040204" pitchFamily="34" charset="-120"/>
                <a:cs typeface="Inter Display" panose="02000503000000020004" pitchFamily="2" charset="0"/>
              </a:defRPr>
            </a:lvl1pPr>
          </a:lstStyle>
          <a:p>
            <a:r>
              <a:rPr lang="en-AU" dirty="0"/>
              <a:t>Click to add location</a:t>
            </a:r>
          </a:p>
        </p:txBody>
      </p:sp>
      <p:sp>
        <p:nvSpPr>
          <p:cNvPr id="9" name="Holder 3">
            <a:extLst>
              <a:ext uri="{FF2B5EF4-FFF2-40B4-BE49-F238E27FC236}">
                <a16:creationId xmlns:a16="http://schemas.microsoft.com/office/drawing/2014/main" id="{8D47485D-2ECB-6F8E-DCF4-3A1A422E143E}"/>
              </a:ext>
            </a:extLst>
          </p:cNvPr>
          <p:cNvSpPr>
            <a:spLocks noGrp="1"/>
          </p:cNvSpPr>
          <p:nvPr>
            <p:ph type="body" idx="11"/>
          </p:nvPr>
        </p:nvSpPr>
        <p:spPr>
          <a:xfrm>
            <a:off x="3474722" y="2084832"/>
            <a:ext cx="6226704" cy="4434500"/>
          </a:xfrm>
        </p:spPr>
        <p:txBody>
          <a:bodyPr lIns="0" tIns="0" rIns="0" bIns="0"/>
          <a:lstStyle>
            <a:lvl1pPr marL="0" indent="0">
              <a:buNone/>
              <a:defRPr sz="1452" b="0" i="0">
                <a:solidFill>
                  <a:schemeClr val="tx1"/>
                </a:solidFill>
                <a:latin typeface="+mn-lt"/>
                <a:ea typeface="Microsoft JhengHei" panose="020B0604030504040204" pitchFamily="34" charset="-120"/>
                <a:cs typeface="Inter Display" panose="02000503000000020004" pitchFamily="2" charset="0"/>
              </a:defRPr>
            </a:lvl1pPr>
          </a:lstStyle>
          <a:p>
            <a:endParaRPr lang="en-AU" dirty="0"/>
          </a:p>
        </p:txBody>
      </p:sp>
    </p:spTree>
    <p:extLst>
      <p:ext uri="{BB962C8B-B14F-4D97-AF65-F5344CB8AC3E}">
        <p14:creationId xmlns:p14="http://schemas.microsoft.com/office/powerpoint/2010/main" val="561494699"/>
      </p:ext>
    </p:extLst>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asting Warm">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D8AA01C7-FC11-4894-9BC5-76ECB5904818}"/>
              </a:ext>
            </a:extLst>
          </p:cNvPr>
          <p:cNvSpPr txBox="1"/>
          <p:nvPr userDrawn="1"/>
        </p:nvSpPr>
        <p:spPr>
          <a:xfrm>
            <a:off x="535644" y="6111908"/>
            <a:ext cx="2103695" cy="330760"/>
          </a:xfrm>
          <a:prstGeom prst="rect">
            <a:avLst/>
          </a:prstGeom>
        </p:spPr>
        <p:txBody>
          <a:bodyPr vert="horz" wrap="square" lIns="0" tIns="11521" rIns="0" bIns="0" rtlCol="0">
            <a:spAutoFit/>
          </a:bodyPr>
          <a:lstStyle>
            <a:lvl1pPr algn="l" defTabSz="1007943" rtl="0" eaLnBrk="1" latinLnBrk="0" hangingPunct="1">
              <a:lnSpc>
                <a:spcPct val="80000"/>
              </a:lnSpc>
              <a:spcBef>
                <a:spcPct val="0"/>
              </a:spcBef>
              <a:buNone/>
              <a:defRPr sz="6000" b="1" kern="1200" cap="all" baseline="0">
                <a:solidFill>
                  <a:srgbClr val="F40000"/>
                </a:solidFill>
                <a:latin typeface="+mj-lt"/>
                <a:ea typeface="+mj-ea"/>
                <a:cs typeface="+mj-cs"/>
              </a:defRPr>
            </a:lvl1pPr>
          </a:lstStyle>
          <a:p>
            <a:pPr>
              <a:lnSpc>
                <a:spcPct val="75000"/>
              </a:lnSpc>
              <a:spcBef>
                <a:spcPct val="0"/>
              </a:spcBef>
            </a:pPr>
            <a:r>
              <a:rPr lang="en-AU" sz="2722" b="0" i="0" dirty="0">
                <a:solidFill>
                  <a:schemeClr val="bg1"/>
                </a:solidFill>
                <a:latin typeface="Microsoft JhengHei" panose="020B0604030504040204" pitchFamily="34" charset="-120"/>
              </a:rPr>
              <a:t>TASTING</a:t>
            </a:r>
          </a:p>
        </p:txBody>
      </p:sp>
      <p:sp>
        <p:nvSpPr>
          <p:cNvPr id="3" name="TextBox 2">
            <a:extLst>
              <a:ext uri="{FF2B5EF4-FFF2-40B4-BE49-F238E27FC236}">
                <a16:creationId xmlns:a16="http://schemas.microsoft.com/office/drawing/2014/main" id="{291E09F4-7558-25BA-F68E-D3CF62E7383E}"/>
              </a:ext>
            </a:extLst>
          </p:cNvPr>
          <p:cNvSpPr txBox="1"/>
          <p:nvPr userDrawn="1"/>
        </p:nvSpPr>
        <p:spPr>
          <a:xfrm>
            <a:off x="1243391" y="5448116"/>
            <a:ext cx="2738086" cy="461665"/>
          </a:xfrm>
          <a:prstGeom prst="rect">
            <a:avLst/>
          </a:prstGeom>
          <a:noFill/>
        </p:spPr>
        <p:txBody>
          <a:bodyPr wrap="square" rtlCol="0">
            <a:spAutoFit/>
          </a:bodyPr>
          <a:lstStyle/>
          <a:p>
            <a:r>
              <a:rPr lang="en-US" sz="2400" b="0" i="0" dirty="0">
                <a:solidFill>
                  <a:schemeClr val="accent5"/>
                </a:solidFill>
                <a:latin typeface="+mj-lt"/>
                <a:ea typeface="Microsoft JhengHei" panose="020B0604030504040204" pitchFamily="34" charset="-120"/>
                <a:cs typeface="Inter Display" panose="02000503000000020004" pitchFamily="2" charset="0"/>
              </a:rPr>
              <a:t>TASTING</a:t>
            </a:r>
          </a:p>
        </p:txBody>
      </p:sp>
      <p:sp>
        <p:nvSpPr>
          <p:cNvPr id="4" name="Freeform 3">
            <a:extLst>
              <a:ext uri="{FF2B5EF4-FFF2-40B4-BE49-F238E27FC236}">
                <a16:creationId xmlns:a16="http://schemas.microsoft.com/office/drawing/2014/main" id="{15A3BF27-D1A8-E18A-79B3-53F2BFAE9EBD}"/>
              </a:ext>
            </a:extLst>
          </p:cNvPr>
          <p:cNvSpPr/>
          <p:nvPr userDrawn="1"/>
        </p:nvSpPr>
        <p:spPr>
          <a:xfrm rot="5400000" flipH="1">
            <a:off x="-2941519" y="2905793"/>
            <a:ext cx="6884880" cy="1046413"/>
          </a:xfrm>
          <a:custGeom>
            <a:avLst/>
            <a:gdLst>
              <a:gd name="connsiteX0" fmla="*/ 12240 w 10692940"/>
              <a:gd name="connsiteY0" fmla="*/ 46235 h 1079748"/>
              <a:gd name="connsiteX1" fmla="*/ 0 w 10692940"/>
              <a:gd name="connsiteY1" fmla="*/ 1079748 h 1079748"/>
              <a:gd name="connsiteX2" fmla="*/ 10670641 w 10692940"/>
              <a:gd name="connsiteY2" fmla="*/ 1057284 h 1079748"/>
              <a:gd name="connsiteX3" fmla="*/ 10692940 w 10692940"/>
              <a:gd name="connsiteY3" fmla="*/ 603963 h 1079748"/>
              <a:gd name="connsiteX4" fmla="*/ 5788282 w 10692940"/>
              <a:gd name="connsiteY4" fmla="*/ 498721 h 1079748"/>
              <a:gd name="connsiteX5" fmla="*/ 12240 w 10692940"/>
              <a:gd name="connsiteY5" fmla="*/ 46235 h 1079748"/>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692940" h="1079748">
                <a:moveTo>
                  <a:pt x="12240" y="46235"/>
                </a:moveTo>
                <a:lnTo>
                  <a:pt x="0" y="1079748"/>
                </a:lnTo>
                <a:lnTo>
                  <a:pt x="10670641" y="1057284"/>
                </a:lnTo>
                <a:lnTo>
                  <a:pt x="10692940" y="603963"/>
                </a:lnTo>
                <a:cubicBezTo>
                  <a:pt x="10120510" y="688217"/>
                  <a:pt x="7656910" y="816366"/>
                  <a:pt x="5788282" y="498721"/>
                </a:cubicBezTo>
                <a:cubicBezTo>
                  <a:pt x="3919654" y="181076"/>
                  <a:pt x="2316450" y="-117243"/>
                  <a:pt x="12240" y="46235"/>
                </a:cubicBez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p>
        </p:txBody>
      </p:sp>
      <p:pic>
        <p:nvPicPr>
          <p:cNvPr id="5" name="Graphic 4">
            <a:extLst>
              <a:ext uri="{FF2B5EF4-FFF2-40B4-BE49-F238E27FC236}">
                <a16:creationId xmlns:a16="http://schemas.microsoft.com/office/drawing/2014/main" id="{968F5E33-F5F2-1765-B4DF-BBE89D010E4B}"/>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676029" y="515358"/>
            <a:ext cx="1936405" cy="635073"/>
          </a:xfrm>
          <a:prstGeom prst="rect">
            <a:avLst/>
          </a:prstGeom>
        </p:spPr>
      </p:pic>
      <p:pic>
        <p:nvPicPr>
          <p:cNvPr id="6" name="Graphic 5">
            <a:extLst>
              <a:ext uri="{FF2B5EF4-FFF2-40B4-BE49-F238E27FC236}">
                <a16:creationId xmlns:a16="http://schemas.microsoft.com/office/drawing/2014/main" id="{A9EE3C19-6C15-B2A0-3B9B-325692318953}"/>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368241" y="6000910"/>
            <a:ext cx="1244193" cy="488790"/>
          </a:xfrm>
          <a:prstGeom prst="rect">
            <a:avLst/>
          </a:prstGeom>
        </p:spPr>
      </p:pic>
      <p:sp>
        <p:nvSpPr>
          <p:cNvPr id="7" name="Holder 2">
            <a:extLst>
              <a:ext uri="{FF2B5EF4-FFF2-40B4-BE49-F238E27FC236}">
                <a16:creationId xmlns:a16="http://schemas.microsoft.com/office/drawing/2014/main" id="{AD885E53-C41B-F11B-B131-8EDF072CFDFA}"/>
              </a:ext>
            </a:extLst>
          </p:cNvPr>
          <p:cNvSpPr>
            <a:spLocks noGrp="1"/>
          </p:cNvSpPr>
          <p:nvPr>
            <p:ph type="title" hasCustomPrompt="1"/>
          </p:nvPr>
        </p:nvSpPr>
        <p:spPr>
          <a:xfrm>
            <a:off x="3474720" y="515357"/>
            <a:ext cx="6226704" cy="1042381"/>
          </a:xfrm>
        </p:spPr>
        <p:txBody>
          <a:bodyPr lIns="0" tIns="0" rIns="0" bIns="0" anchor="t" anchorCtr="0"/>
          <a:lstStyle>
            <a:lvl1pPr>
              <a:lnSpc>
                <a:spcPct val="100000"/>
              </a:lnSpc>
              <a:defRPr sz="2177" b="0" i="0" cap="none" baseline="0">
                <a:solidFill>
                  <a:schemeClr val="accent1"/>
                </a:solidFill>
                <a:latin typeface="+mj-lt"/>
                <a:ea typeface="Microsoft JhengHei" panose="020B0604030504040204" pitchFamily="34" charset="-120"/>
                <a:cs typeface="Inter Display" panose="02000503000000020004" pitchFamily="2" charset="0"/>
              </a:defRPr>
            </a:lvl1pPr>
          </a:lstStyle>
          <a:p>
            <a:r>
              <a:rPr lang="en-AU" dirty="0"/>
              <a:t>Click to add wine name</a:t>
            </a:r>
          </a:p>
        </p:txBody>
      </p:sp>
      <p:sp>
        <p:nvSpPr>
          <p:cNvPr id="8" name="Holder 3">
            <a:extLst>
              <a:ext uri="{FF2B5EF4-FFF2-40B4-BE49-F238E27FC236}">
                <a16:creationId xmlns:a16="http://schemas.microsoft.com/office/drawing/2014/main" id="{351102E3-2CC2-21FF-A51A-EB3EF6E69F9B}"/>
              </a:ext>
            </a:extLst>
          </p:cNvPr>
          <p:cNvSpPr>
            <a:spLocks noGrp="1"/>
          </p:cNvSpPr>
          <p:nvPr>
            <p:ph type="body" idx="10" hasCustomPrompt="1"/>
          </p:nvPr>
        </p:nvSpPr>
        <p:spPr>
          <a:xfrm>
            <a:off x="3474720" y="1480192"/>
            <a:ext cx="6226704" cy="246221"/>
          </a:xfrm>
        </p:spPr>
        <p:txBody>
          <a:bodyPr lIns="0" tIns="0" rIns="0" bIns="0"/>
          <a:lstStyle>
            <a:lvl1pPr marL="0" indent="0">
              <a:buNone/>
              <a:defRPr sz="1634" b="0" i="0">
                <a:solidFill>
                  <a:schemeClr val="tx1"/>
                </a:solidFill>
                <a:latin typeface="Neue Haas Grotesk Text Pro" panose="020B0504020202020204" pitchFamily="34" charset="77"/>
                <a:ea typeface="Microsoft JhengHei" panose="020B0604030504040204" pitchFamily="34" charset="-120"/>
                <a:cs typeface="Inter Display" panose="02000503000000020004" pitchFamily="2" charset="0"/>
              </a:defRPr>
            </a:lvl1pPr>
          </a:lstStyle>
          <a:p>
            <a:r>
              <a:rPr lang="en-AU" dirty="0"/>
              <a:t>Click to add location</a:t>
            </a:r>
          </a:p>
        </p:txBody>
      </p:sp>
      <p:sp>
        <p:nvSpPr>
          <p:cNvPr id="9" name="Holder 3">
            <a:extLst>
              <a:ext uri="{FF2B5EF4-FFF2-40B4-BE49-F238E27FC236}">
                <a16:creationId xmlns:a16="http://schemas.microsoft.com/office/drawing/2014/main" id="{8D47485D-2ECB-6F8E-DCF4-3A1A422E143E}"/>
              </a:ext>
            </a:extLst>
          </p:cNvPr>
          <p:cNvSpPr>
            <a:spLocks noGrp="1"/>
          </p:cNvSpPr>
          <p:nvPr>
            <p:ph type="body" idx="11"/>
          </p:nvPr>
        </p:nvSpPr>
        <p:spPr>
          <a:xfrm>
            <a:off x="3474722" y="2084832"/>
            <a:ext cx="6226704" cy="4434500"/>
          </a:xfrm>
        </p:spPr>
        <p:txBody>
          <a:bodyPr lIns="0" tIns="0" rIns="0" bIns="0"/>
          <a:lstStyle>
            <a:lvl1pPr marL="0" indent="0">
              <a:buNone/>
              <a:defRPr sz="1452" b="0" i="0">
                <a:solidFill>
                  <a:schemeClr val="tx1"/>
                </a:solidFill>
                <a:latin typeface="Neue Haas Grotesk Text Pro" panose="020B0504020202020204" pitchFamily="34" charset="77"/>
                <a:ea typeface="Microsoft JhengHei" panose="020B0604030504040204" pitchFamily="34" charset="-120"/>
                <a:cs typeface="Inter Display" panose="02000503000000020004" pitchFamily="2" charset="0"/>
              </a:defRPr>
            </a:lvl1pPr>
          </a:lstStyle>
          <a:p>
            <a:endParaRPr lang="en-AU" dirty="0"/>
          </a:p>
        </p:txBody>
      </p:sp>
    </p:spTree>
    <p:extLst>
      <p:ext uri="{BB962C8B-B14F-4D97-AF65-F5344CB8AC3E}">
        <p14:creationId xmlns:p14="http://schemas.microsoft.com/office/powerpoint/2010/main" val="872959169"/>
      </p:ext>
    </p:extLst>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D710B8-9164-41B4-8DAE-ED192B72A716}"/>
              </a:ext>
            </a:extLst>
          </p:cNvPr>
          <p:cNvSpPr>
            <a:spLocks noGrp="1"/>
          </p:cNvSpPr>
          <p:nvPr>
            <p:ph type="title"/>
          </p:nvPr>
        </p:nvSpPr>
        <p:spPr>
          <a:xfrm>
            <a:off x="2" y="909503"/>
            <a:ext cx="6158452" cy="1325562"/>
          </a:xfrm>
        </p:spPr>
        <p:txBody>
          <a:bodyPr/>
          <a:lstStyle>
            <a:lvl1pPr>
              <a:defRPr b="0" i="0">
                <a:solidFill>
                  <a:schemeClr val="accent1"/>
                </a:solidFill>
              </a:defRPr>
            </a:lvl1pPr>
          </a:lstStyle>
          <a:p>
            <a:r>
              <a:rPr lang="en-US" dirty="0"/>
              <a:t>Click to edit Master title style</a:t>
            </a:r>
            <a:endParaRPr lang="en-AU" dirty="0"/>
          </a:p>
        </p:txBody>
      </p:sp>
      <p:sp>
        <p:nvSpPr>
          <p:cNvPr id="5" name="Text Placeholder 4">
            <a:extLst>
              <a:ext uri="{FF2B5EF4-FFF2-40B4-BE49-F238E27FC236}">
                <a16:creationId xmlns:a16="http://schemas.microsoft.com/office/drawing/2014/main" id="{9A7D96D8-D0DE-455F-8473-3B88D86D1600}"/>
              </a:ext>
            </a:extLst>
          </p:cNvPr>
          <p:cNvSpPr>
            <a:spLocks noGrp="1"/>
          </p:cNvSpPr>
          <p:nvPr>
            <p:ph type="body" sz="quarter" idx="10"/>
          </p:nvPr>
        </p:nvSpPr>
        <p:spPr>
          <a:xfrm>
            <a:off x="6842725" y="976423"/>
            <a:ext cx="4105121" cy="5495616"/>
          </a:xfrm>
        </p:spPr>
        <p:txBody>
          <a:bodyPr/>
          <a:lstStyle>
            <a:lvl1pPr marL="0" indent="0">
              <a:buClr>
                <a:schemeClr val="accent1"/>
              </a:buClr>
              <a:buNone/>
              <a:defRPr b="0" i="0"/>
            </a:lvl1pPr>
            <a:lvl2pPr marL="163304" indent="0">
              <a:buNone/>
              <a:defRPr b="0" i="0"/>
            </a:lvl2pPr>
            <a:lvl3pPr marL="326609" indent="0">
              <a:buNone/>
              <a:defRPr b="0" i="0"/>
            </a:lvl3pPr>
            <a:lvl4pPr marL="489913" indent="0">
              <a:buNone/>
              <a:defRPr b="0" i="0"/>
            </a:lvl4pPr>
            <a:lvl5pPr marL="653218" indent="0">
              <a:buNone/>
              <a:defRPr b="0" i="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Tree>
    <p:extLst>
      <p:ext uri="{BB962C8B-B14F-4D97-AF65-F5344CB8AC3E}">
        <p14:creationId xmlns:p14="http://schemas.microsoft.com/office/powerpoint/2010/main" val="630166862"/>
      </p:ext>
    </p:extLst>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meline">
    <p:spTree>
      <p:nvGrpSpPr>
        <p:cNvPr id="1" name=""/>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6DCCE697-4019-BB04-2E3D-B591954C0E92}"/>
              </a:ext>
            </a:extLst>
          </p:cNvPr>
          <p:cNvCxnSpPr/>
          <p:nvPr userDrawn="1"/>
        </p:nvCxnSpPr>
        <p:spPr>
          <a:xfrm>
            <a:off x="1635760" y="3429000"/>
            <a:ext cx="10556240" cy="0"/>
          </a:xfrm>
          <a:prstGeom prst="line">
            <a:avLst/>
          </a:prstGeom>
          <a:ln w="127000">
            <a:solidFill>
              <a:schemeClr val="tx1"/>
            </a:solidFill>
          </a:ln>
        </p:spPr>
        <p:style>
          <a:lnRef idx="1">
            <a:schemeClr val="accent1"/>
          </a:lnRef>
          <a:fillRef idx="0">
            <a:schemeClr val="accent1"/>
          </a:fillRef>
          <a:effectRef idx="0">
            <a:schemeClr val="accent1"/>
          </a:effectRef>
          <a:fontRef idx="minor">
            <a:schemeClr val="tx1"/>
          </a:fontRef>
        </p:style>
      </p:cxnSp>
      <p:sp>
        <p:nvSpPr>
          <p:cNvPr id="5" name="Title 1">
            <a:extLst>
              <a:ext uri="{FF2B5EF4-FFF2-40B4-BE49-F238E27FC236}">
                <a16:creationId xmlns:a16="http://schemas.microsoft.com/office/drawing/2014/main" id="{43F944C6-6AE1-9AF4-451B-08D094D1A38B}"/>
              </a:ext>
            </a:extLst>
          </p:cNvPr>
          <p:cNvSpPr>
            <a:spLocks noGrp="1"/>
          </p:cNvSpPr>
          <p:nvPr>
            <p:ph type="title"/>
          </p:nvPr>
        </p:nvSpPr>
        <p:spPr>
          <a:xfrm>
            <a:off x="1635760" y="3780025"/>
            <a:ext cx="4105121" cy="1325562"/>
          </a:xfrm>
        </p:spPr>
        <p:txBody>
          <a:bodyPr/>
          <a:lstStyle>
            <a:lvl1pPr>
              <a:defRPr sz="2400" b="0" i="0">
                <a:solidFill>
                  <a:schemeClr val="accent1"/>
                </a:solidFill>
              </a:defRPr>
            </a:lvl1pPr>
          </a:lstStyle>
          <a:p>
            <a:r>
              <a:rPr lang="en-US" dirty="0"/>
              <a:t>Click to edit Master title style</a:t>
            </a:r>
            <a:endParaRPr lang="en-AU" dirty="0"/>
          </a:p>
        </p:txBody>
      </p:sp>
      <p:sp>
        <p:nvSpPr>
          <p:cNvPr id="6" name="Text Placeholder 4">
            <a:extLst>
              <a:ext uri="{FF2B5EF4-FFF2-40B4-BE49-F238E27FC236}">
                <a16:creationId xmlns:a16="http://schemas.microsoft.com/office/drawing/2014/main" id="{F0E45908-0F8D-56C9-5500-3F35A651C8A9}"/>
              </a:ext>
            </a:extLst>
          </p:cNvPr>
          <p:cNvSpPr>
            <a:spLocks noGrp="1"/>
          </p:cNvSpPr>
          <p:nvPr>
            <p:ph type="body" sz="quarter" idx="10"/>
          </p:nvPr>
        </p:nvSpPr>
        <p:spPr>
          <a:xfrm>
            <a:off x="1635760" y="4442806"/>
            <a:ext cx="4105121" cy="1461301"/>
          </a:xfrm>
        </p:spPr>
        <p:txBody>
          <a:bodyPr/>
          <a:lstStyle>
            <a:lvl1pPr marL="0" indent="0">
              <a:buClr>
                <a:schemeClr val="accent1"/>
              </a:buClr>
              <a:buNone/>
              <a:defRPr b="0" i="0"/>
            </a:lvl1pPr>
            <a:lvl2pPr marL="163304" indent="0">
              <a:buNone/>
              <a:defRPr b="0" i="0"/>
            </a:lvl2pPr>
            <a:lvl3pPr marL="326609" indent="0">
              <a:buNone/>
              <a:defRPr b="0" i="0"/>
            </a:lvl3pPr>
            <a:lvl4pPr marL="489913" indent="0">
              <a:buNone/>
              <a:defRPr b="0" i="0"/>
            </a:lvl4pPr>
            <a:lvl5pPr marL="653218" indent="0">
              <a:buNone/>
              <a:defRPr b="0" i="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10" name="Oval 9">
            <a:extLst>
              <a:ext uri="{FF2B5EF4-FFF2-40B4-BE49-F238E27FC236}">
                <a16:creationId xmlns:a16="http://schemas.microsoft.com/office/drawing/2014/main" id="{D87C4ADD-0043-2691-F0F9-61E2A9C9E55B}"/>
              </a:ext>
            </a:extLst>
          </p:cNvPr>
          <p:cNvSpPr/>
          <p:nvPr userDrawn="1"/>
        </p:nvSpPr>
        <p:spPr>
          <a:xfrm>
            <a:off x="1455760"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p>
        </p:txBody>
      </p:sp>
      <p:sp>
        <p:nvSpPr>
          <p:cNvPr id="11" name="Oval 10">
            <a:extLst>
              <a:ext uri="{FF2B5EF4-FFF2-40B4-BE49-F238E27FC236}">
                <a16:creationId xmlns:a16="http://schemas.microsoft.com/office/drawing/2014/main" id="{EB4AC40A-15C3-618A-87BF-95DE760CCE3E}"/>
              </a:ext>
            </a:extLst>
          </p:cNvPr>
          <p:cNvSpPr/>
          <p:nvPr userDrawn="1"/>
        </p:nvSpPr>
        <p:spPr>
          <a:xfrm>
            <a:off x="5564773"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p>
        </p:txBody>
      </p:sp>
      <p:sp>
        <p:nvSpPr>
          <p:cNvPr id="12" name="Oval 11">
            <a:extLst>
              <a:ext uri="{FF2B5EF4-FFF2-40B4-BE49-F238E27FC236}">
                <a16:creationId xmlns:a16="http://schemas.microsoft.com/office/drawing/2014/main" id="{AF6F7BB9-9DEF-7131-D02D-4E4EE44CC42D}"/>
              </a:ext>
            </a:extLst>
          </p:cNvPr>
          <p:cNvSpPr/>
          <p:nvPr userDrawn="1"/>
        </p:nvSpPr>
        <p:spPr>
          <a:xfrm>
            <a:off x="9500166"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p>
        </p:txBody>
      </p:sp>
      <p:sp>
        <p:nvSpPr>
          <p:cNvPr id="14" name="Picture Placeholder 13">
            <a:extLst>
              <a:ext uri="{FF2B5EF4-FFF2-40B4-BE49-F238E27FC236}">
                <a16:creationId xmlns:a16="http://schemas.microsoft.com/office/drawing/2014/main" id="{A8945C62-1796-2F24-FF4B-EE658021C83A}"/>
              </a:ext>
            </a:extLst>
          </p:cNvPr>
          <p:cNvSpPr>
            <a:spLocks noGrp="1"/>
          </p:cNvSpPr>
          <p:nvPr>
            <p:ph type="pic" sz="quarter" idx="12"/>
          </p:nvPr>
        </p:nvSpPr>
        <p:spPr>
          <a:xfrm>
            <a:off x="407988" y="0"/>
            <a:ext cx="3943350" cy="2800350"/>
          </a:xfrm>
        </p:spPr>
        <p:txBody>
          <a:bodyPr/>
          <a:lstStyle>
            <a:lvl1pPr marL="0" indent="0">
              <a:buFont typeface="Arial" panose="020B0604020202020204" pitchFamily="34" charset="0"/>
              <a:buNone/>
              <a:defRPr b="0" i="0"/>
            </a:lvl1pPr>
          </a:lstStyle>
          <a:p>
            <a:endParaRPr lang="en-US" dirty="0"/>
          </a:p>
        </p:txBody>
      </p:sp>
    </p:spTree>
    <p:extLst>
      <p:ext uri="{BB962C8B-B14F-4D97-AF65-F5344CB8AC3E}">
        <p14:creationId xmlns:p14="http://schemas.microsoft.com/office/powerpoint/2010/main" val="3400445684"/>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10B58A3-E193-4684-ABCE-DF0A8B6CD042}"/>
              </a:ext>
            </a:extLst>
          </p:cNvPr>
          <p:cNvSpPr>
            <a:spLocks noGrp="1"/>
          </p:cNvSpPr>
          <p:nvPr>
            <p:ph type="title"/>
          </p:nvPr>
        </p:nvSpPr>
        <p:spPr>
          <a:xfrm>
            <a:off x="410406" y="365126"/>
            <a:ext cx="11371189" cy="1325562"/>
          </a:xfrm>
          <a:prstGeom prst="rect">
            <a:avLst/>
          </a:prstGeom>
        </p:spPr>
        <p:txBody>
          <a:bodyPr vert="horz" lIns="0" tIns="0" rIns="0" bIns="0" rtlCol="0" anchor="t" anchorCtr="0">
            <a:noAutofit/>
          </a:bodyPr>
          <a:lstStyle/>
          <a:p>
            <a:r>
              <a:rPr lang="en-US" dirty="0"/>
              <a:t>Click to edit Master title style</a:t>
            </a:r>
            <a:endParaRPr lang="en-AU" dirty="0"/>
          </a:p>
        </p:txBody>
      </p:sp>
      <p:sp>
        <p:nvSpPr>
          <p:cNvPr id="3" name="Text Placeholder 2">
            <a:extLst>
              <a:ext uri="{FF2B5EF4-FFF2-40B4-BE49-F238E27FC236}">
                <a16:creationId xmlns:a16="http://schemas.microsoft.com/office/drawing/2014/main" id="{01F38D3A-1279-4066-93F5-53800A796276}"/>
              </a:ext>
            </a:extLst>
          </p:cNvPr>
          <p:cNvSpPr>
            <a:spLocks noGrp="1"/>
          </p:cNvSpPr>
          <p:nvPr>
            <p:ph type="body" idx="1"/>
          </p:nvPr>
        </p:nvSpPr>
        <p:spPr>
          <a:xfrm>
            <a:off x="410406" y="1825625"/>
            <a:ext cx="11371189" cy="4351338"/>
          </a:xfrm>
          <a:prstGeom prst="rect">
            <a:avLst/>
          </a:prstGeom>
        </p:spPr>
        <p:txBody>
          <a:bodyPr vert="horz" lIns="0" tIns="0" rIns="0" bIns="0" rtlCol="0">
            <a:no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4" name="Date Placeholder 3">
            <a:extLst>
              <a:ext uri="{FF2B5EF4-FFF2-40B4-BE49-F238E27FC236}">
                <a16:creationId xmlns:a16="http://schemas.microsoft.com/office/drawing/2014/main" id="{10EA2CD7-A72C-495B-9228-0E077D24D940}"/>
              </a:ext>
            </a:extLst>
          </p:cNvPr>
          <p:cNvSpPr>
            <a:spLocks noGrp="1"/>
          </p:cNvSpPr>
          <p:nvPr>
            <p:ph type="dt" sz="half" idx="2"/>
          </p:nvPr>
        </p:nvSpPr>
        <p:spPr>
          <a:xfrm>
            <a:off x="410405" y="6356352"/>
            <a:ext cx="2743200" cy="365125"/>
          </a:xfrm>
          <a:prstGeom prst="rect">
            <a:avLst/>
          </a:prstGeom>
        </p:spPr>
        <p:txBody>
          <a:bodyPr vert="horz" lIns="0" tIns="0" rIns="0" bIns="0" rtlCol="0" anchor="ctr"/>
          <a:lstStyle>
            <a:lvl1pPr algn="l">
              <a:defRPr sz="906" b="0" i="0">
                <a:solidFill>
                  <a:schemeClr val="tx1"/>
                </a:solidFill>
                <a:latin typeface="Microsoft JhengHei" panose="020B0604030504040204" pitchFamily="34" charset="-120"/>
                <a:ea typeface="Microsoft JhengHei" panose="020B0604030504040204" pitchFamily="34" charset="-120"/>
                <a:cs typeface="Inter Display" panose="02000503000000020004" pitchFamily="2" charset="0"/>
              </a:defRPr>
            </a:lvl1pPr>
          </a:lstStyle>
          <a:p>
            <a:fld id="{42169B3B-8761-4204-AA5A-11BC84B55C93}" type="datetimeFigureOut">
              <a:rPr lang="en-AU" smtClean="0"/>
              <a:pPr/>
              <a:t>15/7/2026</a:t>
            </a:fld>
            <a:endParaRPr lang="en-AU" dirty="0"/>
          </a:p>
        </p:txBody>
      </p:sp>
      <p:sp>
        <p:nvSpPr>
          <p:cNvPr id="5" name="Footer Placeholder 4">
            <a:extLst>
              <a:ext uri="{FF2B5EF4-FFF2-40B4-BE49-F238E27FC236}">
                <a16:creationId xmlns:a16="http://schemas.microsoft.com/office/drawing/2014/main" id="{CBD43B1A-E254-4E8E-8D77-9053126860F2}"/>
              </a:ext>
            </a:extLst>
          </p:cNvPr>
          <p:cNvSpPr>
            <a:spLocks noGrp="1"/>
          </p:cNvSpPr>
          <p:nvPr>
            <p:ph type="ftr" sz="quarter" idx="3"/>
          </p:nvPr>
        </p:nvSpPr>
        <p:spPr>
          <a:xfrm>
            <a:off x="4038601" y="6356352"/>
            <a:ext cx="4114800" cy="365125"/>
          </a:xfrm>
          <a:prstGeom prst="rect">
            <a:avLst/>
          </a:prstGeom>
        </p:spPr>
        <p:txBody>
          <a:bodyPr vert="horz" lIns="0" tIns="0" rIns="0" bIns="0" rtlCol="0" anchor="ctr"/>
          <a:lstStyle>
            <a:lvl1pPr algn="ctr">
              <a:defRPr sz="906" b="0" i="0">
                <a:solidFill>
                  <a:schemeClr val="tx1"/>
                </a:solidFill>
                <a:latin typeface="Microsoft JhengHei" panose="020B0604030504040204" pitchFamily="34" charset="-120"/>
                <a:ea typeface="Microsoft JhengHei" panose="020B0604030504040204" pitchFamily="34" charset="-120"/>
                <a:cs typeface="Inter Display" panose="02000503000000020004" pitchFamily="2" charset="0"/>
              </a:defRPr>
            </a:lvl1pPr>
          </a:lstStyle>
          <a:p>
            <a:endParaRPr lang="en-AU" dirty="0"/>
          </a:p>
        </p:txBody>
      </p:sp>
      <p:sp>
        <p:nvSpPr>
          <p:cNvPr id="6" name="Slide Number Placeholder 5">
            <a:extLst>
              <a:ext uri="{FF2B5EF4-FFF2-40B4-BE49-F238E27FC236}">
                <a16:creationId xmlns:a16="http://schemas.microsoft.com/office/drawing/2014/main" id="{7966D85B-9034-49C5-A86E-714985BCC24E}"/>
              </a:ext>
            </a:extLst>
          </p:cNvPr>
          <p:cNvSpPr>
            <a:spLocks noGrp="1"/>
          </p:cNvSpPr>
          <p:nvPr>
            <p:ph type="sldNum" sz="quarter" idx="4"/>
          </p:nvPr>
        </p:nvSpPr>
        <p:spPr>
          <a:xfrm>
            <a:off x="9038394" y="6356352"/>
            <a:ext cx="2743200" cy="365125"/>
          </a:xfrm>
          <a:prstGeom prst="rect">
            <a:avLst/>
          </a:prstGeom>
        </p:spPr>
        <p:txBody>
          <a:bodyPr vert="horz" lIns="0" tIns="0" rIns="0" bIns="0" rtlCol="0" anchor="ctr"/>
          <a:lstStyle>
            <a:lvl1pPr algn="r">
              <a:defRPr sz="906" b="0" i="0">
                <a:solidFill>
                  <a:schemeClr val="tx1"/>
                </a:solidFill>
                <a:latin typeface="Microsoft JhengHei" panose="020B0604030504040204" pitchFamily="34" charset="-120"/>
                <a:ea typeface="Microsoft JhengHei" panose="020B0604030504040204" pitchFamily="34" charset="-120"/>
                <a:cs typeface="Inter Display" panose="02000503000000020004" pitchFamily="2" charset="0"/>
              </a:defRPr>
            </a:lvl1pPr>
          </a:lstStyle>
          <a:p>
            <a:fld id="{E6316B6A-336A-44FF-82DA-A4D1594FA055}" type="slidenum">
              <a:rPr lang="en-AU" smtClean="0"/>
              <a:pPr/>
              <a:t>‹N°›</a:t>
            </a:fld>
            <a:endParaRPr lang="en-AU" dirty="0"/>
          </a:p>
        </p:txBody>
      </p:sp>
    </p:spTree>
    <p:extLst>
      <p:ext uri="{BB962C8B-B14F-4D97-AF65-F5344CB8AC3E}">
        <p14:creationId xmlns:p14="http://schemas.microsoft.com/office/powerpoint/2010/main" val="70107504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56" r:id="rId3"/>
    <p:sldLayoutId id="2147483664" r:id="rId4"/>
    <p:sldLayoutId id="2147483660" r:id="rId5"/>
    <p:sldLayoutId id="2147483667" r:id="rId6"/>
    <p:sldLayoutId id="2147483668" r:id="rId7"/>
    <p:sldLayoutId id="2147483657" r:id="rId8"/>
    <p:sldLayoutId id="2147483655" r:id="rId9"/>
    <p:sldLayoutId id="2147483663" r:id="rId10"/>
    <p:sldLayoutId id="2147483665" r:id="rId11"/>
    <p:sldLayoutId id="2147483666" r:id="rId12"/>
  </p:sldLayoutIdLst>
  <p:transition/>
  <p:txStyles>
    <p:titleStyle>
      <a:lvl1pPr algn="l" defTabSz="914453" rtl="0" eaLnBrk="1" latinLnBrk="0" hangingPunct="1">
        <a:lnSpc>
          <a:spcPct val="80000"/>
        </a:lnSpc>
        <a:spcBef>
          <a:spcPct val="0"/>
        </a:spcBef>
        <a:buNone/>
        <a:defRPr sz="5443" b="0" i="0" kern="1200" cap="all" baseline="0">
          <a:solidFill>
            <a:schemeClr val="accent4"/>
          </a:solidFill>
          <a:latin typeface="Microsoft JhengHei" panose="020B0604030504040204" pitchFamily="34" charset="-120"/>
          <a:ea typeface="Microsoft JhengHei" panose="020B0604030504040204" pitchFamily="34" charset="-120"/>
          <a:cs typeface="Inter Display" panose="02000503000000020004" pitchFamily="2" charset="0"/>
        </a:defRPr>
      </a:lvl1pPr>
    </p:titleStyle>
    <p:bodyStyle>
      <a:lvl1pPr marL="259245" indent="-259245" algn="l" defTabSz="914453" rtl="0" eaLnBrk="1" latinLnBrk="0" hangingPunct="1">
        <a:lnSpc>
          <a:spcPct val="100000"/>
        </a:lnSpc>
        <a:spcBef>
          <a:spcPts val="544"/>
        </a:spcBef>
        <a:buClr>
          <a:schemeClr val="accent4"/>
        </a:buClr>
        <a:buFont typeface="Arial" panose="020B0604020202020204" pitchFamily="34" charset="0"/>
        <a:buChar char="•"/>
        <a:defRPr sz="1634" b="0" i="0" kern="1200">
          <a:solidFill>
            <a:schemeClr val="tx1"/>
          </a:solidFill>
          <a:latin typeface="Microsoft JhengHei" panose="020B0604030504040204" pitchFamily="34" charset="-120"/>
          <a:ea typeface="Microsoft JhengHei" panose="020B0604030504040204" pitchFamily="34" charset="-12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Microsoft JhengHei" panose="020B0604030504040204" pitchFamily="34" charset="-120"/>
          <a:ea typeface="Microsoft JhengHei" panose="020B0604030504040204" pitchFamily="34" charset="-12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Microsoft JhengHei" panose="020B0604030504040204" pitchFamily="34" charset="-120"/>
          <a:ea typeface="Microsoft JhengHei" panose="020B0604030504040204" pitchFamily="34" charset="-12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Microsoft JhengHei" panose="020B0604030504040204" pitchFamily="34" charset="-120"/>
          <a:ea typeface="Microsoft JhengHei" panose="020B0604030504040204" pitchFamily="34" charset="-12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Microsoft JhengHei" panose="020B0604030504040204" pitchFamily="34" charset="-120"/>
          <a:ea typeface="Microsoft JhengHei" panose="020B0604030504040204" pitchFamily="34" charset="-12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53" rtl="0" eaLnBrk="1" latinLnBrk="0" hangingPunct="1">
        <a:defRPr sz="1800" kern="1200">
          <a:solidFill>
            <a:schemeClr val="tx1"/>
          </a:solidFill>
          <a:latin typeface="+mn-lt"/>
          <a:ea typeface="+mn-ea"/>
          <a:cs typeface="+mn-cs"/>
        </a:defRPr>
      </a:lvl1pPr>
      <a:lvl2pPr marL="457228" algn="l" defTabSz="914453" rtl="0" eaLnBrk="1" latinLnBrk="0" hangingPunct="1">
        <a:defRPr sz="1800" kern="1200">
          <a:solidFill>
            <a:schemeClr val="tx1"/>
          </a:solidFill>
          <a:latin typeface="+mn-lt"/>
          <a:ea typeface="+mn-ea"/>
          <a:cs typeface="+mn-cs"/>
        </a:defRPr>
      </a:lvl2pPr>
      <a:lvl3pPr marL="914453" algn="l" defTabSz="914453" rtl="0" eaLnBrk="1" latinLnBrk="0" hangingPunct="1">
        <a:defRPr sz="1800" kern="1200">
          <a:solidFill>
            <a:schemeClr val="tx1"/>
          </a:solidFill>
          <a:latin typeface="+mn-lt"/>
          <a:ea typeface="+mn-ea"/>
          <a:cs typeface="+mn-cs"/>
        </a:defRPr>
      </a:lvl3pPr>
      <a:lvl4pPr marL="1371681" algn="l" defTabSz="914453" rtl="0" eaLnBrk="1" latinLnBrk="0" hangingPunct="1">
        <a:defRPr sz="1800" kern="1200">
          <a:solidFill>
            <a:schemeClr val="tx1"/>
          </a:solidFill>
          <a:latin typeface="+mn-lt"/>
          <a:ea typeface="+mn-ea"/>
          <a:cs typeface="+mn-cs"/>
        </a:defRPr>
      </a:lvl4pPr>
      <a:lvl5pPr marL="1828907" algn="l" defTabSz="914453" rtl="0" eaLnBrk="1" latinLnBrk="0" hangingPunct="1">
        <a:defRPr sz="1800" kern="1200">
          <a:solidFill>
            <a:schemeClr val="tx1"/>
          </a:solidFill>
          <a:latin typeface="+mn-lt"/>
          <a:ea typeface="+mn-ea"/>
          <a:cs typeface="+mn-cs"/>
        </a:defRPr>
      </a:lvl5pPr>
      <a:lvl6pPr marL="2286133" algn="l" defTabSz="914453" rtl="0" eaLnBrk="1" latinLnBrk="0" hangingPunct="1">
        <a:defRPr sz="1800" kern="1200">
          <a:solidFill>
            <a:schemeClr val="tx1"/>
          </a:solidFill>
          <a:latin typeface="+mn-lt"/>
          <a:ea typeface="+mn-ea"/>
          <a:cs typeface="+mn-cs"/>
        </a:defRPr>
      </a:lvl6pPr>
      <a:lvl7pPr marL="2743360" algn="l" defTabSz="914453" rtl="0" eaLnBrk="1" latinLnBrk="0" hangingPunct="1">
        <a:defRPr sz="1800" kern="1200">
          <a:solidFill>
            <a:schemeClr val="tx1"/>
          </a:solidFill>
          <a:latin typeface="+mn-lt"/>
          <a:ea typeface="+mn-ea"/>
          <a:cs typeface="+mn-cs"/>
        </a:defRPr>
      </a:lvl7pPr>
      <a:lvl8pPr marL="3200587" algn="l" defTabSz="914453" rtl="0" eaLnBrk="1" latinLnBrk="0" hangingPunct="1">
        <a:defRPr sz="1800" kern="1200">
          <a:solidFill>
            <a:schemeClr val="tx1"/>
          </a:solidFill>
          <a:latin typeface="+mn-lt"/>
          <a:ea typeface="+mn-ea"/>
          <a:cs typeface="+mn-cs"/>
        </a:defRPr>
      </a:lvl8pPr>
      <a:lvl9pPr marL="3657814" algn="l" defTabSz="914453"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32" userDrawn="1">
          <p15:clr>
            <a:srgbClr val="F26B43"/>
          </p15:clr>
        </p15:guide>
        <p15:guide id="2" pos="257"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8.svg"/></Relationships>
</file>

<file path=ppt/slides/_rels/slide10.xml.rels><?xml version="1.0" encoding="UTF-8" standalone="yes"?>
<Relationships xmlns="http://schemas.openxmlformats.org/package/2006/relationships"><Relationship Id="rId3" Type="http://schemas.openxmlformats.org/officeDocument/2006/relationships/image" Target="../media/image21.jpeg"/><Relationship Id="rId2" Type="http://schemas.microsoft.com/office/2018/10/relationships/comments" Target="../comments/modernComment_8D5_8D2EB206.xml"/><Relationship Id="rId1" Type="http://schemas.openxmlformats.org/officeDocument/2006/relationships/slideLayout" Target="../slideLayouts/slideLayout10.xml"/></Relationships>
</file>

<file path=ppt/slides/_rels/slide11.xml.rels><?xml version="1.0" encoding="UTF-8" standalone="yes"?>
<Relationships xmlns="http://schemas.openxmlformats.org/package/2006/relationships"><Relationship Id="rId2" Type="http://schemas.openxmlformats.org/officeDocument/2006/relationships/image" Target="../media/image22.emf"/><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23.jpeg"/><Relationship Id="rId2" Type="http://schemas.microsoft.com/office/2018/10/relationships/comments" Target="../comments/modernComment_8D6_E243DD08.xml"/><Relationship Id="rId1" Type="http://schemas.openxmlformats.org/officeDocument/2006/relationships/slideLayout" Target="../slideLayouts/slideLayout10.xml"/></Relationships>
</file>

<file path=ppt/slides/_rels/slide13.xml.rels><?xml version="1.0" encoding="UTF-8" standalone="yes"?>
<Relationships xmlns="http://schemas.openxmlformats.org/package/2006/relationships"><Relationship Id="rId2" Type="http://schemas.openxmlformats.org/officeDocument/2006/relationships/image" Target="../media/image24.emf"/><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25.jpeg"/><Relationship Id="rId2" Type="http://schemas.microsoft.com/office/2018/10/relationships/comments" Target="../comments/modernComment_8DA_655E9EB2.xml"/><Relationship Id="rId1" Type="http://schemas.openxmlformats.org/officeDocument/2006/relationships/slideLayout" Target="../slideLayouts/slideLayout10.xml"/></Relationships>
</file>

<file path=ppt/slides/_rels/slide15.xml.rels><?xml version="1.0" encoding="UTF-8" standalone="yes"?>
<Relationships xmlns="http://schemas.openxmlformats.org/package/2006/relationships"><Relationship Id="rId3" Type="http://schemas.openxmlformats.org/officeDocument/2006/relationships/image" Target="../media/image27.emf"/><Relationship Id="rId2" Type="http://schemas.openxmlformats.org/officeDocument/2006/relationships/image" Target="../media/image26.emf"/><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10.xml"/></Relationships>
</file>

<file path=ppt/slides/_rels/slide17.xml.rels><?xml version="1.0" encoding="UTF-8" standalone="yes"?>
<Relationships xmlns="http://schemas.openxmlformats.org/package/2006/relationships"><Relationship Id="rId2" Type="http://schemas.openxmlformats.org/officeDocument/2006/relationships/image" Target="../media/image29.emf"/><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image" Target="../media/image30.emf"/><Relationship Id="rId1" Type="http://schemas.openxmlformats.org/officeDocument/2006/relationships/slideLayout" Target="../slideLayouts/slideLayout11.xml"/></Relationships>
</file>

<file path=ppt/slides/_rels/slide19.xml.rels><?xml version="1.0" encoding="UTF-8" standalone="yes"?>
<Relationships xmlns="http://schemas.openxmlformats.org/package/2006/relationships"><Relationship Id="rId3" Type="http://schemas.openxmlformats.org/officeDocument/2006/relationships/image" Target="../media/image31.emf"/><Relationship Id="rId2" Type="http://schemas.openxmlformats.org/officeDocument/2006/relationships/notesSlide" Target="../notesSlides/notesSlide2.xml"/><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eg"/><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3" Type="http://schemas.openxmlformats.org/officeDocument/2006/relationships/image" Target="../media/image32.emf"/><Relationship Id="rId2" Type="http://schemas.openxmlformats.org/officeDocument/2006/relationships/notesSlide" Target="../notesSlides/notesSlide3.xml"/><Relationship Id="rId1" Type="http://schemas.openxmlformats.org/officeDocument/2006/relationships/slideLayout" Target="../slideLayouts/slideLayout9.xml"/><Relationship Id="rId4" Type="http://schemas.openxmlformats.org/officeDocument/2006/relationships/image" Target="../media/image8.svg"/></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11.emf"/><Relationship Id="rId2" Type="http://schemas.microsoft.com/office/2018/10/relationships/comments" Target="../comments/modernComment_1DF_1E4FE058.xml"/><Relationship Id="rId1" Type="http://schemas.openxmlformats.org/officeDocument/2006/relationships/slideLayout" Target="../slideLayouts/slideLayout3.xml"/><Relationship Id="rId4" Type="http://schemas.openxmlformats.org/officeDocument/2006/relationships/image" Target="../media/image12.jpeg"/></Relationships>
</file>

<file path=ppt/slides/_rels/slide4.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10.xml"/></Relationships>
</file>

<file path=ppt/slides/_rels/slide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10.xml"/><Relationship Id="rId5" Type="http://schemas.openxmlformats.org/officeDocument/2006/relationships/image" Target="../media/image18.png"/><Relationship Id="rId4" Type="http://schemas.openxmlformats.org/officeDocument/2006/relationships/image" Target="../media/image17.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8.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4" name="Picture Placeholder 13">
            <a:extLst>
              <a:ext uri="{FF2B5EF4-FFF2-40B4-BE49-F238E27FC236}">
                <a16:creationId xmlns:a16="http://schemas.microsoft.com/office/drawing/2014/main" id="{00A04102-C93B-CD24-0A55-BC37F98C5201}"/>
              </a:ext>
            </a:extLst>
          </p:cNvPr>
          <p:cNvPicPr>
            <a:picLocks noGrp="1" noChangeAspect="1"/>
          </p:cNvPicPr>
          <p:nvPr>
            <p:ph type="pic" sz="quarter" idx="11"/>
          </p:nvPr>
        </p:nvPicPr>
        <p:blipFill>
          <a:blip r:embed="rId3"/>
          <a:srcRect t="20743" b="20743"/>
          <a:stretch>
            <a:fillRect/>
          </a:stretch>
        </p:blipFill>
        <p:spPr/>
      </p:pic>
      <p:sp>
        <p:nvSpPr>
          <p:cNvPr id="7" name="Text Placeholder 6">
            <a:extLst>
              <a:ext uri="{FF2B5EF4-FFF2-40B4-BE49-F238E27FC236}">
                <a16:creationId xmlns:a16="http://schemas.microsoft.com/office/drawing/2014/main" id="{8B1D4A70-6CA2-23A1-1A5A-497FD63075D8}"/>
              </a:ext>
            </a:extLst>
          </p:cNvPr>
          <p:cNvSpPr>
            <a:spLocks noGrp="1"/>
          </p:cNvSpPr>
          <p:nvPr>
            <p:ph type="body" sz="quarter" idx="10"/>
          </p:nvPr>
        </p:nvSpPr>
        <p:spPr/>
        <p:txBody>
          <a:bodyPr>
            <a:noAutofit/>
          </a:bodyPr>
          <a:lstStyle/>
          <a:p>
            <a:pPr rtl="0"/>
            <a:r>
              <a:rPr lang="zh-Hant" sz="6000" b="1" u="none" strike="noStrike" dirty="0">
                <a:latin typeface="Neue Haas Grotesk Text Pro"/>
              </a:rPr>
              <a:t>澳洲的老藤</a:t>
            </a:r>
          </a:p>
        </p:txBody>
      </p:sp>
      <p:sp>
        <p:nvSpPr>
          <p:cNvPr id="4" name="object 3">
            <a:extLst>
              <a:ext uri="{FF2B5EF4-FFF2-40B4-BE49-F238E27FC236}">
                <a16:creationId xmlns:a16="http://schemas.microsoft.com/office/drawing/2014/main" id="{9197825A-32B7-42D4-B689-D7C33765AE97}"/>
              </a:ext>
            </a:extLst>
          </p:cNvPr>
          <p:cNvSpPr txBox="1"/>
          <p:nvPr/>
        </p:nvSpPr>
        <p:spPr>
          <a:xfrm>
            <a:off x="1225818" y="2385046"/>
            <a:ext cx="9198790" cy="647913"/>
          </a:xfrm>
          <a:prstGeom prst="rect">
            <a:avLst/>
          </a:prstGeom>
        </p:spPr>
        <p:txBody>
          <a:bodyPr vert="horz" wrap="none" lIns="0" tIns="11521" rIns="0" bIns="0" rtlCol="0">
            <a:noAutofit/>
          </a:bodyPr>
          <a:lstStyle/>
          <a:p>
            <a:pPr>
              <a:lnSpc>
                <a:spcPct val="90000"/>
              </a:lnSpc>
              <a:tabLst>
                <a:tab pos="1657444" algn="l"/>
                <a:tab pos="2477814" algn="l"/>
                <a:tab pos="3004948" algn="l"/>
                <a:tab pos="3746966" algn="l"/>
                <a:tab pos="5342193" algn="l"/>
                <a:tab pos="6106104" algn="l"/>
              </a:tabLst>
            </a:pPr>
            <a:endParaRPr lang="en-US" sz="5534" spc="181" dirty="0">
              <a:latin typeface="Microsoft JhengHei" panose="020B0604030504040204" pitchFamily="34" charset="-120"/>
              <a:cs typeface="Hellix"/>
            </a:endParaRPr>
          </a:p>
        </p:txBody>
      </p:sp>
      <p:sp>
        <p:nvSpPr>
          <p:cNvPr id="16" name="Freeform 15">
            <a:extLst>
              <a:ext uri="{FF2B5EF4-FFF2-40B4-BE49-F238E27FC236}">
                <a16:creationId xmlns:a16="http://schemas.microsoft.com/office/drawing/2014/main" id="{7A05B93F-9F39-A34D-5709-D939A123967A}"/>
              </a:ext>
            </a:extLst>
          </p:cNvPr>
          <p:cNvSpPr/>
          <p:nvPr/>
        </p:nvSpPr>
        <p:spPr>
          <a:xfrm>
            <a:off x="-11575" y="5857397"/>
            <a:ext cx="1228906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US" sz="1279" dirty="0"/>
          </a:p>
        </p:txBody>
      </p:sp>
      <p:pic>
        <p:nvPicPr>
          <p:cNvPr id="19" name="Graphic 18">
            <a:extLst>
              <a:ext uri="{FF2B5EF4-FFF2-40B4-BE49-F238E27FC236}">
                <a16:creationId xmlns:a16="http://schemas.microsoft.com/office/drawing/2014/main" id="{1FE4F190-255E-C201-942E-D630F646E938}"/>
              </a:ext>
            </a:extLst>
          </p:cNvPr>
          <p:cNvPicPr>
            <a:picLocks noChangeAspect="1"/>
          </p:cNvPicPr>
          <p:nvPr/>
        </p:nvPicPr>
        <p:blipFill>
          <a:blip>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658368" y="6301151"/>
            <a:ext cx="2822695" cy="123397"/>
          </a:xfrm>
          <a:prstGeom prst="rect">
            <a:avLst/>
          </a:prstGeom>
        </p:spPr>
      </p:pic>
    </p:spTree>
    <p:extLst>
      <p:ext uri="{BB962C8B-B14F-4D97-AF65-F5344CB8AC3E}">
        <p14:creationId xmlns:p14="http://schemas.microsoft.com/office/powerpoint/2010/main" val="1789970845"/>
      </p:ext>
    </p:extLst>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DFA71BD6-D3ED-1AFC-517B-E0C3012629B9}"/>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5" name="TextBox 4">
            <a:extLst>
              <a:ext uri="{FF2B5EF4-FFF2-40B4-BE49-F238E27FC236}">
                <a16:creationId xmlns:a16="http://schemas.microsoft.com/office/drawing/2014/main" id="{3B4DA56E-438F-F626-6F0C-B314A4A8DBEC}"/>
              </a:ext>
            </a:extLst>
          </p:cNvPr>
          <p:cNvSpPr txBox="1"/>
          <p:nvPr/>
        </p:nvSpPr>
        <p:spPr>
          <a:xfrm>
            <a:off x="7787899" y="2345408"/>
            <a:ext cx="2312877" cy="369332"/>
          </a:xfrm>
          <a:prstGeom prst="rect">
            <a:avLst/>
          </a:prstGeom>
          <a:noFill/>
        </p:spPr>
        <p:txBody>
          <a:bodyPr wrap="none" rtlCol="0">
            <a:noAutofit/>
          </a:bodyPr>
          <a:lstStyle/>
          <a:p>
            <a:pPr rtl="0"/>
            <a:r>
              <a:rPr lang="zh-Hant" sz="1800" b="1" u="none" strike="noStrike" dirty="0">
                <a:solidFill>
                  <a:srgbClr val="173F34"/>
                </a:solidFill>
                <a:latin typeface="Microsoft JhengHei" panose="020B0604030504040204" pitchFamily="34" charset="-120"/>
                <a:ea typeface="Microsoft JhengHei" panose="020B0604030504040204" pitchFamily="34" charset="-120"/>
              </a:rPr>
              <a:t>巴羅薩谷</a:t>
            </a:r>
          </a:p>
        </p:txBody>
      </p:sp>
      <p:sp>
        <p:nvSpPr>
          <p:cNvPr id="6" name="TextBox 5">
            <a:extLst>
              <a:ext uri="{FF2B5EF4-FFF2-40B4-BE49-F238E27FC236}">
                <a16:creationId xmlns:a16="http://schemas.microsoft.com/office/drawing/2014/main" id="{5166F6E0-8F44-5322-5F02-B8C2391C7951}"/>
              </a:ext>
            </a:extLst>
          </p:cNvPr>
          <p:cNvSpPr txBox="1"/>
          <p:nvPr/>
        </p:nvSpPr>
        <p:spPr>
          <a:xfrm>
            <a:off x="7145075" y="3788154"/>
            <a:ext cx="1364476" cy="307777"/>
          </a:xfrm>
          <a:prstGeom prst="rect">
            <a:avLst/>
          </a:prstGeom>
          <a:noFill/>
        </p:spPr>
        <p:txBody>
          <a:bodyPr wrap="square" rtlCol="0">
            <a:noAutofit/>
          </a:bodyPr>
          <a:lstStyle/>
          <a:p>
            <a:pPr rtl="0"/>
            <a:r>
              <a:rPr lang="zh-Hant" sz="1400" b="1" u="none" strike="noStrike" dirty="0">
                <a:latin typeface="Microsoft JhengHei" panose="020B0604030504040204" pitchFamily="34" charset="-120"/>
                <a:ea typeface="Microsoft JhengHei" panose="020B0604030504040204" pitchFamily="34" charset="-120"/>
              </a:rPr>
              <a:t>阿德雷德</a:t>
            </a:r>
          </a:p>
        </p:txBody>
      </p:sp>
      <p:sp>
        <p:nvSpPr>
          <p:cNvPr id="7" name="Title 1">
            <a:extLst>
              <a:ext uri="{FF2B5EF4-FFF2-40B4-BE49-F238E27FC236}">
                <a16:creationId xmlns:a16="http://schemas.microsoft.com/office/drawing/2014/main" id="{2BFD8E8B-9874-058D-3863-230B61A7AA63}"/>
              </a:ext>
            </a:extLst>
          </p:cNvPr>
          <p:cNvSpPr txBox="1"/>
          <p:nvPr/>
        </p:nvSpPr>
        <p:spPr>
          <a:xfrm>
            <a:off x="518428" y="4293195"/>
            <a:ext cx="4334423" cy="1197490"/>
          </a:xfrm>
          <a:prstGeom prst="rect">
            <a:avLst/>
          </a:prstGeom>
          <a:noFill/>
        </p:spPr>
        <p:txBody>
          <a:bodyPr>
            <a:noAutofit/>
          </a:bodyPr>
          <a:lstStyle>
            <a:lvl1pPr algn="l" defTabSz="914400" rtl="0" eaLnBrk="1" latinLnBrk="0" hangingPunct="1">
              <a:lnSpc>
                <a:spcPct val="80000"/>
              </a:lnSpc>
              <a:spcBef>
                <a:spcPct val="0"/>
              </a:spcBef>
              <a:buNone/>
              <a:defRPr sz="5445"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marL="0" marR="0" lvl="0" indent="0" algn="l" defTabSz="829587" rtl="0" eaLnBrk="1" fontAlgn="auto" latinLnBrk="0" hangingPunct="1">
              <a:lnSpc>
                <a:spcPct val="83000"/>
              </a:lnSpc>
              <a:spcBef>
                <a:spcPct val="0"/>
              </a:spcBef>
              <a:spcAft>
                <a:spcPct val="0"/>
              </a:spcAft>
              <a:buClrTx/>
              <a:buSzTx/>
              <a:buFontTx/>
              <a:buNone/>
              <a:tabLst>
                <a:tab pos="1156236" algn="l"/>
              </a:tabLst>
              <a:defRPr/>
            </a:pPr>
            <a:r>
              <a:rPr kumimoji="0" lang="zh-Hant" sz="5400" b="1" u="none" strike="noStrike" kern="1200" cap="none" spc="0" normalizeH="0" baseline="0" noProof="0" dirty="0">
                <a:ln>
                  <a:noFill/>
                </a:ln>
                <a:solidFill>
                  <a:srgbClr val="173F34"/>
                </a:solidFill>
                <a:uLnTx/>
                <a:uFillTx/>
                <a:latin typeface="Microsoft JhengHei" panose="020B0604030504040204" pitchFamily="34" charset="-120"/>
                <a:ea typeface="Microsoft JhengHei" panose="020B0604030504040204" pitchFamily="34" charset="-120"/>
              </a:rPr>
              <a:t>南澳大利亞</a:t>
            </a:r>
          </a:p>
        </p:txBody>
      </p:sp>
      <p:sp>
        <p:nvSpPr>
          <p:cNvPr id="3" name="TextBox 2">
            <a:extLst>
              <a:ext uri="{FF2B5EF4-FFF2-40B4-BE49-F238E27FC236}">
                <a16:creationId xmlns:a16="http://schemas.microsoft.com/office/drawing/2014/main" id="{66DDD29C-42B3-6A9D-D1C1-FF08CD7C696E}"/>
              </a:ext>
            </a:extLst>
          </p:cNvPr>
          <p:cNvSpPr txBox="1"/>
          <p:nvPr/>
        </p:nvSpPr>
        <p:spPr>
          <a:xfrm>
            <a:off x="9496881" y="3215665"/>
            <a:ext cx="1799916" cy="369332"/>
          </a:xfrm>
          <a:prstGeom prst="rect">
            <a:avLst/>
          </a:prstGeom>
          <a:noFill/>
        </p:spPr>
        <p:txBody>
          <a:bodyPr wrap="none" rtlCol="0">
            <a:noAutofit/>
          </a:bodyPr>
          <a:lstStyle/>
          <a:p>
            <a:pPr rtl="0"/>
            <a:r>
              <a:rPr lang="zh-Hant" sz="1800" b="1" u="none" strike="noStrike" dirty="0">
                <a:solidFill>
                  <a:srgbClr val="173F34"/>
                </a:solidFill>
                <a:latin typeface="Microsoft JhengHei" panose="020B0604030504040204" pitchFamily="34" charset="-120"/>
                <a:ea typeface="Microsoft JhengHei" panose="020B0604030504040204" pitchFamily="34" charset="-120"/>
              </a:rPr>
              <a:t>伊甸谷</a:t>
            </a:r>
          </a:p>
        </p:txBody>
      </p:sp>
    </p:spTree>
    <p:extLst>
      <p:ext uri="{BB962C8B-B14F-4D97-AF65-F5344CB8AC3E}">
        <p14:creationId xmlns:p14="http://schemas.microsoft.com/office/powerpoint/2010/main" val="2368647686"/>
      </p:ext>
    </p:extLst>
  </p:cSld>
  <p:clrMapOvr>
    <a:masterClrMapping/>
  </p:clrMapOvr>
  <p:transition/>
  <p:extLst>
    <p:ext uri="{6950BFC3-D8DA-4A85-94F7-54DA5524770B}">
      <p188:commentRel xmlns:p188="http://schemas.microsoft.com/office/powerpoint/2018/8/main" r:id="rId2"/>
    </p:ext>
  </p:extLs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71C27A76-36CA-E518-CB8B-05E976A54C7C}"/>
              </a:ext>
            </a:extLst>
          </p:cNvPr>
          <p:cNvPicPr>
            <a:picLocks noGrp="1" noChangeAspect="1"/>
          </p:cNvPicPr>
          <p:nvPr>
            <p:ph type="pic" sz="quarter" idx="10"/>
          </p:nvPr>
        </p:nvPicPr>
        <p:blipFill>
          <a:blip r:embed="rId2"/>
          <a:srcRect b="25058"/>
          <a:stretch>
            <a:fillRect/>
          </a:stretch>
        </p:blipFill>
        <p:spPr>
          <a:xfrm>
            <a:off x="0" y="0"/>
            <a:ext cx="6096000" cy="6858000"/>
          </a:xfrm>
        </p:spPr>
      </p:pic>
      <p:sp>
        <p:nvSpPr>
          <p:cNvPr id="3" name="Title 2">
            <a:extLst>
              <a:ext uri="{FF2B5EF4-FFF2-40B4-BE49-F238E27FC236}">
                <a16:creationId xmlns:a16="http://schemas.microsoft.com/office/drawing/2014/main" id="{A90D5258-C014-166E-5CA8-A7EFE0B0E0BD}"/>
              </a:ext>
            </a:extLst>
          </p:cNvPr>
          <p:cNvSpPr>
            <a:spLocks noGrp="1"/>
          </p:cNvSpPr>
          <p:nvPr>
            <p:ph type="title"/>
          </p:nvPr>
        </p:nvSpPr>
        <p:spPr>
          <a:xfrm>
            <a:off x="6959600" y="1073314"/>
            <a:ext cx="6158452" cy="1325562"/>
          </a:xfrm>
        </p:spPr>
        <p:txBody>
          <a:bodyPr>
            <a:noAutofit/>
          </a:bodyPr>
          <a:lstStyle/>
          <a:p>
            <a:pPr rtl="0"/>
            <a:r>
              <a:rPr lang="zh-Hant" sz="5400" b="1" u="none" strike="noStrike" dirty="0">
                <a:solidFill>
                  <a:srgbClr val="173F34"/>
                </a:solidFill>
                <a:latin typeface="Neue Haas Grotesk Text Pro"/>
              </a:rPr>
              <a:t>巴羅薩</a:t>
            </a:r>
          </a:p>
        </p:txBody>
      </p:sp>
      <p:sp>
        <p:nvSpPr>
          <p:cNvPr id="11" name="Text Placeholder 3">
            <a:extLst>
              <a:ext uri="{FF2B5EF4-FFF2-40B4-BE49-F238E27FC236}">
                <a16:creationId xmlns:a16="http://schemas.microsoft.com/office/drawing/2014/main" id="{A65CCD72-C13C-FA18-C47E-6494C0A40600}"/>
              </a:ext>
            </a:extLst>
          </p:cNvPr>
          <p:cNvSpPr>
            <a:spLocks noGrp="1"/>
          </p:cNvSpPr>
          <p:nvPr>
            <p:ph type="body" sz="quarter" idx="11"/>
          </p:nvPr>
        </p:nvSpPr>
        <p:spPr>
          <a:xfrm>
            <a:off x="6959600" y="2241550"/>
            <a:ext cx="4105121" cy="3327395"/>
          </a:xfrm>
        </p:spPr>
        <p:txBody>
          <a:bodyPr>
            <a:noAutofit/>
          </a:bodyPr>
          <a:lstStyle/>
          <a:p>
            <a:pPr marL="285750" indent="-285750" rtl="0">
              <a:buClr>
                <a:schemeClr val="accent3"/>
              </a:buClr>
              <a:buFont typeface="Arial" panose="020B0604020202020204" pitchFamily="34" charset="0"/>
              <a:buChar char="•"/>
            </a:pPr>
            <a:r>
              <a:rPr lang="zh-Hant" sz="1600" u="none" strike="noStrike" dirty="0">
                <a:latin typeface="Neue Haas Grotesk Text Pro"/>
              </a:rPr>
              <a:t>葡萄藤可追溯至1842年</a:t>
            </a:r>
          </a:p>
          <a:p>
            <a:pPr marL="285750" indent="-285750" rtl="0">
              <a:buClr>
                <a:schemeClr val="accent3"/>
              </a:buClr>
              <a:buFont typeface="Arial" panose="020B0604020202020204" pitchFamily="34" charset="0"/>
              <a:buChar char="•"/>
            </a:pPr>
            <a:r>
              <a:rPr lang="zh-Hant" sz="1600" u="none" strike="noStrike" dirty="0">
                <a:latin typeface="Neue Haas Grotesk Text Pro"/>
              </a:rPr>
              <a:t>這裡擁有世界上一些最古老的西拉、慕合懷特和歌海娜葡萄藤。</a:t>
            </a:r>
          </a:p>
          <a:p>
            <a:pPr marL="285750" indent="-285750" rtl="0">
              <a:buClr>
                <a:schemeClr val="accent3"/>
              </a:buClr>
              <a:buFont typeface="Arial" panose="020B0604020202020204" pitchFamily="34" charset="0"/>
              <a:buChar char="•"/>
            </a:pPr>
            <a:r>
              <a:rPr lang="zh-Hant" sz="1600" u="none" strike="noStrike" dirty="0">
                <a:latin typeface="Neue Haas Grotesk Text Pro"/>
              </a:rPr>
              <a:t>巴羅薩老藤品種：</a:t>
            </a:r>
          </a:p>
          <a:p>
            <a:pPr marL="612359" lvl="2" indent="-285750" rtl="0">
              <a:buClr>
                <a:schemeClr val="bg2"/>
              </a:buClr>
              <a:buFont typeface="Arial" panose="020B0604020202020204" pitchFamily="34" charset="0"/>
              <a:buChar char="•"/>
            </a:pPr>
            <a:r>
              <a:rPr lang="zh-Hant" sz="1600" u="none" strike="noStrike" dirty="0">
                <a:latin typeface="Neue Haas Grotesk Text Pro"/>
              </a:rPr>
              <a:t>設拉子</a:t>
            </a:r>
          </a:p>
          <a:p>
            <a:pPr marL="612359" lvl="2" indent="-285750" rtl="0">
              <a:buClr>
                <a:schemeClr val="bg2"/>
              </a:buClr>
              <a:buFont typeface="Arial" panose="020B0604020202020204" pitchFamily="34" charset="0"/>
              <a:buChar char="•"/>
            </a:pPr>
            <a:r>
              <a:rPr lang="zh-Hant" sz="1600" u="none" strike="noStrike" dirty="0">
                <a:latin typeface="Neue Haas Grotesk Text Pro"/>
              </a:rPr>
              <a:t>慕合懷特</a:t>
            </a:r>
          </a:p>
          <a:p>
            <a:pPr marL="612359" lvl="2" indent="-285750" rtl="0">
              <a:buClr>
                <a:schemeClr val="bg2"/>
              </a:buClr>
              <a:buFont typeface="Arial" panose="020B0604020202020204" pitchFamily="34" charset="0"/>
              <a:buChar char="•"/>
            </a:pPr>
            <a:r>
              <a:rPr lang="zh-Hant" sz="1600" u="none" strike="noStrike" dirty="0">
                <a:latin typeface="Neue Haas Grotesk Text Pro"/>
              </a:rPr>
              <a:t>歌海娜</a:t>
            </a:r>
          </a:p>
          <a:p>
            <a:pPr marL="612359" lvl="2" indent="-285750" rtl="0">
              <a:buClr>
                <a:schemeClr val="bg2"/>
              </a:buClr>
              <a:buFont typeface="Arial" panose="020B0604020202020204" pitchFamily="34" charset="0"/>
              <a:buChar char="•"/>
            </a:pPr>
            <a:r>
              <a:rPr lang="zh-Hant" sz="1600" u="none" strike="noStrike" dirty="0">
                <a:latin typeface="Neue Haas Grotesk Text Pro"/>
              </a:rPr>
              <a:t>赤霞珠</a:t>
            </a:r>
          </a:p>
          <a:p>
            <a:pPr marL="612359" lvl="2" indent="-285750" rtl="0">
              <a:buClr>
                <a:schemeClr val="bg2"/>
              </a:buClr>
              <a:buFont typeface="Arial" panose="020B0604020202020204" pitchFamily="34" charset="0"/>
              <a:buChar char="•"/>
            </a:pPr>
            <a:r>
              <a:rPr lang="zh-Hant" sz="1600" u="none" strike="noStrike" dirty="0">
                <a:latin typeface="Neue Haas Grotesk Text Pro"/>
              </a:rPr>
              <a:t>雷司令</a:t>
            </a:r>
          </a:p>
          <a:p>
            <a:pPr marL="612359" lvl="2" indent="-285750" rtl="0">
              <a:buClr>
                <a:schemeClr val="bg2"/>
              </a:buClr>
              <a:buFont typeface="Arial" panose="020B0604020202020204" pitchFamily="34" charset="0"/>
              <a:buChar char="•"/>
            </a:pPr>
            <a:r>
              <a:rPr lang="zh-Hant" sz="1600" u="none" strike="noStrike" dirty="0">
                <a:latin typeface="Neue Haas Grotesk Text Pro"/>
              </a:rPr>
              <a:t>夏多內</a:t>
            </a:r>
          </a:p>
          <a:p>
            <a:pPr marL="612359" lvl="2" indent="-285750" rtl="0">
              <a:buClr>
                <a:schemeClr val="bg2"/>
              </a:buClr>
              <a:buFont typeface="Arial" panose="020B0604020202020204" pitchFamily="34" charset="0"/>
              <a:buChar char="•"/>
            </a:pPr>
            <a:r>
              <a:rPr lang="zh-Hant" sz="1600" u="none" strike="noStrike" dirty="0">
                <a:latin typeface="Neue Haas Grotesk Text Pro"/>
              </a:rPr>
              <a:t>賽美蓉</a:t>
            </a:r>
          </a:p>
        </p:txBody>
      </p:sp>
    </p:spTree>
    <p:extLst>
      <p:ext uri="{BB962C8B-B14F-4D97-AF65-F5344CB8AC3E}">
        <p14:creationId xmlns:p14="http://schemas.microsoft.com/office/powerpoint/2010/main" val="4273173378"/>
      </p:ext>
    </p:extLst>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DFA71BD6-D3ED-1AFC-517B-E0C3012629B9}"/>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6350" y="0"/>
            <a:ext cx="12185650" cy="6858000"/>
          </a:xfrm>
          <a:prstGeom prst="rect">
            <a:avLst/>
          </a:prstGeom>
        </p:spPr>
      </p:pic>
      <p:sp>
        <p:nvSpPr>
          <p:cNvPr id="5" name="TextBox 4">
            <a:extLst>
              <a:ext uri="{FF2B5EF4-FFF2-40B4-BE49-F238E27FC236}">
                <a16:creationId xmlns:a16="http://schemas.microsoft.com/office/drawing/2014/main" id="{3B4DA56E-438F-F626-6F0C-B314A4A8DBEC}"/>
              </a:ext>
            </a:extLst>
          </p:cNvPr>
          <p:cNvSpPr txBox="1"/>
          <p:nvPr/>
        </p:nvSpPr>
        <p:spPr>
          <a:xfrm>
            <a:off x="8014922" y="1973342"/>
            <a:ext cx="2689864" cy="369332"/>
          </a:xfrm>
          <a:prstGeom prst="rect">
            <a:avLst/>
          </a:prstGeom>
          <a:noFill/>
        </p:spPr>
        <p:txBody>
          <a:bodyPr wrap="square" rtlCol="0">
            <a:noAutofit/>
          </a:bodyPr>
          <a:lstStyle/>
          <a:p>
            <a:pPr rtl="0"/>
            <a:r>
              <a:rPr lang="zh-Hant" sz="1800" b="1" u="none" strike="noStrike" dirty="0">
                <a:solidFill>
                  <a:srgbClr val="173F34"/>
                </a:solidFill>
                <a:latin typeface="Microsoft JhengHei" panose="020B0604030504040204" pitchFamily="34" charset="-120"/>
                <a:ea typeface="Microsoft JhengHei" panose="020B0604030504040204" pitchFamily="34" charset="-120"/>
              </a:rPr>
              <a:t>獵人谷</a:t>
            </a:r>
          </a:p>
        </p:txBody>
      </p:sp>
      <p:sp>
        <p:nvSpPr>
          <p:cNvPr id="6" name="TextBox 5">
            <a:extLst>
              <a:ext uri="{FF2B5EF4-FFF2-40B4-BE49-F238E27FC236}">
                <a16:creationId xmlns:a16="http://schemas.microsoft.com/office/drawing/2014/main" id="{5166F6E0-8F44-5322-5F02-B8C2391C7951}"/>
              </a:ext>
            </a:extLst>
          </p:cNvPr>
          <p:cNvSpPr txBox="1"/>
          <p:nvPr/>
        </p:nvSpPr>
        <p:spPr>
          <a:xfrm>
            <a:off x="9460288" y="5383624"/>
            <a:ext cx="1364476" cy="307777"/>
          </a:xfrm>
          <a:prstGeom prst="rect">
            <a:avLst/>
          </a:prstGeom>
          <a:noFill/>
        </p:spPr>
        <p:txBody>
          <a:bodyPr wrap="square" rtlCol="0">
            <a:noAutofit/>
          </a:bodyPr>
          <a:lstStyle/>
          <a:p>
            <a:pPr rtl="0"/>
            <a:r>
              <a:rPr lang="zh-Hant" sz="1400" b="1" u="none" strike="noStrike" dirty="0">
                <a:latin typeface="Microsoft JhengHei" panose="020B0604030504040204" pitchFamily="34" charset="-120"/>
                <a:ea typeface="Microsoft JhengHei" panose="020B0604030504040204" pitchFamily="34" charset="-120"/>
              </a:rPr>
              <a:t>雪梨</a:t>
            </a:r>
          </a:p>
        </p:txBody>
      </p:sp>
      <p:sp>
        <p:nvSpPr>
          <p:cNvPr id="7" name="Title 1">
            <a:extLst>
              <a:ext uri="{FF2B5EF4-FFF2-40B4-BE49-F238E27FC236}">
                <a16:creationId xmlns:a16="http://schemas.microsoft.com/office/drawing/2014/main" id="{2BFD8E8B-9874-058D-3863-230B61A7AA63}"/>
              </a:ext>
            </a:extLst>
          </p:cNvPr>
          <p:cNvSpPr txBox="1"/>
          <p:nvPr/>
        </p:nvSpPr>
        <p:spPr>
          <a:xfrm>
            <a:off x="455365" y="528389"/>
            <a:ext cx="6172457" cy="1197490"/>
          </a:xfrm>
          <a:prstGeom prst="rect">
            <a:avLst/>
          </a:prstGeom>
          <a:noFill/>
        </p:spPr>
        <p:txBody>
          <a:bodyPr>
            <a:noAutofit/>
          </a:bodyPr>
          <a:lstStyle>
            <a:lvl1pPr algn="l" defTabSz="914400" rtl="0" eaLnBrk="1" latinLnBrk="0" hangingPunct="1">
              <a:lnSpc>
                <a:spcPct val="80000"/>
              </a:lnSpc>
              <a:spcBef>
                <a:spcPct val="0"/>
              </a:spcBef>
              <a:buNone/>
              <a:defRPr sz="5445"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marL="0" marR="0" lvl="0" indent="0" algn="l" defTabSz="829587" rtl="0" eaLnBrk="1" fontAlgn="auto" latinLnBrk="0" hangingPunct="1">
              <a:lnSpc>
                <a:spcPct val="83000"/>
              </a:lnSpc>
              <a:spcBef>
                <a:spcPct val="0"/>
              </a:spcBef>
              <a:spcAft>
                <a:spcPct val="0"/>
              </a:spcAft>
              <a:buClrTx/>
              <a:buSzTx/>
              <a:buFontTx/>
              <a:buNone/>
              <a:tabLst>
                <a:tab pos="1156236" algn="l"/>
              </a:tabLst>
              <a:defRPr/>
            </a:pPr>
            <a:r>
              <a:rPr kumimoji="0" lang="zh-Hant" sz="5400" b="1" u="none" strike="noStrike" kern="1200" cap="none" spc="0" normalizeH="0" baseline="0" noProof="0" dirty="0">
                <a:ln>
                  <a:noFill/>
                </a:ln>
                <a:solidFill>
                  <a:srgbClr val="173F34"/>
                </a:solidFill>
                <a:uLnTx/>
                <a:uFillTx/>
                <a:latin typeface="Microsoft JhengHei" panose="020B0604030504040204" pitchFamily="34" charset="-120"/>
                <a:ea typeface="Microsoft JhengHei" panose="020B0604030504040204" pitchFamily="34" charset="-120"/>
              </a:rPr>
              <a:t>新南威爾斯州</a:t>
            </a:r>
          </a:p>
        </p:txBody>
      </p:sp>
      <p:sp>
        <p:nvSpPr>
          <p:cNvPr id="3" name="TextBox 2">
            <a:extLst>
              <a:ext uri="{FF2B5EF4-FFF2-40B4-BE49-F238E27FC236}">
                <a16:creationId xmlns:a16="http://schemas.microsoft.com/office/drawing/2014/main" id="{66DDD29C-42B3-6A9D-D1C1-FF08CD7C696E}"/>
              </a:ext>
            </a:extLst>
          </p:cNvPr>
          <p:cNvSpPr txBox="1"/>
          <p:nvPr/>
        </p:nvSpPr>
        <p:spPr>
          <a:xfrm>
            <a:off x="10824765" y="3526246"/>
            <a:ext cx="1271378" cy="307777"/>
          </a:xfrm>
          <a:prstGeom prst="rect">
            <a:avLst/>
          </a:prstGeom>
          <a:noFill/>
        </p:spPr>
        <p:txBody>
          <a:bodyPr wrap="square" rtlCol="0">
            <a:noAutofit/>
          </a:bodyPr>
          <a:lstStyle/>
          <a:p>
            <a:pPr rtl="0"/>
            <a:r>
              <a:rPr lang="zh-Hant" sz="1400" b="1" u="none" strike="noStrike" dirty="0">
                <a:latin typeface="Microsoft JhengHei" panose="020B0604030504040204" pitchFamily="34" charset="-120"/>
                <a:ea typeface="Microsoft JhengHei" panose="020B0604030504040204" pitchFamily="34" charset="-120"/>
              </a:rPr>
              <a:t>紐卡斯爾</a:t>
            </a:r>
          </a:p>
        </p:txBody>
      </p:sp>
    </p:spTree>
    <p:extLst>
      <p:ext uri="{BB962C8B-B14F-4D97-AF65-F5344CB8AC3E}">
        <p14:creationId xmlns:p14="http://schemas.microsoft.com/office/powerpoint/2010/main" val="3796098312"/>
      </p:ext>
    </p:extLst>
  </p:cSld>
  <p:clrMapOvr>
    <a:masterClrMapping/>
  </p:clrMapOvr>
  <p:transition/>
  <p:extLst>
    <p:ext uri="{6950BFC3-D8DA-4A85-94F7-54DA5524770B}">
      <p188:commentRel xmlns:p188="http://schemas.microsoft.com/office/powerpoint/2018/8/main" r:id="rId2"/>
    </p:ext>
  </p:extLs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71C27A76-36CA-E518-CB8B-05E976A54C7C}"/>
              </a:ext>
            </a:extLst>
          </p:cNvPr>
          <p:cNvPicPr>
            <a:picLocks noGrp="1" noChangeAspect="1"/>
          </p:cNvPicPr>
          <p:nvPr>
            <p:ph type="pic" sz="quarter" idx="10"/>
          </p:nvPr>
        </p:nvPicPr>
        <p:blipFill>
          <a:blip r:embed="rId2"/>
          <a:srcRect l="22642" r="18062"/>
          <a:stretch>
            <a:fillRect/>
          </a:stretch>
        </p:blipFill>
        <p:spPr>
          <a:xfrm>
            <a:off x="0" y="0"/>
            <a:ext cx="6096000" cy="6858000"/>
          </a:xfrm>
        </p:spPr>
      </p:pic>
      <p:sp>
        <p:nvSpPr>
          <p:cNvPr id="3" name="Title 2">
            <a:extLst>
              <a:ext uri="{FF2B5EF4-FFF2-40B4-BE49-F238E27FC236}">
                <a16:creationId xmlns:a16="http://schemas.microsoft.com/office/drawing/2014/main" id="{A90D5258-C014-166E-5CA8-A7EFE0B0E0BD}"/>
              </a:ext>
            </a:extLst>
          </p:cNvPr>
          <p:cNvSpPr>
            <a:spLocks noGrp="1"/>
          </p:cNvSpPr>
          <p:nvPr>
            <p:ph type="title"/>
          </p:nvPr>
        </p:nvSpPr>
        <p:spPr>
          <a:xfrm>
            <a:off x="6959600" y="665406"/>
            <a:ext cx="4812516" cy="1325562"/>
          </a:xfrm>
        </p:spPr>
        <p:txBody>
          <a:bodyPr>
            <a:noAutofit/>
          </a:bodyPr>
          <a:lstStyle/>
          <a:p>
            <a:pPr rtl="0"/>
            <a:r>
              <a:rPr lang="zh-Hant" sz="5400" b="1" u="none" strike="noStrike" dirty="0">
                <a:solidFill>
                  <a:srgbClr val="601328"/>
                </a:solidFill>
                <a:latin typeface="Neue Haas Grotesk Text Pro"/>
              </a:rPr>
              <a:t>獵人</a:t>
            </a:r>
            <a:r>
              <a:rPr lang="zh-Hant" sz="5400" b="1" u="none" strike="noStrike" dirty="0">
                <a:solidFill>
                  <a:srgbClr val="F28F2A"/>
                </a:solidFill>
                <a:latin typeface="Neue Haas Grotesk Text Pro"/>
              </a:rPr>
              <a:t>谷</a:t>
            </a:r>
          </a:p>
        </p:txBody>
      </p:sp>
      <p:sp>
        <p:nvSpPr>
          <p:cNvPr id="11" name="Text Placeholder 3">
            <a:extLst>
              <a:ext uri="{FF2B5EF4-FFF2-40B4-BE49-F238E27FC236}">
                <a16:creationId xmlns:a16="http://schemas.microsoft.com/office/drawing/2014/main" id="{A65CCD72-C13C-FA18-C47E-6494C0A40600}"/>
              </a:ext>
            </a:extLst>
          </p:cNvPr>
          <p:cNvSpPr>
            <a:spLocks noGrp="1"/>
          </p:cNvSpPr>
          <p:nvPr>
            <p:ph type="body" sz="quarter" idx="11"/>
          </p:nvPr>
        </p:nvSpPr>
        <p:spPr>
          <a:xfrm>
            <a:off x="6959600" y="2435120"/>
            <a:ext cx="4105121" cy="3327395"/>
          </a:xfrm>
        </p:spPr>
        <p:txBody>
          <a:bodyPr>
            <a:noAutofit/>
          </a:bodyPr>
          <a:lstStyle/>
          <a:p>
            <a:pPr marL="285750" indent="-285750" rtl="0">
              <a:buFont typeface="Arial" panose="020B0604020202020204" pitchFamily="34" charset="0"/>
              <a:buChar char="•"/>
            </a:pPr>
            <a:r>
              <a:rPr lang="zh-Hant" sz="1600" u="none" strike="noStrike" dirty="0">
                <a:latin typeface="Neue Haas Grotesk Text Pro"/>
              </a:rPr>
              <a:t>葡萄園的歷史可以追溯到19世紀60年代</a:t>
            </a:r>
          </a:p>
          <a:p>
            <a:pPr marL="285750" indent="-285750" rtl="0">
              <a:buFont typeface="Arial" panose="020B0604020202020204" pitchFamily="34" charset="0"/>
              <a:buChar char="•"/>
            </a:pPr>
            <a:r>
              <a:rPr lang="zh-Hant" sz="1600" u="none" strike="noStrike" dirty="0">
                <a:latin typeface="Neue Haas Grotesk Text Pro"/>
              </a:rPr>
              <a:t>大量老藤（主要是西拉）生長在自己的根系上。</a:t>
            </a:r>
          </a:p>
          <a:p>
            <a:pPr marL="285750" indent="-285750" rtl="0">
              <a:buFont typeface="Arial" panose="020B0604020202020204" pitchFamily="34" charset="0"/>
              <a:buChar char="•"/>
            </a:pPr>
            <a:r>
              <a:rPr lang="zh-Hant" sz="1600" u="none" strike="noStrike" dirty="0">
                <a:latin typeface="Neue Haas Grotesk Text Pro"/>
              </a:rPr>
              <a:t>泰瑞爾酒莊自1858年以來一直由澳洲家族經營，以其六個「聖地」老藤葡萄園而聞名。</a:t>
            </a:r>
          </a:p>
          <a:p>
            <a:pPr marL="285750" indent="-285750" rtl="0">
              <a:buFont typeface="Arial" panose="020B0604020202020204" pitchFamily="34" charset="0"/>
              <a:buChar char="•"/>
            </a:pPr>
            <a:r>
              <a:rPr lang="zh-Hant" sz="1600" u="none" strike="noStrike" dirty="0">
                <a:latin typeface="Neue Haas Grotesk Text Pro"/>
              </a:rPr>
              <a:t>1880年，查爾斯·金在芒特普萊森特的老山葡萄園種下了西拉葡萄藤，使這些葡萄藤成為獵人谷最古老的葡萄藤之一。</a:t>
            </a:r>
          </a:p>
        </p:txBody>
      </p:sp>
    </p:spTree>
    <p:extLst>
      <p:ext uri="{BB962C8B-B14F-4D97-AF65-F5344CB8AC3E}">
        <p14:creationId xmlns:p14="http://schemas.microsoft.com/office/powerpoint/2010/main" val="242537020"/>
      </p:ext>
    </p:extLst>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DFA71BD6-D3ED-1AFC-517B-E0C3012629B9}"/>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3175" y="0"/>
            <a:ext cx="12185650" cy="6858000"/>
          </a:xfrm>
          <a:prstGeom prst="rect">
            <a:avLst/>
          </a:prstGeom>
        </p:spPr>
      </p:pic>
      <p:sp>
        <p:nvSpPr>
          <p:cNvPr id="6" name="TextBox 5">
            <a:extLst>
              <a:ext uri="{FF2B5EF4-FFF2-40B4-BE49-F238E27FC236}">
                <a16:creationId xmlns:a16="http://schemas.microsoft.com/office/drawing/2014/main" id="{5166F6E0-8F44-5322-5F02-B8C2391C7951}"/>
              </a:ext>
            </a:extLst>
          </p:cNvPr>
          <p:cNvSpPr txBox="1"/>
          <p:nvPr/>
        </p:nvSpPr>
        <p:spPr>
          <a:xfrm>
            <a:off x="6230675" y="3429000"/>
            <a:ext cx="1364476" cy="307777"/>
          </a:xfrm>
          <a:prstGeom prst="rect">
            <a:avLst/>
          </a:prstGeom>
          <a:noFill/>
        </p:spPr>
        <p:txBody>
          <a:bodyPr wrap="square" rtlCol="0">
            <a:noAutofit/>
          </a:bodyPr>
          <a:lstStyle/>
          <a:p>
            <a:pPr rtl="0"/>
            <a:r>
              <a:rPr lang="zh-Hant" sz="1400" b="1" u="none" strike="noStrike" dirty="0">
                <a:latin typeface="Microsoft JhengHei" panose="020B0604030504040204" pitchFamily="34" charset="-120"/>
                <a:ea typeface="Microsoft JhengHei" panose="020B0604030504040204" pitchFamily="34" charset="-120"/>
              </a:rPr>
              <a:t>阿德雷德</a:t>
            </a:r>
          </a:p>
        </p:txBody>
      </p:sp>
      <p:sp>
        <p:nvSpPr>
          <p:cNvPr id="7" name="Title 1">
            <a:extLst>
              <a:ext uri="{FF2B5EF4-FFF2-40B4-BE49-F238E27FC236}">
                <a16:creationId xmlns:a16="http://schemas.microsoft.com/office/drawing/2014/main" id="{2BFD8E8B-9874-058D-3863-230B61A7AA63}"/>
              </a:ext>
            </a:extLst>
          </p:cNvPr>
          <p:cNvSpPr txBox="1"/>
          <p:nvPr/>
        </p:nvSpPr>
        <p:spPr>
          <a:xfrm>
            <a:off x="518428" y="3743407"/>
            <a:ext cx="4236452" cy="1197490"/>
          </a:xfrm>
          <a:prstGeom prst="rect">
            <a:avLst/>
          </a:prstGeom>
          <a:noFill/>
        </p:spPr>
        <p:txBody>
          <a:bodyPr>
            <a:noAutofit/>
          </a:bodyPr>
          <a:lstStyle>
            <a:lvl1pPr algn="l" defTabSz="914400" rtl="0" eaLnBrk="1" latinLnBrk="0" hangingPunct="1">
              <a:lnSpc>
                <a:spcPct val="80000"/>
              </a:lnSpc>
              <a:spcBef>
                <a:spcPct val="0"/>
              </a:spcBef>
              <a:buNone/>
              <a:defRPr sz="5445"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marL="0" marR="0" lvl="0" indent="0" algn="l" defTabSz="829587" rtl="0" eaLnBrk="1" fontAlgn="auto" latinLnBrk="0" hangingPunct="1">
              <a:lnSpc>
                <a:spcPct val="83000"/>
              </a:lnSpc>
              <a:spcBef>
                <a:spcPct val="0"/>
              </a:spcBef>
              <a:spcAft>
                <a:spcPct val="0"/>
              </a:spcAft>
              <a:buClrTx/>
              <a:buSzTx/>
              <a:buFontTx/>
              <a:buNone/>
              <a:tabLst>
                <a:tab pos="1156236" algn="l"/>
              </a:tabLst>
              <a:defRPr/>
            </a:pPr>
            <a:r>
              <a:rPr kumimoji="0" lang="zh-Hant" sz="5400" b="1" u="none" strike="noStrike" kern="1200" cap="none" spc="0" normalizeH="0" baseline="0" noProof="0" dirty="0">
                <a:ln>
                  <a:noFill/>
                </a:ln>
                <a:solidFill>
                  <a:srgbClr val="173F34"/>
                </a:solidFill>
                <a:uLnTx/>
                <a:uFillTx/>
                <a:latin typeface="Microsoft JhengHei" panose="020B0604030504040204" pitchFamily="34" charset="-120"/>
                <a:ea typeface="Microsoft JhengHei" panose="020B0604030504040204" pitchFamily="34" charset="-120"/>
              </a:rPr>
              <a:t>南澳大利亞</a:t>
            </a:r>
          </a:p>
        </p:txBody>
      </p:sp>
      <p:sp>
        <p:nvSpPr>
          <p:cNvPr id="3" name="TextBox 2">
            <a:extLst>
              <a:ext uri="{FF2B5EF4-FFF2-40B4-BE49-F238E27FC236}">
                <a16:creationId xmlns:a16="http://schemas.microsoft.com/office/drawing/2014/main" id="{66DDD29C-42B3-6A9D-D1C1-FF08CD7C696E}"/>
              </a:ext>
            </a:extLst>
          </p:cNvPr>
          <p:cNvSpPr txBox="1"/>
          <p:nvPr/>
        </p:nvSpPr>
        <p:spPr>
          <a:xfrm>
            <a:off x="8330234" y="3972820"/>
            <a:ext cx="2549352" cy="369332"/>
          </a:xfrm>
          <a:prstGeom prst="rect">
            <a:avLst/>
          </a:prstGeom>
          <a:noFill/>
        </p:spPr>
        <p:txBody>
          <a:bodyPr wrap="none" rtlCol="0">
            <a:noAutofit/>
          </a:bodyPr>
          <a:lstStyle/>
          <a:p>
            <a:pPr rtl="0"/>
            <a:r>
              <a:rPr lang="zh-Hant" sz="1800" b="1" u="none" strike="noStrike" dirty="0">
                <a:solidFill>
                  <a:srgbClr val="173F34"/>
                </a:solidFill>
                <a:latin typeface="Microsoft JhengHei" panose="020B0604030504040204" pitchFamily="34" charset="-120"/>
                <a:ea typeface="Microsoft JhengHei" panose="020B0604030504040204" pitchFamily="34" charset="-120"/>
              </a:rPr>
              <a:t>蘭霍恩溪</a:t>
            </a:r>
          </a:p>
        </p:txBody>
      </p:sp>
    </p:spTree>
    <p:extLst>
      <p:ext uri="{BB962C8B-B14F-4D97-AF65-F5344CB8AC3E}">
        <p14:creationId xmlns:p14="http://schemas.microsoft.com/office/powerpoint/2010/main" val="1700699826"/>
      </p:ext>
    </p:extLst>
  </p:cSld>
  <p:clrMapOvr>
    <a:masterClrMapping/>
  </p:clrMapOvr>
  <p:transition/>
  <p:extLst>
    <p:ext uri="{6950BFC3-D8DA-4A85-94F7-54DA5524770B}">
      <p188:commentRel xmlns:p188="http://schemas.microsoft.com/office/powerpoint/2018/8/main" r:id="rId2"/>
    </p:ext>
  </p:extLs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71C27A76-36CA-E518-CB8B-05E976A54C7C}"/>
              </a:ext>
            </a:extLst>
          </p:cNvPr>
          <p:cNvPicPr>
            <a:picLocks noGrp="1" noChangeAspect="1"/>
          </p:cNvPicPr>
          <p:nvPr>
            <p:ph type="pic" sz="quarter" idx="10"/>
          </p:nvPr>
        </p:nvPicPr>
        <p:blipFill>
          <a:blip r:embed="rId2"/>
          <a:srcRect t="9128" r="1014" b="16633"/>
          <a:stretch>
            <a:fillRect/>
          </a:stretch>
        </p:blipFill>
        <p:spPr>
          <a:xfrm>
            <a:off x="0" y="0"/>
            <a:ext cx="6096000" cy="6858000"/>
          </a:xfrm>
        </p:spPr>
      </p:pic>
      <p:sp>
        <p:nvSpPr>
          <p:cNvPr id="3" name="Title 2">
            <a:extLst>
              <a:ext uri="{FF2B5EF4-FFF2-40B4-BE49-F238E27FC236}">
                <a16:creationId xmlns:a16="http://schemas.microsoft.com/office/drawing/2014/main" id="{A90D5258-C014-166E-5CA8-A7EFE0B0E0BD}"/>
              </a:ext>
            </a:extLst>
          </p:cNvPr>
          <p:cNvSpPr>
            <a:spLocks noGrp="1"/>
          </p:cNvSpPr>
          <p:nvPr>
            <p:ph type="title"/>
          </p:nvPr>
        </p:nvSpPr>
        <p:spPr>
          <a:xfrm>
            <a:off x="6959600" y="665406"/>
            <a:ext cx="6158452" cy="1325562"/>
          </a:xfrm>
        </p:spPr>
        <p:txBody>
          <a:bodyPr>
            <a:noAutofit/>
          </a:bodyPr>
          <a:lstStyle/>
          <a:p>
            <a:pPr rtl="0"/>
            <a:r>
              <a:rPr lang="zh-Hant" sz="5400" b="1" u="none" strike="noStrike" dirty="0">
                <a:solidFill>
                  <a:srgbClr val="601328"/>
                </a:solidFill>
                <a:latin typeface="Neue Haas Grotesk Text Pro"/>
              </a:rPr>
              <a:t>蘭霍恩</a:t>
            </a:r>
            <a:r>
              <a:rPr lang="zh-Hant" sz="5400" b="1" u="none" strike="noStrike" dirty="0">
                <a:solidFill>
                  <a:srgbClr val="F28F2A"/>
                </a:solidFill>
                <a:latin typeface="Neue Haas Grotesk Text Pro"/>
              </a:rPr>
              <a:t>溪</a:t>
            </a:r>
          </a:p>
        </p:txBody>
      </p:sp>
      <p:sp>
        <p:nvSpPr>
          <p:cNvPr id="11" name="Text Placeholder 3">
            <a:extLst>
              <a:ext uri="{FF2B5EF4-FFF2-40B4-BE49-F238E27FC236}">
                <a16:creationId xmlns:a16="http://schemas.microsoft.com/office/drawing/2014/main" id="{A65CCD72-C13C-FA18-C47E-6494C0A40600}"/>
              </a:ext>
            </a:extLst>
          </p:cNvPr>
          <p:cNvSpPr>
            <a:spLocks noGrp="1"/>
          </p:cNvSpPr>
          <p:nvPr>
            <p:ph type="body" sz="quarter" idx="11"/>
          </p:nvPr>
        </p:nvSpPr>
        <p:spPr>
          <a:xfrm>
            <a:off x="6959600" y="2334221"/>
            <a:ext cx="4105121" cy="3327395"/>
          </a:xfrm>
        </p:spPr>
        <p:txBody>
          <a:bodyPr>
            <a:noAutofit/>
          </a:bodyPr>
          <a:lstStyle/>
          <a:p>
            <a:pPr rtl="0"/>
            <a:r>
              <a:rPr lang="zh-Hant" sz="1600" u="none" strike="noStrike" dirty="0">
                <a:latin typeface="Neue Haas Grotesk Text Pro"/>
              </a:rPr>
              <a:t>梅塔拉葡萄園擁有世界上最古老的家族式赤霞珠葡萄藤，種植於1891年。</a:t>
            </a:r>
          </a:p>
        </p:txBody>
      </p:sp>
      <p:pic>
        <p:nvPicPr>
          <p:cNvPr id="2" name="Picture Placeholder 5">
            <a:extLst>
              <a:ext uri="{FF2B5EF4-FFF2-40B4-BE49-F238E27FC236}">
                <a16:creationId xmlns:a16="http://schemas.microsoft.com/office/drawing/2014/main" id="{EDFB8921-9DC5-2406-E55A-C1B686E04DA0}"/>
              </a:ext>
            </a:extLst>
          </p:cNvPr>
          <p:cNvPicPr>
            <a:picLocks noChangeAspect="1"/>
          </p:cNvPicPr>
          <p:nvPr/>
        </p:nvPicPr>
        <p:blipFill>
          <a:blip r:embed="rId3"/>
          <a:srcRect l="22774" r="22774"/>
          <a:stretch>
            <a:fillRect/>
          </a:stretch>
        </p:blipFill>
        <p:spPr>
          <a:xfrm>
            <a:off x="9591741" y="3687931"/>
            <a:ext cx="2600259" cy="3170069"/>
          </a:xfrm>
          <a:prstGeom prst="rect">
            <a:avLst/>
          </a:prstGeom>
          <a:solidFill>
            <a:schemeClr val="bg1">
              <a:lumMod val="85000"/>
            </a:schemeClr>
          </a:solidFill>
        </p:spPr>
      </p:pic>
      <p:sp>
        <p:nvSpPr>
          <p:cNvPr id="4" name="TextBox 3">
            <a:extLst>
              <a:ext uri="{FF2B5EF4-FFF2-40B4-BE49-F238E27FC236}">
                <a16:creationId xmlns:a16="http://schemas.microsoft.com/office/drawing/2014/main" id="{D1D4CFF3-B1B3-FD7E-2946-930E0F5DF00D}"/>
              </a:ext>
            </a:extLst>
          </p:cNvPr>
          <p:cNvSpPr txBox="1"/>
          <p:nvPr/>
        </p:nvSpPr>
        <p:spPr>
          <a:xfrm rot="16200000">
            <a:off x="8123070" y="5335051"/>
            <a:ext cx="2675732" cy="261610"/>
          </a:xfrm>
          <a:prstGeom prst="rect">
            <a:avLst/>
          </a:prstGeom>
          <a:noFill/>
        </p:spPr>
        <p:txBody>
          <a:bodyPr wrap="square" rtlCol="0">
            <a:noAutofit/>
          </a:bodyPr>
          <a:lstStyle/>
          <a:p>
            <a:pPr algn="l" rtl="0"/>
            <a:r>
              <a:rPr lang="zh-Hant" sz="1000" b="1" u="none" strike="noStrike" dirty="0">
                <a:solidFill>
                  <a:srgbClr val="190000"/>
                </a:solidFill>
                <a:latin typeface="Neue Haas Grotesk Text Pro"/>
                <a:ea typeface="Microsoft JhengHei" panose="020B0604030504040204" pitchFamily="34" charset="-120"/>
                <a:cs typeface="Inter Display"/>
              </a:rPr>
              <a:t>圖片來源：FPT/Adam Bruzzone</a:t>
            </a:r>
          </a:p>
        </p:txBody>
      </p:sp>
    </p:spTree>
    <p:extLst>
      <p:ext uri="{BB962C8B-B14F-4D97-AF65-F5344CB8AC3E}">
        <p14:creationId xmlns:p14="http://schemas.microsoft.com/office/powerpoint/2010/main" val="2371288129"/>
      </p:ext>
    </p:extLst>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DFA71BD6-D3ED-1AFC-517B-E0C3012629B9}"/>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3175" y="1786"/>
            <a:ext cx="12185650" cy="6854428"/>
          </a:xfrm>
          <a:prstGeom prst="rect">
            <a:avLst/>
          </a:prstGeom>
        </p:spPr>
      </p:pic>
      <p:sp>
        <p:nvSpPr>
          <p:cNvPr id="6" name="TextBox 5">
            <a:extLst>
              <a:ext uri="{FF2B5EF4-FFF2-40B4-BE49-F238E27FC236}">
                <a16:creationId xmlns:a16="http://schemas.microsoft.com/office/drawing/2014/main" id="{5166F6E0-8F44-5322-5F02-B8C2391C7951}"/>
              </a:ext>
            </a:extLst>
          </p:cNvPr>
          <p:cNvSpPr txBox="1"/>
          <p:nvPr/>
        </p:nvSpPr>
        <p:spPr>
          <a:xfrm>
            <a:off x="6432473" y="4009171"/>
            <a:ext cx="1364476" cy="307777"/>
          </a:xfrm>
          <a:prstGeom prst="rect">
            <a:avLst/>
          </a:prstGeom>
          <a:noFill/>
        </p:spPr>
        <p:txBody>
          <a:bodyPr wrap="square" rtlCol="0">
            <a:noAutofit/>
          </a:bodyPr>
          <a:lstStyle/>
          <a:p>
            <a:pPr rtl="0"/>
            <a:r>
              <a:rPr lang="zh-Hant" sz="1400" b="1" u="none" strike="noStrike" dirty="0">
                <a:latin typeface="Microsoft JhengHei" panose="020B0604030504040204" pitchFamily="34" charset="-120"/>
                <a:ea typeface="Microsoft JhengHei" panose="020B0604030504040204" pitchFamily="34" charset="-120"/>
              </a:rPr>
              <a:t>阿德萊德</a:t>
            </a:r>
          </a:p>
        </p:txBody>
      </p:sp>
      <p:sp>
        <p:nvSpPr>
          <p:cNvPr id="7" name="Title 1">
            <a:extLst>
              <a:ext uri="{FF2B5EF4-FFF2-40B4-BE49-F238E27FC236}">
                <a16:creationId xmlns:a16="http://schemas.microsoft.com/office/drawing/2014/main" id="{2BFD8E8B-9874-058D-3863-230B61A7AA63}"/>
              </a:ext>
            </a:extLst>
          </p:cNvPr>
          <p:cNvSpPr txBox="1"/>
          <p:nvPr/>
        </p:nvSpPr>
        <p:spPr>
          <a:xfrm>
            <a:off x="518428" y="4286170"/>
            <a:ext cx="4501441" cy="1197490"/>
          </a:xfrm>
          <a:prstGeom prst="rect">
            <a:avLst/>
          </a:prstGeom>
          <a:noFill/>
        </p:spPr>
        <p:txBody>
          <a:bodyPr>
            <a:noAutofit/>
          </a:bodyPr>
          <a:lstStyle>
            <a:lvl1pPr algn="l" defTabSz="914400" rtl="0" eaLnBrk="1" latinLnBrk="0" hangingPunct="1">
              <a:lnSpc>
                <a:spcPct val="80000"/>
              </a:lnSpc>
              <a:spcBef>
                <a:spcPct val="0"/>
              </a:spcBef>
              <a:buNone/>
              <a:defRPr sz="5445"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marL="0" marR="0" lvl="0" indent="0" algn="l" defTabSz="829587" rtl="0" eaLnBrk="1" fontAlgn="auto" latinLnBrk="0" hangingPunct="1">
              <a:lnSpc>
                <a:spcPct val="83000"/>
              </a:lnSpc>
              <a:spcBef>
                <a:spcPct val="0"/>
              </a:spcBef>
              <a:spcAft>
                <a:spcPct val="0"/>
              </a:spcAft>
              <a:buClrTx/>
              <a:buSzTx/>
              <a:buFontTx/>
              <a:buNone/>
              <a:tabLst>
                <a:tab pos="1156236" algn="l"/>
              </a:tabLst>
              <a:defRPr/>
            </a:pPr>
            <a:r>
              <a:rPr kumimoji="0" lang="zh-Hant" sz="5400" b="1" u="none" strike="noStrike" kern="1200" cap="none" spc="0" normalizeH="0" baseline="0" noProof="0" dirty="0">
                <a:ln>
                  <a:noFill/>
                </a:ln>
                <a:solidFill>
                  <a:srgbClr val="601328"/>
                </a:solidFill>
                <a:uLnTx/>
                <a:uFillTx/>
                <a:latin typeface="Microsoft JhengHei" panose="020B0604030504040204" pitchFamily="34" charset="-120"/>
                <a:ea typeface="Microsoft JhengHei" panose="020B0604030504040204" pitchFamily="34" charset="-120"/>
              </a:rPr>
              <a:t>南澳大利亞</a:t>
            </a:r>
          </a:p>
        </p:txBody>
      </p:sp>
      <p:sp>
        <p:nvSpPr>
          <p:cNvPr id="3" name="TextBox 2">
            <a:extLst>
              <a:ext uri="{FF2B5EF4-FFF2-40B4-BE49-F238E27FC236}">
                <a16:creationId xmlns:a16="http://schemas.microsoft.com/office/drawing/2014/main" id="{66DDD29C-42B3-6A9D-D1C1-FF08CD7C696E}"/>
              </a:ext>
            </a:extLst>
          </p:cNvPr>
          <p:cNvSpPr txBox="1"/>
          <p:nvPr/>
        </p:nvSpPr>
        <p:spPr>
          <a:xfrm>
            <a:off x="7874542" y="1872218"/>
            <a:ext cx="1949444" cy="369332"/>
          </a:xfrm>
          <a:prstGeom prst="rect">
            <a:avLst/>
          </a:prstGeom>
          <a:noFill/>
        </p:spPr>
        <p:txBody>
          <a:bodyPr wrap="none" rtlCol="0">
            <a:noAutofit/>
          </a:bodyPr>
          <a:lstStyle/>
          <a:p>
            <a:pPr rtl="0"/>
            <a:r>
              <a:rPr lang="zh-Hant" sz="1800" b="1" u="none" strike="noStrike" dirty="0">
                <a:solidFill>
                  <a:srgbClr val="601328"/>
                </a:solidFill>
                <a:latin typeface="Microsoft JhengHei" panose="020B0604030504040204" pitchFamily="34" charset="-120"/>
                <a:ea typeface="Microsoft JhengHei" panose="020B0604030504040204" pitchFamily="34" charset="-120"/>
              </a:rPr>
              <a:t>克萊爾谷</a:t>
            </a:r>
          </a:p>
        </p:txBody>
      </p:sp>
    </p:spTree>
    <p:extLst>
      <p:ext uri="{BB962C8B-B14F-4D97-AF65-F5344CB8AC3E}">
        <p14:creationId xmlns:p14="http://schemas.microsoft.com/office/powerpoint/2010/main" val="3343973472"/>
      </p:ext>
    </p:extLst>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71C27A76-36CA-E518-CB8B-05E976A54C7C}"/>
              </a:ext>
            </a:extLst>
          </p:cNvPr>
          <p:cNvPicPr>
            <a:picLocks noGrp="1" noChangeAspect="1"/>
          </p:cNvPicPr>
          <p:nvPr>
            <p:ph type="pic" sz="quarter" idx="10"/>
          </p:nvPr>
        </p:nvPicPr>
        <p:blipFill>
          <a:blip r:embed="rId2"/>
          <a:srcRect t="15307" r="1014" b="6648"/>
          <a:stretch>
            <a:fillRect/>
          </a:stretch>
        </p:blipFill>
        <p:spPr>
          <a:xfrm>
            <a:off x="0" y="0"/>
            <a:ext cx="6096000" cy="6858000"/>
          </a:xfrm>
        </p:spPr>
      </p:pic>
      <p:sp>
        <p:nvSpPr>
          <p:cNvPr id="3" name="Title 2">
            <a:extLst>
              <a:ext uri="{FF2B5EF4-FFF2-40B4-BE49-F238E27FC236}">
                <a16:creationId xmlns:a16="http://schemas.microsoft.com/office/drawing/2014/main" id="{A90D5258-C014-166E-5CA8-A7EFE0B0E0BD}"/>
              </a:ext>
            </a:extLst>
          </p:cNvPr>
          <p:cNvSpPr>
            <a:spLocks noGrp="1"/>
          </p:cNvSpPr>
          <p:nvPr>
            <p:ph type="title"/>
          </p:nvPr>
        </p:nvSpPr>
        <p:spPr>
          <a:xfrm>
            <a:off x="6959600" y="665406"/>
            <a:ext cx="6158452" cy="1325562"/>
          </a:xfrm>
        </p:spPr>
        <p:txBody>
          <a:bodyPr>
            <a:noAutofit/>
          </a:bodyPr>
          <a:lstStyle/>
          <a:p>
            <a:pPr rtl="0"/>
            <a:r>
              <a:rPr lang="zh-Hant" sz="5400" b="1" u="none" strike="noStrike" dirty="0">
                <a:solidFill>
                  <a:srgbClr val="601328"/>
                </a:solidFill>
                <a:latin typeface="Neue Haas Grotesk Text Pro"/>
              </a:rPr>
              <a:t>克萊爾 </a:t>
            </a:r>
            <a:br>
              <a:rPr lang="zh-Hant" sz="5400" b="1" u="none" strike="noStrike" dirty="0">
                <a:solidFill>
                  <a:srgbClr val="601328"/>
                </a:solidFill>
                <a:latin typeface="Neue Haas Grotesk Text Pro"/>
              </a:rPr>
            </a:br>
            <a:r>
              <a:rPr lang="zh-Hant" sz="5400" b="1" u="none" strike="noStrike" dirty="0">
                <a:solidFill>
                  <a:srgbClr val="F28F2A"/>
                </a:solidFill>
                <a:latin typeface="Neue Haas Grotesk Text Pro"/>
              </a:rPr>
              <a:t>谷</a:t>
            </a:r>
          </a:p>
        </p:txBody>
      </p:sp>
      <p:sp>
        <p:nvSpPr>
          <p:cNvPr id="11" name="Text Placeholder 3">
            <a:extLst>
              <a:ext uri="{FF2B5EF4-FFF2-40B4-BE49-F238E27FC236}">
                <a16:creationId xmlns:a16="http://schemas.microsoft.com/office/drawing/2014/main" id="{A65CCD72-C13C-FA18-C47E-6494C0A40600}"/>
              </a:ext>
            </a:extLst>
          </p:cNvPr>
          <p:cNvSpPr>
            <a:spLocks noGrp="1"/>
          </p:cNvSpPr>
          <p:nvPr>
            <p:ph type="body" sz="quarter" idx="11"/>
          </p:nvPr>
        </p:nvSpPr>
        <p:spPr>
          <a:xfrm>
            <a:off x="6959600" y="2334221"/>
            <a:ext cx="4105121" cy="3327395"/>
          </a:xfrm>
        </p:spPr>
        <p:txBody>
          <a:bodyPr>
            <a:noAutofit/>
          </a:bodyPr>
          <a:lstStyle/>
          <a:p>
            <a:pPr rtl="0"/>
            <a:r>
              <a:rPr lang="zh-Hant" sz="1600" u="none" strike="noStrike" dirty="0">
                <a:latin typeface="Neue Haas Grotesk Text Pro"/>
              </a:rPr>
              <a:t>溫杜里酒莊以其珍貴的西拉老藤而聞名。這些旱地種植的葡萄藤最早種植於1893年，至今仍結出美麗的果實。</a:t>
            </a:r>
          </a:p>
        </p:txBody>
      </p:sp>
    </p:spTree>
    <p:extLst>
      <p:ext uri="{BB962C8B-B14F-4D97-AF65-F5344CB8AC3E}">
        <p14:creationId xmlns:p14="http://schemas.microsoft.com/office/powerpoint/2010/main" val="2117151650"/>
      </p:ext>
    </p:extLst>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78BC46-701F-9E32-4D6A-AB72116A8A0B}"/>
            </a:ext>
          </a:extLst>
        </p:cNvPr>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7C50650E-C39B-819B-9255-045D535C99B1}"/>
              </a:ext>
            </a:extLst>
          </p:cNvPr>
          <p:cNvPicPr>
            <a:picLocks noGrp="1" noChangeAspect="1"/>
          </p:cNvPicPr>
          <p:nvPr>
            <p:ph type="pic" sz="quarter" idx="10"/>
          </p:nvPr>
        </p:nvPicPr>
        <p:blipFill>
          <a:blip r:embed="rId2"/>
          <a:srcRect t="17155" b="17155"/>
          <a:stretch>
            <a:fillRect/>
          </a:stretch>
        </p:blipFill>
        <p:spPr>
          <a:xfrm>
            <a:off x="6022683" y="388842"/>
            <a:ext cx="6169315" cy="6083199"/>
          </a:xfrm>
          <a:noFill/>
        </p:spPr>
      </p:pic>
      <p:sp>
        <p:nvSpPr>
          <p:cNvPr id="12" name="Title 2">
            <a:extLst>
              <a:ext uri="{FF2B5EF4-FFF2-40B4-BE49-F238E27FC236}">
                <a16:creationId xmlns:a16="http://schemas.microsoft.com/office/drawing/2014/main" id="{AC09D99B-D472-E84F-CD44-7F72CEE73022}"/>
              </a:ext>
            </a:extLst>
          </p:cNvPr>
          <p:cNvSpPr>
            <a:spLocks noGrp="1"/>
          </p:cNvSpPr>
          <p:nvPr>
            <p:ph type="title"/>
          </p:nvPr>
        </p:nvSpPr>
        <p:spPr>
          <a:xfrm>
            <a:off x="620175" y="800033"/>
            <a:ext cx="4131439" cy="6083198"/>
          </a:xfrm>
        </p:spPr>
        <p:txBody>
          <a:bodyPr>
            <a:noAutofit/>
          </a:bodyPr>
          <a:lstStyle/>
          <a:p>
            <a:pPr rtl="0"/>
            <a:r>
              <a:rPr lang="zh-Hant" sz="3600" b="1" u="none" strike="noStrike" dirty="0">
                <a:solidFill>
                  <a:srgbClr val="55D8BF"/>
                </a:solidFill>
                <a:latin typeface="Neue Haas Grotesk Text Pro"/>
              </a:rPr>
              <a:t>澳洲</a:t>
            </a:r>
            <a:br>
              <a:rPr lang="zh-Hant" sz="3600" b="1" u="none" strike="noStrike" dirty="0">
                <a:solidFill>
                  <a:srgbClr val="55D8BF"/>
                </a:solidFill>
                <a:latin typeface="Neue Haas Grotesk Text Pro"/>
              </a:rPr>
            </a:br>
            <a:r>
              <a:rPr lang="zh-Hant" sz="4400" b="1" u="none" strike="noStrike" dirty="0">
                <a:solidFill>
                  <a:srgbClr val="B2D8BE"/>
                </a:solidFill>
                <a:latin typeface="Neue Haas Grotesk Text Pro"/>
              </a:rPr>
              <a:t>其他老藤產區和葡萄園</a:t>
            </a:r>
          </a:p>
        </p:txBody>
      </p:sp>
      <p:sp>
        <p:nvSpPr>
          <p:cNvPr id="4" name="Text Placeholder 3">
            <a:extLst>
              <a:ext uri="{FF2B5EF4-FFF2-40B4-BE49-F238E27FC236}">
                <a16:creationId xmlns:a16="http://schemas.microsoft.com/office/drawing/2014/main" id="{C328100C-9E5F-26A9-DAE9-95455D61211B}"/>
              </a:ext>
            </a:extLst>
          </p:cNvPr>
          <p:cNvSpPr>
            <a:spLocks noGrp="1"/>
          </p:cNvSpPr>
          <p:nvPr>
            <p:ph type="body" sz="quarter" idx="11"/>
          </p:nvPr>
        </p:nvSpPr>
        <p:spPr>
          <a:xfrm>
            <a:off x="620175" y="2627276"/>
            <a:ext cx="4563527" cy="1603447"/>
          </a:xfrm>
        </p:spPr>
        <p:txBody>
          <a:bodyPr>
            <a:noAutofit/>
          </a:bodyPr>
          <a:lstStyle/>
          <a:p>
            <a:pPr marL="285750" indent="-285750" defTabSz="914406" rtl="0">
              <a:spcBef>
                <a:spcPts val="726"/>
              </a:spcBef>
              <a:buClr>
                <a:schemeClr val="bg2"/>
              </a:buClr>
              <a:buFont typeface="Arial" panose="020B0604020202020204" pitchFamily="34" charset="0"/>
              <a:buChar char="•"/>
            </a:pPr>
            <a:r>
              <a:rPr lang="zh-Hant" sz="1600" u="none" strike="noStrike" dirty="0">
                <a:latin typeface="Neue Haas Grotesk Text Pro"/>
              </a:rPr>
              <a:t>維多利亞最古老的酒莊－納甘比湖的塔比爾克酒莊，擁有世界上最古老的瑪珊葡萄藤（種植於1927年）以及世界上最大的單一瑪珊種植面積。</a:t>
            </a:r>
          </a:p>
          <a:p>
            <a:pPr marL="285750" indent="-285750" defTabSz="914406" rtl="0">
              <a:spcBef>
                <a:spcPts val="726"/>
              </a:spcBef>
              <a:buClr>
                <a:schemeClr val="bg2"/>
              </a:buClr>
              <a:buFont typeface="Arial" panose="020B0604020202020204" pitchFamily="34" charset="0"/>
              <a:buChar char="•"/>
            </a:pPr>
            <a:r>
              <a:rPr lang="zh-Hant" sz="1600" u="none" strike="noStrike" dirty="0">
                <a:latin typeface="Neue Haas Grotesk Text Pro"/>
              </a:rPr>
              <a:t>大西部貝斯特酒莊著名的苗圃地塊據信擁有澳洲乃至全世界最豐富的根瘤蚜蟲害爆發前種植的葡萄藤。</a:t>
            </a:r>
          </a:p>
          <a:p>
            <a:pPr marL="285750" indent="-285750" defTabSz="914406" rtl="0">
              <a:spcBef>
                <a:spcPts val="726"/>
              </a:spcBef>
              <a:buClr>
                <a:schemeClr val="bg2"/>
              </a:buClr>
              <a:buFont typeface="Arial" panose="020B0604020202020204" pitchFamily="34" charset="0"/>
              <a:buChar char="•"/>
            </a:pPr>
            <a:r>
              <a:rPr lang="zh-Hant" sz="1600" u="none" strike="noStrike" dirty="0">
                <a:latin typeface="Neue Haas Grotesk Text Pro"/>
              </a:rPr>
              <a:t>由於種植的莫尼耶皮諾葡萄稀少，貝斯特酒莊只在最佳年份釀造這款葡萄酒。</a:t>
            </a:r>
          </a:p>
          <a:p>
            <a:pPr marL="285750" indent="-285750" defTabSz="914406" rtl="0">
              <a:spcBef>
                <a:spcPts val="726"/>
              </a:spcBef>
              <a:buClr>
                <a:schemeClr val="bg2"/>
              </a:buClr>
              <a:buFont typeface="Arial" panose="020B0604020202020204" pitchFamily="34" charset="0"/>
              <a:buChar char="•"/>
            </a:pPr>
            <a:r>
              <a:rPr lang="zh-Hant" sz="1600" u="none" strike="noStrike" dirty="0">
                <a:latin typeface="Neue Haas Grotesk Text Pro"/>
              </a:rPr>
              <a:t>魯瑟格倫曾是淘金小鎮，以其加強型葡萄酒而聞名。</a:t>
            </a:r>
          </a:p>
        </p:txBody>
      </p:sp>
    </p:spTree>
    <p:extLst>
      <p:ext uri="{BB962C8B-B14F-4D97-AF65-F5344CB8AC3E}">
        <p14:creationId xmlns:p14="http://schemas.microsoft.com/office/powerpoint/2010/main" val="3873456956"/>
      </p:ext>
    </p:extLst>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78BC46-701F-9E32-4D6A-AB72116A8A0B}"/>
            </a:ext>
          </a:extLst>
        </p:cNvPr>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7C50650E-C39B-819B-9255-045D535C99B1}"/>
              </a:ext>
            </a:extLst>
          </p:cNvPr>
          <p:cNvPicPr>
            <a:picLocks noGrp="1" noChangeAspect="1"/>
          </p:cNvPicPr>
          <p:nvPr>
            <p:ph type="pic" sz="quarter" idx="10"/>
          </p:nvPr>
        </p:nvPicPr>
        <p:blipFill>
          <a:blip r:embed="rId3"/>
          <a:srcRect l="16212" r="16212"/>
          <a:stretch>
            <a:fillRect/>
          </a:stretch>
        </p:blipFill>
        <p:spPr>
          <a:xfrm>
            <a:off x="6022683" y="388842"/>
            <a:ext cx="6169315" cy="6083199"/>
          </a:xfrm>
          <a:noFill/>
        </p:spPr>
      </p:pic>
      <p:sp>
        <p:nvSpPr>
          <p:cNvPr id="12" name="Title 2">
            <a:extLst>
              <a:ext uri="{FF2B5EF4-FFF2-40B4-BE49-F238E27FC236}">
                <a16:creationId xmlns:a16="http://schemas.microsoft.com/office/drawing/2014/main" id="{AC09D99B-D472-E84F-CD44-7F72CEE73022}"/>
              </a:ext>
            </a:extLst>
          </p:cNvPr>
          <p:cNvSpPr>
            <a:spLocks noGrp="1"/>
          </p:cNvSpPr>
          <p:nvPr>
            <p:ph type="title"/>
          </p:nvPr>
        </p:nvSpPr>
        <p:spPr>
          <a:xfrm>
            <a:off x="620175" y="800033"/>
            <a:ext cx="4613977" cy="6083198"/>
          </a:xfrm>
        </p:spPr>
        <p:txBody>
          <a:bodyPr>
            <a:noAutofit/>
          </a:bodyPr>
          <a:lstStyle/>
          <a:p>
            <a:pPr rtl="0"/>
            <a:r>
              <a:rPr lang="zh-Hant" sz="5400" b="1" u="none" strike="noStrike" dirty="0">
                <a:solidFill>
                  <a:srgbClr val="55D8BF"/>
                </a:solidFill>
              </a:rPr>
              <a:t>老藤</a:t>
            </a:r>
            <a:br>
              <a:rPr lang="zh-Hant" sz="5400" b="1" u="none" strike="noStrike" dirty="0">
                <a:solidFill>
                  <a:srgbClr val="55D8BF"/>
                </a:solidFill>
              </a:rPr>
            </a:br>
            <a:r>
              <a:rPr lang="zh-Hant" sz="5400" b="1" u="none" strike="noStrike" dirty="0">
                <a:solidFill>
                  <a:srgbClr val="FDBCA0"/>
                </a:solidFill>
              </a:rPr>
              <a:t>新釀</a:t>
            </a:r>
          </a:p>
        </p:txBody>
      </p:sp>
      <p:sp>
        <p:nvSpPr>
          <p:cNvPr id="4" name="Text Placeholder 3">
            <a:extLst>
              <a:ext uri="{FF2B5EF4-FFF2-40B4-BE49-F238E27FC236}">
                <a16:creationId xmlns:a16="http://schemas.microsoft.com/office/drawing/2014/main" id="{C328100C-9E5F-26A9-DAE9-95455D61211B}"/>
              </a:ext>
            </a:extLst>
          </p:cNvPr>
          <p:cNvSpPr>
            <a:spLocks noGrp="1"/>
          </p:cNvSpPr>
          <p:nvPr>
            <p:ph type="body" sz="quarter" idx="11"/>
          </p:nvPr>
        </p:nvSpPr>
        <p:spPr>
          <a:xfrm>
            <a:off x="620175" y="3454281"/>
            <a:ext cx="4563527" cy="1603447"/>
          </a:xfrm>
        </p:spPr>
        <p:txBody>
          <a:bodyPr>
            <a:noAutofit/>
          </a:bodyPr>
          <a:lstStyle/>
          <a:p>
            <a:pPr defTabSz="914406" rtl="0">
              <a:spcBef>
                <a:spcPts val="726"/>
              </a:spcBef>
              <a:buClr>
                <a:schemeClr val="accent5"/>
              </a:buClr>
            </a:pPr>
            <a:r>
              <a:rPr lang="zh-Hant" sz="1600" u="none" strike="noStrike" dirty="0">
                <a:latin typeface="Neue Haas Grotesk Text Pro"/>
              </a:rPr>
              <a:t>澳洲擁有悠久的釀酒歷史，地質構造古老，風土條件複雜，世代傳承的釀酒家族在此耕耘。澳洲葡萄酒是風土的體現：既代表我們身處何處，也代表我們未來將走向何方。</a:t>
            </a:r>
          </a:p>
        </p:txBody>
      </p:sp>
      <p:sp>
        <p:nvSpPr>
          <p:cNvPr id="2" name="TextBox 1">
            <a:extLst>
              <a:ext uri="{FF2B5EF4-FFF2-40B4-BE49-F238E27FC236}">
                <a16:creationId xmlns:a16="http://schemas.microsoft.com/office/drawing/2014/main" id="{B52746BE-4744-3D4D-0539-59759790C031}"/>
              </a:ext>
            </a:extLst>
          </p:cNvPr>
          <p:cNvSpPr txBox="1"/>
          <p:nvPr/>
        </p:nvSpPr>
        <p:spPr>
          <a:xfrm>
            <a:off x="-170268" y="2629688"/>
            <a:ext cx="235962" cy="338554"/>
          </a:xfrm>
          <a:prstGeom prst="rect">
            <a:avLst/>
          </a:prstGeom>
          <a:noFill/>
        </p:spPr>
        <p:txBody>
          <a:bodyPr wrap="none" rtlCol="0">
            <a:noAutofit/>
          </a:bodyPr>
          <a:lstStyle/>
          <a:p>
            <a:pPr algn="l"/>
            <a:r>
              <a:rPr lang="en-AU" sz="1600" dirty="0">
                <a:solidFill>
                  <a:srgbClr val="190000"/>
                </a:solidFill>
                <a:effectLst/>
                <a:latin typeface="Microsoft JhengHei" panose="020B0604030504040204" pitchFamily="34" charset="-120"/>
                <a:ea typeface="Microsoft JhengHei" panose="020B0604030504040204" pitchFamily="34" charset="-120"/>
                <a:cs typeface="Inter Display" panose="02000503000000020004" pitchFamily="2" charset="0"/>
              </a:rPr>
              <a:t> </a:t>
            </a:r>
          </a:p>
        </p:txBody>
      </p:sp>
    </p:spTree>
    <p:extLst>
      <p:ext uri="{BB962C8B-B14F-4D97-AF65-F5344CB8AC3E}">
        <p14:creationId xmlns:p14="http://schemas.microsoft.com/office/powerpoint/2010/main" val="3657097249"/>
      </p:ext>
    </p:ext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descr="A green field with rows of plants&#10;&#10;Description automatically generated with medium confidence">
            <a:extLst>
              <a:ext uri="{FF2B5EF4-FFF2-40B4-BE49-F238E27FC236}">
                <a16:creationId xmlns:a16="http://schemas.microsoft.com/office/drawing/2014/main" id="{34A24D5C-A3C7-A6FB-3E71-0468B79C6962}"/>
              </a:ext>
            </a:extLst>
          </p:cNvPr>
          <p:cNvPicPr>
            <a:picLocks noChangeAspect="1"/>
          </p:cNvPicPr>
          <p:nvPr/>
        </p:nvPicPr>
        <p:blipFill>
          <a:blip r:embed="rId2">
            <a:extLst>
              <a:ext uri="{28A0092B-C50C-407E-A947-70E740481C1C}">
                <a14:useLocalDpi xmlns:a14="http://schemas.microsoft.com/office/drawing/2010/main"/>
              </a:ext>
            </a:extLst>
          </a:blip>
          <a:srcRect l="19927" t="-546" r="23001" b="4077"/>
          <a:stretch>
            <a:fillRect/>
          </a:stretch>
        </p:blipFill>
        <p:spPr>
          <a:xfrm>
            <a:off x="-24296" y="-39030"/>
            <a:ext cx="6120296" cy="6897030"/>
          </a:xfrm>
          <a:prstGeom prst="rect">
            <a:avLst/>
          </a:prstGeom>
        </p:spPr>
      </p:pic>
      <p:pic>
        <p:nvPicPr>
          <p:cNvPr id="16" name="Picture 15">
            <a:extLst>
              <a:ext uri="{FF2B5EF4-FFF2-40B4-BE49-F238E27FC236}">
                <a16:creationId xmlns:a16="http://schemas.microsoft.com/office/drawing/2014/main" id="{F1DDA9DF-FF59-04BF-7B9E-8D9F0E782C9A}"/>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276788" y="256477"/>
            <a:ext cx="2845552" cy="1138221"/>
          </a:xfrm>
          <a:prstGeom prst="rect">
            <a:avLst/>
          </a:prstGeom>
          <a:noFill/>
        </p:spPr>
      </p:pic>
      <p:sp>
        <p:nvSpPr>
          <p:cNvPr id="2" name="TextBox 1">
            <a:extLst>
              <a:ext uri="{FF2B5EF4-FFF2-40B4-BE49-F238E27FC236}">
                <a16:creationId xmlns:a16="http://schemas.microsoft.com/office/drawing/2014/main" id="{770915ED-5C6E-3626-6336-1DD2AF931912}"/>
              </a:ext>
            </a:extLst>
          </p:cNvPr>
          <p:cNvSpPr txBox="1"/>
          <p:nvPr/>
        </p:nvSpPr>
        <p:spPr>
          <a:xfrm>
            <a:off x="6545766" y="568712"/>
            <a:ext cx="5096107" cy="5220970"/>
          </a:xfrm>
          <a:prstGeom prst="rect">
            <a:avLst/>
          </a:prstGeom>
          <a:noFill/>
        </p:spPr>
        <p:txBody>
          <a:bodyPr wrap="square">
            <a:spAutoFit/>
          </a:bodyPr>
          <a:lstStyle/>
          <a:p>
            <a:pPr indent="0" fontAlgn="auto">
              <a:lnSpc>
                <a:spcPts val="2500"/>
              </a:lnSpc>
            </a:pPr>
            <a:r>
              <a:rPr lang="zh-CN" altLang="en-US" sz="1600" dirty="0">
                <a:solidFill>
                  <a:srgbClr val="190000"/>
                </a:solidFill>
                <a:effectLst/>
                <a:latin typeface="Microsoft JhengHei" panose="020B0604030504040204" pitchFamily="34" charset="-120"/>
                <a:ea typeface="Microsoft JhengHei" panose="020B0604030504040204" pitchFamily="34" charset="-120"/>
                <a:cs typeface="微软雅黑" panose="020B0503020204020204" charset="-122"/>
              </a:rPr>
              <a:t>澳大利亞葡萄酒由那些生長在豐富多樣氣候條件下、歷經數百萬年形成的地貌環境中的葡萄釀造而成，每一杯澳大利亞葡萄酒都在訴說著一段故事。</a:t>
            </a:r>
          </a:p>
          <a:p>
            <a:pPr indent="0" fontAlgn="auto">
              <a:lnSpc>
                <a:spcPts val="2500"/>
              </a:lnSpc>
            </a:pPr>
            <a:endParaRPr lang="zh-CN" altLang="en-US" sz="1600" dirty="0">
              <a:solidFill>
                <a:srgbClr val="190000"/>
              </a:solidFill>
              <a:effectLst/>
              <a:latin typeface="Microsoft JhengHei" panose="020B0604030504040204" pitchFamily="34" charset="-120"/>
              <a:ea typeface="Microsoft JhengHei" panose="020B0604030504040204" pitchFamily="34" charset="-120"/>
              <a:cs typeface="微软雅黑" panose="020B0503020204020204" charset="-122"/>
            </a:endParaRPr>
          </a:p>
          <a:p>
            <a:pPr indent="0" fontAlgn="auto">
              <a:lnSpc>
                <a:spcPts val="2500"/>
              </a:lnSpc>
            </a:pPr>
            <a:r>
              <a:rPr lang="zh-CN" altLang="en-US" sz="1600" dirty="0">
                <a:solidFill>
                  <a:srgbClr val="190000"/>
                </a:solidFill>
                <a:effectLst/>
                <a:latin typeface="Microsoft JhengHei" panose="020B0604030504040204" pitchFamily="34" charset="-120"/>
                <a:ea typeface="Microsoft JhengHei" panose="020B0604030504040204" pitchFamily="34" charset="-120"/>
                <a:cs typeface="微软雅黑" panose="020B0503020204020204" charset="-122"/>
              </a:rPr>
              <a:t>如同先輩們一樣，我們當代的葡萄種植者和釀酒師依然滿懷熱情、堅韌不拔且富有創造力；他們不斷探索新方法，完善古老的釀酒技藝。我們這個群體因相互尊重以及對釀造卓越葡萄酒的共同熱愛與追求而緊密相連，同時我們致力於保護自然環境，讓後世子孫也能夠享受這壯麗的自然奇觀。我們將現代性的思考實踐在這片古老的土地上，極為認真地進行饒有趣味的試驗。</a:t>
            </a:r>
          </a:p>
          <a:p>
            <a:pPr indent="0" fontAlgn="auto">
              <a:lnSpc>
                <a:spcPts val="2500"/>
              </a:lnSpc>
            </a:pPr>
            <a:endParaRPr lang="zh-CN" altLang="en-US" sz="1600" dirty="0">
              <a:solidFill>
                <a:srgbClr val="190000"/>
              </a:solidFill>
              <a:effectLst/>
              <a:latin typeface="Microsoft JhengHei" panose="020B0604030504040204" pitchFamily="34" charset="-120"/>
              <a:ea typeface="Microsoft JhengHei" panose="020B0604030504040204" pitchFamily="34" charset="-120"/>
              <a:cs typeface="微软雅黑" panose="020B0503020204020204" charset="-122"/>
            </a:endParaRPr>
          </a:p>
          <a:p>
            <a:pPr indent="0" fontAlgn="auto">
              <a:lnSpc>
                <a:spcPts val="2500"/>
              </a:lnSpc>
            </a:pPr>
            <a:r>
              <a:rPr lang="zh-CN" altLang="en-US" sz="1600" dirty="0">
                <a:solidFill>
                  <a:srgbClr val="190000"/>
                </a:solidFill>
                <a:effectLst/>
                <a:latin typeface="Microsoft JhengHei" panose="020B0604030504040204" pitchFamily="34" charset="-120"/>
                <a:ea typeface="Microsoft JhengHei" panose="020B0604030504040204" pitchFamily="34" charset="-120"/>
                <a:cs typeface="微软雅黑" panose="020B0503020204020204" charset="-122"/>
              </a:rPr>
              <a:t>所以，如果你渴求冒險的滋味，就讓澳大利亞葡萄酒成為你的指引吧。因為在每一瓶澳大利亞葡萄酒中，你都將領略澳大利亞的奇妙之處</a:t>
            </a:r>
            <a:r>
              <a:rPr lang="en-US" altLang="zh-CN" sz="1600" dirty="0">
                <a:solidFill>
                  <a:srgbClr val="190000"/>
                </a:solidFill>
                <a:effectLst/>
                <a:latin typeface="Microsoft JhengHei" panose="020B0604030504040204" pitchFamily="34" charset="-120"/>
                <a:ea typeface="Microsoft JhengHei" panose="020B0604030504040204" pitchFamily="34" charset="-120"/>
                <a:cs typeface="微软雅黑" panose="020B0503020204020204" charset="-122"/>
              </a:rPr>
              <a:t> —— </a:t>
            </a:r>
            <a:r>
              <a:rPr lang="zh-CN" altLang="en-US" sz="1600" dirty="0">
                <a:solidFill>
                  <a:srgbClr val="190000"/>
                </a:solidFill>
                <a:effectLst/>
                <a:latin typeface="Microsoft JhengHei" panose="020B0604030504040204" pitchFamily="34" charset="-120"/>
                <a:ea typeface="Microsoft JhengHei" panose="020B0604030504040204" pitchFamily="34" charset="-120"/>
                <a:cs typeface="微软雅黑" panose="020B0503020204020204" charset="-122"/>
              </a:rPr>
              <a:t>它讓人想起定義我們文化與這片土地的冒險精神和多樣性。</a:t>
            </a:r>
          </a:p>
        </p:txBody>
      </p:sp>
    </p:spTree>
    <p:extLst>
      <p:ext uri="{BB962C8B-B14F-4D97-AF65-F5344CB8AC3E}">
        <p14:creationId xmlns:p14="http://schemas.microsoft.com/office/powerpoint/2010/main" val="2969888299"/>
      </p:ext>
    </p:extLst>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933A3AF-83CE-B069-EFE2-FCE7A63BA3CD}"/>
              </a:ext>
            </a:extLst>
          </p:cNvPr>
          <p:cNvPicPr>
            <a:picLocks noChangeAspect="1"/>
          </p:cNvPicPr>
          <p:nvPr/>
        </p:nvPicPr>
        <p:blipFill>
          <a:blip r:embed="rId3"/>
          <a:srcRect t="7782" b="7782"/>
          <a:stretch>
            <a:fillRect/>
          </a:stretch>
        </p:blipFill>
        <p:spPr>
          <a:xfrm>
            <a:off x="0" y="0"/>
            <a:ext cx="12189898" cy="6858000"/>
          </a:xfrm>
          <a:prstGeom prst="rect">
            <a:avLst/>
          </a:prstGeom>
        </p:spPr>
      </p:pic>
      <p:sp>
        <p:nvSpPr>
          <p:cNvPr id="2" name="Freeform 1">
            <a:extLst>
              <a:ext uri="{FF2B5EF4-FFF2-40B4-BE49-F238E27FC236}">
                <a16:creationId xmlns:a16="http://schemas.microsoft.com/office/drawing/2014/main" id="{F54BD162-AAC9-A7D2-4C61-DE96FB437A12}"/>
              </a:ext>
            </a:extLst>
          </p:cNvPr>
          <p:cNvSpPr/>
          <p:nvPr/>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US" sz="1279" dirty="0"/>
          </a:p>
        </p:txBody>
      </p:sp>
      <p:pic>
        <p:nvPicPr>
          <p:cNvPr id="7" name="Graphic 6">
            <a:extLst>
              <a:ext uri="{FF2B5EF4-FFF2-40B4-BE49-F238E27FC236}">
                <a16:creationId xmlns:a16="http://schemas.microsoft.com/office/drawing/2014/main" id="{C93E2910-96A8-5B20-4471-46BA8ED9B4D6}"/>
              </a:ext>
            </a:extLst>
          </p:cNvPr>
          <p:cNvPicPr>
            <a:picLocks noChangeAspect="1"/>
          </p:cNvPicPr>
          <p:nvPr/>
        </p:nvPicPr>
        <p:blipFill>
          <a:blip>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658368" y="6301151"/>
            <a:ext cx="2822695" cy="123397"/>
          </a:xfrm>
          <a:prstGeom prst="rect">
            <a:avLst/>
          </a:prstGeom>
        </p:spPr>
      </p:pic>
      <p:sp>
        <p:nvSpPr>
          <p:cNvPr id="5" name="object 2">
            <a:extLst>
              <a:ext uri="{FF2B5EF4-FFF2-40B4-BE49-F238E27FC236}">
                <a16:creationId xmlns:a16="http://schemas.microsoft.com/office/drawing/2014/main" id="{2E8676D6-3F45-7E39-774F-1F91C3DA9BF9}"/>
              </a:ext>
            </a:extLst>
          </p:cNvPr>
          <p:cNvSpPr txBox="1"/>
          <p:nvPr/>
        </p:nvSpPr>
        <p:spPr>
          <a:xfrm>
            <a:off x="1948595" y="2864765"/>
            <a:ext cx="8105975" cy="1128471"/>
          </a:xfrm>
          <a:prstGeom prst="rect">
            <a:avLst/>
          </a:prstGeom>
        </p:spPr>
        <p:txBody>
          <a:bodyPr vert="horz" wrap="none" lIns="0" tIns="11521" rIns="0" bIns="0" rtlCol="0">
            <a:noAutofit/>
          </a:bodyPr>
          <a:lstStyle>
            <a:lvl1pPr algn="l" defTabSz="1007745" rtl="0" eaLnBrk="1" latinLnBrk="0" hangingPunct="1">
              <a:lnSpc>
                <a:spcPct val="80000"/>
              </a:lnSpc>
              <a:spcBef>
                <a:spcPct val="0"/>
              </a:spcBef>
              <a:buNone/>
              <a:defRPr sz="6000" b="1" kern="1200" cap="all" baseline="0">
                <a:solidFill>
                  <a:srgbClr val="F40000"/>
                </a:solidFill>
                <a:latin typeface="+mj-lt"/>
                <a:ea typeface="+mj-ea"/>
                <a:cs typeface="+mj-cs"/>
              </a:defRPr>
            </a:lvl1pPr>
          </a:lstStyle>
          <a:p>
            <a:pPr marL="11522" algn="ctr" rtl="0">
              <a:spcBef>
                <a:spcPts val="91"/>
              </a:spcBef>
              <a:tabLst>
                <a:tab pos="1162574" algn="l"/>
                <a:tab pos="2432878" algn="l"/>
                <a:tab pos="3690509" algn="l"/>
                <a:tab pos="4919334" algn="l"/>
                <a:tab pos="6532419" algn="l"/>
                <a:tab pos="9045952" algn="l"/>
              </a:tabLst>
            </a:pPr>
            <a:r>
              <a:rPr lang="ja-JP" altLang="en-US" sz="6000" b="0" u="none" strike="noStrike">
                <a:solidFill>
                  <a:srgbClr val="FFFFFF"/>
                </a:solidFill>
                <a:latin typeface="Microsoft JhengHei" panose="020B0604030504040204" pitchFamily="34" charset="-120"/>
                <a:ea typeface="Microsoft JhengHei" panose="020B0604030504040204" pitchFamily="34" charset="-120"/>
                <a:cs typeface="Inter Display"/>
              </a:rPr>
              <a:t>謝謝大家</a:t>
            </a:r>
            <a:endParaRPr lang="pt-BR" sz="6000" b="0" spc="272" dirty="0">
              <a:solidFill>
                <a:schemeClr val="bg1"/>
              </a:solidFill>
              <a:latin typeface="Microsoft JhengHei" panose="020B0604030504040204" pitchFamily="34" charset="-120"/>
              <a:ea typeface="Microsoft JhengHei" panose="020B0604030504040204" pitchFamily="34" charset="-120"/>
              <a:cs typeface="Inter Display" panose="02000503000000020004" pitchFamily="2" charset="0"/>
            </a:endParaRPr>
          </a:p>
        </p:txBody>
      </p:sp>
    </p:spTree>
    <p:extLst>
      <p:ext uri="{BB962C8B-B14F-4D97-AF65-F5344CB8AC3E}">
        <p14:creationId xmlns:p14="http://schemas.microsoft.com/office/powerpoint/2010/main" val="2579349937"/>
      </p:ext>
    </p:extLst>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1D28B9-8F11-8D2C-EB7E-619632A3D65A}"/>
              </a:ext>
            </a:extLst>
          </p:cNvPr>
          <p:cNvSpPr>
            <a:spLocks noGrp="1"/>
          </p:cNvSpPr>
          <p:nvPr>
            <p:ph type="title"/>
          </p:nvPr>
        </p:nvSpPr>
        <p:spPr/>
        <p:txBody>
          <a:bodyPr>
            <a:noAutofit/>
          </a:bodyPr>
          <a:lstStyle/>
          <a:p>
            <a:endParaRPr lang="en-US" dirty="0"/>
          </a:p>
        </p:txBody>
      </p:sp>
      <p:sp>
        <p:nvSpPr>
          <p:cNvPr id="3" name="Text Placeholder 2">
            <a:extLst>
              <a:ext uri="{FF2B5EF4-FFF2-40B4-BE49-F238E27FC236}">
                <a16:creationId xmlns:a16="http://schemas.microsoft.com/office/drawing/2014/main" id="{9C454712-05AB-93EA-DD68-5D3339BE4416}"/>
              </a:ext>
            </a:extLst>
          </p:cNvPr>
          <p:cNvSpPr>
            <a:spLocks noGrp="1"/>
          </p:cNvSpPr>
          <p:nvPr>
            <p:ph type="body" idx="10"/>
          </p:nvPr>
        </p:nvSpPr>
        <p:spPr/>
        <p:txBody>
          <a:bodyPr>
            <a:noAutofit/>
          </a:bodyPr>
          <a:lstStyle/>
          <a:p>
            <a:endParaRPr lang="en-US" dirty="0"/>
          </a:p>
        </p:txBody>
      </p:sp>
      <p:sp>
        <p:nvSpPr>
          <p:cNvPr id="4" name="Text Placeholder 3">
            <a:extLst>
              <a:ext uri="{FF2B5EF4-FFF2-40B4-BE49-F238E27FC236}">
                <a16:creationId xmlns:a16="http://schemas.microsoft.com/office/drawing/2014/main" id="{2319975F-6DA2-1D97-0FFE-F31B887069E4}"/>
              </a:ext>
            </a:extLst>
          </p:cNvPr>
          <p:cNvSpPr>
            <a:spLocks noGrp="1"/>
          </p:cNvSpPr>
          <p:nvPr>
            <p:ph type="body" idx="11"/>
          </p:nvPr>
        </p:nvSpPr>
        <p:spPr/>
        <p:txBody>
          <a:bodyPr>
            <a:noAutofit/>
          </a:bodyPr>
          <a:lstStyle/>
          <a:p>
            <a:endParaRPr lang="en-US" dirty="0"/>
          </a:p>
        </p:txBody>
      </p:sp>
    </p:spTree>
    <p:extLst>
      <p:ext uri="{BB962C8B-B14F-4D97-AF65-F5344CB8AC3E}">
        <p14:creationId xmlns:p14="http://schemas.microsoft.com/office/powerpoint/2010/main" val="1880874189"/>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71C27A76-36CA-E518-CB8B-05E976A54C7C}"/>
              </a:ext>
            </a:extLst>
          </p:cNvPr>
          <p:cNvPicPr>
            <a:picLocks noGrp="1" noChangeAspect="1"/>
          </p:cNvPicPr>
          <p:nvPr>
            <p:ph type="pic" sz="quarter" idx="10"/>
          </p:nvPr>
        </p:nvPicPr>
        <p:blipFill>
          <a:blip r:embed="rId3"/>
          <a:srcRect l="16195" r="16195"/>
          <a:stretch>
            <a:fillRect/>
          </a:stretch>
        </p:blipFill>
        <p:spPr/>
      </p:pic>
      <p:sp>
        <p:nvSpPr>
          <p:cNvPr id="3" name="Title 2">
            <a:extLst>
              <a:ext uri="{FF2B5EF4-FFF2-40B4-BE49-F238E27FC236}">
                <a16:creationId xmlns:a16="http://schemas.microsoft.com/office/drawing/2014/main" id="{A90D5258-C014-166E-5CA8-A7EFE0B0E0BD}"/>
              </a:ext>
            </a:extLst>
          </p:cNvPr>
          <p:cNvSpPr>
            <a:spLocks noGrp="1"/>
          </p:cNvSpPr>
          <p:nvPr>
            <p:ph type="title"/>
          </p:nvPr>
        </p:nvSpPr>
        <p:spPr>
          <a:xfrm>
            <a:off x="6959600" y="665406"/>
            <a:ext cx="6158452" cy="1325562"/>
          </a:xfrm>
        </p:spPr>
        <p:txBody>
          <a:bodyPr>
            <a:noAutofit/>
          </a:bodyPr>
          <a:lstStyle/>
          <a:p>
            <a:pPr rtl="0"/>
            <a:r>
              <a:rPr lang="zh-Hant" sz="5400" b="1" u="none" strike="noStrike" dirty="0">
                <a:solidFill>
                  <a:srgbClr val="173F34"/>
                </a:solidFill>
                <a:latin typeface="Neue Haas Grotesk Text Pro"/>
              </a:rPr>
              <a:t>今天</a:t>
            </a:r>
            <a:br>
              <a:rPr lang="zh-Hant" sz="5400" b="1" u="none" strike="noStrike" dirty="0">
                <a:solidFill>
                  <a:srgbClr val="173F34"/>
                </a:solidFill>
                <a:latin typeface="Neue Haas Grotesk Text Pro"/>
              </a:rPr>
            </a:br>
            <a:r>
              <a:rPr lang="zh-Hant" sz="5400" b="1" u="none" strike="noStrike" dirty="0">
                <a:solidFill>
                  <a:srgbClr val="173F34"/>
                </a:solidFill>
                <a:latin typeface="Neue Haas Grotesk Text Pro"/>
              </a:rPr>
              <a:t>我們</a:t>
            </a:r>
            <a:br>
              <a:rPr lang="zh-Hant" sz="5400" b="1" u="none" strike="noStrike" dirty="0">
                <a:solidFill>
                  <a:srgbClr val="173F34"/>
                </a:solidFill>
                <a:latin typeface="Neue Haas Grotesk Text Pro"/>
              </a:rPr>
            </a:br>
            <a:r>
              <a:rPr lang="zh-Hant" sz="5400" b="1" u="none" strike="noStrike" dirty="0">
                <a:solidFill>
                  <a:srgbClr val="173F34"/>
                </a:solidFill>
                <a:latin typeface="Neue Haas Grotesk Text Pro"/>
              </a:rPr>
              <a:t>將涵蓋</a:t>
            </a:r>
          </a:p>
        </p:txBody>
      </p:sp>
      <p:sp>
        <p:nvSpPr>
          <p:cNvPr id="4" name="Text Placeholder 3">
            <a:extLst>
              <a:ext uri="{FF2B5EF4-FFF2-40B4-BE49-F238E27FC236}">
                <a16:creationId xmlns:a16="http://schemas.microsoft.com/office/drawing/2014/main" id="{CDC2F514-EB34-336F-39C9-DE8BBAE3AE7D}"/>
              </a:ext>
            </a:extLst>
          </p:cNvPr>
          <p:cNvSpPr>
            <a:spLocks noGrp="1"/>
          </p:cNvSpPr>
          <p:nvPr>
            <p:ph type="body" sz="quarter" idx="11"/>
          </p:nvPr>
        </p:nvSpPr>
        <p:spPr>
          <a:xfrm>
            <a:off x="6959600" y="3075278"/>
            <a:ext cx="4105121" cy="3327395"/>
          </a:xfrm>
        </p:spPr>
        <p:txBody>
          <a:bodyPr>
            <a:noAutofit/>
          </a:bodyPr>
          <a:lstStyle/>
          <a:p>
            <a:pPr marL="285750" indent="-285750" rtl="0">
              <a:buClr>
                <a:schemeClr val="accent3"/>
              </a:buClr>
              <a:buFont typeface="Arial" panose="020B0604020202020204" pitchFamily="34" charset="0"/>
              <a:buChar char="•"/>
            </a:pPr>
            <a:r>
              <a:rPr lang="zh-Hant" sz="1600" u="none" strike="noStrike" dirty="0">
                <a:latin typeface="Neue Haas Grotesk Text Pro"/>
              </a:rPr>
              <a:t>澳洲古老葡萄藤的歷史</a:t>
            </a:r>
          </a:p>
          <a:p>
            <a:pPr marL="285750" indent="-285750" rtl="0">
              <a:buClr>
                <a:schemeClr val="accent3"/>
              </a:buClr>
              <a:buFont typeface="Arial" panose="020B0604020202020204" pitchFamily="34" charset="0"/>
              <a:buChar char="•"/>
            </a:pPr>
            <a:r>
              <a:rPr lang="zh-Hant" sz="1600" u="none" strike="noStrike" dirty="0">
                <a:latin typeface="Neue Haas Grotesk Text Pro"/>
              </a:rPr>
              <a:t>「老」葡萄藤的定義</a:t>
            </a:r>
          </a:p>
          <a:p>
            <a:pPr marL="285750" indent="-285750" rtl="0">
              <a:buClr>
                <a:schemeClr val="accent3"/>
              </a:buClr>
              <a:buFont typeface="Arial" panose="020B0604020202020204" pitchFamily="34" charset="0"/>
              <a:buChar char="•"/>
            </a:pPr>
            <a:r>
              <a:rPr lang="zh-Hant" sz="1600" u="none" strike="noStrike" dirty="0">
                <a:latin typeface="Neue Haas Grotesk Text Pro"/>
              </a:rPr>
              <a:t>老藤是否意味著更好的葡萄酒？</a:t>
            </a:r>
          </a:p>
          <a:p>
            <a:pPr marL="285750" indent="-285750" rtl="0">
              <a:buClr>
                <a:schemeClr val="accent3"/>
              </a:buClr>
              <a:buFont typeface="Arial" panose="020B0604020202020204" pitchFamily="34" charset="0"/>
              <a:buChar char="•"/>
            </a:pPr>
            <a:r>
              <a:rPr lang="zh-Hant" sz="1600" u="none" strike="noStrike" dirty="0">
                <a:latin typeface="Neue Haas Grotesk Text Pro"/>
              </a:rPr>
              <a:t>澳洲老藤產區和材料</a:t>
            </a:r>
          </a:p>
        </p:txBody>
      </p:sp>
      <p:pic>
        <p:nvPicPr>
          <p:cNvPr id="7" name="Picture 6" descr="Close-up of a tree trunk&#10;&#10;AI-generated content may be incorrect.">
            <a:extLst>
              <a:ext uri="{FF2B5EF4-FFF2-40B4-BE49-F238E27FC236}">
                <a16:creationId xmlns:a16="http://schemas.microsoft.com/office/drawing/2014/main" id="{CBF04877-B597-0D47-4B0C-61547342093E}"/>
              </a:ext>
            </a:extLst>
          </p:cNvPr>
          <p:cNvPicPr>
            <a:picLocks noChangeAspect="1"/>
          </p:cNvPicPr>
          <p:nvPr/>
        </p:nvPicPr>
        <p:blipFill>
          <a:blip r:embed="rId4">
            <a:extLst>
              <a:ext uri="{28A0092B-C50C-407E-A947-70E740481C1C}">
                <a14:useLocalDpi xmlns:a14="http://schemas.microsoft.com/office/drawing/2010/main"/>
              </a:ext>
            </a:extLst>
          </a:blip>
          <a:srcRect l="16697" t="2025" r="18816" b="2347"/>
          <a:stretch>
            <a:fillRect/>
          </a:stretch>
        </p:blipFill>
        <p:spPr>
          <a:xfrm>
            <a:off x="0" y="368300"/>
            <a:ext cx="6169315" cy="6100858"/>
          </a:xfrm>
          <a:prstGeom prst="rect">
            <a:avLst/>
          </a:prstGeom>
        </p:spPr>
      </p:pic>
    </p:spTree>
    <p:extLst>
      <p:ext uri="{BB962C8B-B14F-4D97-AF65-F5344CB8AC3E}">
        <p14:creationId xmlns:p14="http://schemas.microsoft.com/office/powerpoint/2010/main" val="508551256"/>
      </p:ext>
    </p:extLst>
  </p:cSld>
  <p:clrMapOvr>
    <a:masterClrMapping/>
  </p:clrMapOvr>
  <p:transition/>
  <p:extLst>
    <p:ext uri="{6950BFC3-D8DA-4A85-94F7-54DA5524770B}">
      <p188:commentRel xmlns:p188="http://schemas.microsoft.com/office/powerpoint/2018/8/main" r:id="rId2"/>
    </p:ext>
  </p:extLs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A vineyard with a church in the background&#10;&#10;Description automatically generated">
            <a:extLst>
              <a:ext uri="{FF2B5EF4-FFF2-40B4-BE49-F238E27FC236}">
                <a16:creationId xmlns:a16="http://schemas.microsoft.com/office/drawing/2014/main" id="{ACC2B00D-4C56-16DE-EB44-F80035A84A47}"/>
              </a:ext>
            </a:extLst>
          </p:cNvPr>
          <p:cNvPicPr>
            <a:picLocks noGrp="1" noChangeAspect="1"/>
          </p:cNvPicPr>
          <p:nvPr>
            <p:ph type="pic" sz="quarter" idx="10"/>
          </p:nvPr>
        </p:nvPicPr>
        <p:blipFill>
          <a:blip r:embed="rId2">
            <a:extLst>
              <a:ext uri="{28A0092B-C50C-407E-A947-70E740481C1C}">
                <a14:useLocalDpi xmlns:a14="http://schemas.microsoft.com/office/drawing/2010/main"/>
              </a:ext>
            </a:extLst>
          </a:blip>
          <a:srcRect l="16152" r="16154" b="2"/>
          <a:stretch>
            <a:fillRect/>
          </a:stretch>
        </p:blipFill>
        <p:spPr>
          <a:xfrm>
            <a:off x="6022683" y="388842"/>
            <a:ext cx="6169315" cy="6083199"/>
          </a:xfrm>
          <a:noFill/>
        </p:spPr>
      </p:pic>
      <p:sp>
        <p:nvSpPr>
          <p:cNvPr id="12" name="Title 2">
            <a:extLst>
              <a:ext uri="{FF2B5EF4-FFF2-40B4-BE49-F238E27FC236}">
                <a16:creationId xmlns:a16="http://schemas.microsoft.com/office/drawing/2014/main" id="{BDE074B1-2171-E870-42A3-8FBFFA1F51D5}"/>
              </a:ext>
            </a:extLst>
          </p:cNvPr>
          <p:cNvSpPr>
            <a:spLocks noGrp="1"/>
          </p:cNvSpPr>
          <p:nvPr>
            <p:ph type="title"/>
          </p:nvPr>
        </p:nvSpPr>
        <p:spPr>
          <a:xfrm>
            <a:off x="620175" y="800033"/>
            <a:ext cx="4613977" cy="2340458"/>
          </a:xfrm>
        </p:spPr>
        <p:txBody>
          <a:bodyPr>
            <a:noAutofit/>
          </a:bodyPr>
          <a:lstStyle/>
          <a:p>
            <a:pPr rtl="0"/>
            <a:r>
              <a:rPr lang="zh-Hant" sz="4000" b="1" u="none" strike="noStrike" dirty="0">
                <a:solidFill>
                  <a:srgbClr val="55D8BF"/>
                </a:solidFill>
                <a:latin typeface="Neue Haas Grotesk Text Pro"/>
              </a:rPr>
              <a:t>這裡擁有世界上一些最古老的葡萄藤、</a:t>
            </a:r>
            <a:r>
              <a:rPr lang="zh-Hant" sz="4000" b="1" u="none" strike="noStrike" dirty="0">
                <a:solidFill>
                  <a:srgbClr val="B2D8BE"/>
                </a:solidFill>
                <a:latin typeface="Neue Haas Grotesk Text Pro"/>
              </a:rPr>
              <a:t>最古老的地質結構和最複雜的風土。</a:t>
            </a:r>
          </a:p>
        </p:txBody>
      </p:sp>
      <p:sp>
        <p:nvSpPr>
          <p:cNvPr id="4" name="Text Placeholder 3">
            <a:extLst>
              <a:ext uri="{FF2B5EF4-FFF2-40B4-BE49-F238E27FC236}">
                <a16:creationId xmlns:a16="http://schemas.microsoft.com/office/drawing/2014/main" id="{0B2B2E6C-7545-5517-07BA-0374F8B1C0B0}"/>
              </a:ext>
            </a:extLst>
          </p:cNvPr>
          <p:cNvSpPr>
            <a:spLocks noGrp="1"/>
          </p:cNvSpPr>
          <p:nvPr>
            <p:ph type="body" sz="quarter" idx="11"/>
          </p:nvPr>
        </p:nvSpPr>
        <p:spPr>
          <a:xfrm>
            <a:off x="620175" y="3717510"/>
            <a:ext cx="5159227" cy="1603447"/>
          </a:xfrm>
        </p:spPr>
        <p:txBody>
          <a:bodyPr>
            <a:noAutofit/>
          </a:bodyPr>
          <a:lstStyle/>
          <a:p>
            <a:pPr marL="285750" indent="-285750" defTabSz="914406" rtl="0">
              <a:spcBef>
                <a:spcPts val="726"/>
              </a:spcBef>
              <a:buClr>
                <a:schemeClr val="bg2"/>
              </a:buClr>
              <a:buFont typeface="Arial" panose="020B0604020202020204" pitchFamily="34" charset="0"/>
              <a:buChar char="•"/>
            </a:pPr>
            <a:r>
              <a:rPr lang="zh-Hant" sz="1600" u="none" strike="noStrike" dirty="0">
                <a:latin typeface="Neue Haas Grotesk Text Pro"/>
              </a:rPr>
              <a:t>葡萄種植者和釀酒師的先驅</a:t>
            </a:r>
          </a:p>
          <a:p>
            <a:pPr marL="285750" indent="-285750" defTabSz="914406" rtl="0">
              <a:spcBef>
                <a:spcPts val="726"/>
              </a:spcBef>
              <a:buClr>
                <a:schemeClr val="bg2"/>
              </a:buClr>
              <a:buFont typeface="Arial" panose="020B0604020202020204" pitchFamily="34" charset="0"/>
              <a:buChar char="•"/>
            </a:pPr>
            <a:r>
              <a:rPr lang="zh-Hant" sz="1600" u="none" strike="noStrike" dirty="0">
                <a:latin typeface="Neue Haas Grotesk Text Pro"/>
              </a:rPr>
              <a:t>根瘤蚜蟲害爆發前的葡萄藤苗</a:t>
            </a:r>
          </a:p>
          <a:p>
            <a:pPr marL="285750" indent="-285750" defTabSz="914406" rtl="0">
              <a:spcBef>
                <a:spcPts val="726"/>
              </a:spcBef>
              <a:buClr>
                <a:schemeClr val="bg2"/>
              </a:buClr>
              <a:buFont typeface="Arial" panose="020B0604020202020204" pitchFamily="34" charset="0"/>
              <a:buChar char="•"/>
            </a:pPr>
            <a:r>
              <a:rPr lang="zh-Hant" sz="1600" u="none" strike="noStrike" dirty="0">
                <a:latin typeface="Neue Haas Grotesk Text Pro"/>
              </a:rPr>
              <a:t>早期葡萄酒成功</a:t>
            </a:r>
          </a:p>
          <a:p>
            <a:pPr marL="285750" indent="-285750" defTabSz="914406" rtl="0">
              <a:spcBef>
                <a:spcPts val="726"/>
              </a:spcBef>
              <a:buClr>
                <a:schemeClr val="bg2"/>
              </a:buClr>
              <a:buFont typeface="Arial" panose="020B0604020202020204" pitchFamily="34" charset="0"/>
              <a:buChar char="•"/>
            </a:pPr>
            <a:r>
              <a:rPr lang="zh-Hant" sz="1600" u="none" strike="noStrike" dirty="0">
                <a:latin typeface="Neue Haas Grotesk Text Pro"/>
              </a:rPr>
              <a:t>澳洲多代釀酒家族的崛起</a:t>
            </a:r>
          </a:p>
        </p:txBody>
      </p:sp>
    </p:spTree>
    <p:extLst>
      <p:ext uri="{BB962C8B-B14F-4D97-AF65-F5344CB8AC3E}">
        <p14:creationId xmlns:p14="http://schemas.microsoft.com/office/powerpoint/2010/main" val="1101080367"/>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descr="Close-up of a vine with grapes&#10;&#10;Description automatically generated">
            <a:extLst>
              <a:ext uri="{FF2B5EF4-FFF2-40B4-BE49-F238E27FC236}">
                <a16:creationId xmlns:a16="http://schemas.microsoft.com/office/drawing/2014/main" id="{25A387EE-DAD8-8C3E-C9B9-C4EA17D0DC93}"/>
              </a:ext>
            </a:extLst>
          </p:cNvPr>
          <p:cNvPicPr>
            <a:picLocks noChangeAspect="1"/>
          </p:cNvPicPr>
          <p:nvPr/>
        </p:nvPicPr>
        <p:blipFill>
          <a:blip r:embed="rId2">
            <a:extLst>
              <a:ext uri="{28A0092B-C50C-407E-A947-70E740481C1C}">
                <a14:useLocalDpi xmlns:a14="http://schemas.microsoft.com/office/drawing/2010/main"/>
              </a:ext>
            </a:extLst>
          </a:blip>
          <a:srcRect b="56490"/>
          <a:stretch>
            <a:fillRect/>
          </a:stretch>
        </p:blipFill>
        <p:spPr>
          <a:xfrm>
            <a:off x="400016" y="-598305"/>
            <a:ext cx="3862018" cy="2520520"/>
          </a:xfrm>
          <a:prstGeom prst="rect">
            <a:avLst/>
          </a:prstGeom>
        </p:spPr>
      </p:pic>
      <p:sp>
        <p:nvSpPr>
          <p:cNvPr id="3" name="Text Placeholder 2">
            <a:extLst>
              <a:ext uri="{FF2B5EF4-FFF2-40B4-BE49-F238E27FC236}">
                <a16:creationId xmlns:a16="http://schemas.microsoft.com/office/drawing/2014/main" id="{0144C9E7-7CCA-4FC6-CEE2-271D2CEAB32B}"/>
              </a:ext>
            </a:extLst>
          </p:cNvPr>
          <p:cNvSpPr>
            <a:spLocks noGrp="1"/>
          </p:cNvSpPr>
          <p:nvPr>
            <p:ph type="body" sz="quarter" idx="4294967295"/>
          </p:nvPr>
        </p:nvSpPr>
        <p:spPr>
          <a:xfrm>
            <a:off x="2273546" y="4177598"/>
            <a:ext cx="2363768" cy="1460500"/>
          </a:xfrm>
        </p:spPr>
        <p:txBody>
          <a:bodyPr>
            <a:noAutofit/>
          </a:bodyPr>
          <a:lstStyle/>
          <a:p>
            <a:pPr marL="0" indent="0" rtl="0">
              <a:buClr>
                <a:schemeClr val="accent4"/>
              </a:buClr>
              <a:buNone/>
            </a:pPr>
            <a:r>
              <a:rPr lang="zh-Hant" sz="1600" u="none" strike="noStrike" dirty="0">
                <a:latin typeface="Neue Haas Grotesk Text Pro"/>
              </a:rPr>
              <a:t>澳洲第一批葡萄藤種植於雪梨植物園</a:t>
            </a:r>
          </a:p>
        </p:txBody>
      </p:sp>
      <p:cxnSp>
        <p:nvCxnSpPr>
          <p:cNvPr id="6" name="Straight Connector 5">
            <a:extLst>
              <a:ext uri="{FF2B5EF4-FFF2-40B4-BE49-F238E27FC236}">
                <a16:creationId xmlns:a16="http://schemas.microsoft.com/office/drawing/2014/main" id="{DD2A1874-A86A-87DD-A8A5-E6B3A0FAAA30}"/>
              </a:ext>
            </a:extLst>
          </p:cNvPr>
          <p:cNvCxnSpPr/>
          <p:nvPr/>
        </p:nvCxnSpPr>
        <p:spPr>
          <a:xfrm>
            <a:off x="1635760" y="3378920"/>
            <a:ext cx="10556240" cy="0"/>
          </a:xfrm>
          <a:prstGeom prst="line">
            <a:avLst/>
          </a:prstGeom>
          <a:ln w="127000">
            <a:solidFill>
              <a:schemeClr val="tx1"/>
            </a:solidFill>
          </a:ln>
        </p:spPr>
        <p:style>
          <a:lnRef idx="1">
            <a:schemeClr val="accent1"/>
          </a:lnRef>
          <a:fillRef idx="0">
            <a:schemeClr val="accent1"/>
          </a:fillRef>
          <a:effectRef idx="0">
            <a:schemeClr val="accent1"/>
          </a:effectRef>
          <a:fontRef idx="minor">
            <a:schemeClr val="tx1"/>
          </a:fontRef>
        </p:style>
      </p:cxnSp>
      <p:sp>
        <p:nvSpPr>
          <p:cNvPr id="7" name="Oval 6">
            <a:extLst>
              <a:ext uri="{FF2B5EF4-FFF2-40B4-BE49-F238E27FC236}">
                <a16:creationId xmlns:a16="http://schemas.microsoft.com/office/drawing/2014/main" id="{B3CE732A-16CE-07F2-B080-2E7C78189B18}"/>
              </a:ext>
            </a:extLst>
          </p:cNvPr>
          <p:cNvSpPr/>
          <p:nvPr/>
        </p:nvSpPr>
        <p:spPr>
          <a:xfrm>
            <a:off x="2695153" y="319185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US" dirty="0"/>
          </a:p>
        </p:txBody>
      </p:sp>
      <p:sp>
        <p:nvSpPr>
          <p:cNvPr id="8" name="Oval 7">
            <a:extLst>
              <a:ext uri="{FF2B5EF4-FFF2-40B4-BE49-F238E27FC236}">
                <a16:creationId xmlns:a16="http://schemas.microsoft.com/office/drawing/2014/main" id="{4520626D-7989-8389-1335-4E7EBA5AE5C7}"/>
              </a:ext>
            </a:extLst>
          </p:cNvPr>
          <p:cNvSpPr/>
          <p:nvPr/>
        </p:nvSpPr>
        <p:spPr>
          <a:xfrm>
            <a:off x="5807609" y="319185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US" dirty="0"/>
          </a:p>
        </p:txBody>
      </p:sp>
      <p:sp>
        <p:nvSpPr>
          <p:cNvPr id="12" name="Title 1">
            <a:extLst>
              <a:ext uri="{FF2B5EF4-FFF2-40B4-BE49-F238E27FC236}">
                <a16:creationId xmlns:a16="http://schemas.microsoft.com/office/drawing/2014/main" id="{BF4C77C5-6CE7-8A10-9827-1E20FEA124C5}"/>
              </a:ext>
            </a:extLst>
          </p:cNvPr>
          <p:cNvSpPr txBox="1"/>
          <p:nvPr/>
        </p:nvSpPr>
        <p:spPr>
          <a:xfrm>
            <a:off x="2159868" y="3795345"/>
            <a:ext cx="4105121" cy="1325562"/>
          </a:xfrm>
          <a:prstGeom prst="rect">
            <a:avLst/>
          </a:prstGeom>
        </p:spPr>
        <p:txBody>
          <a:bodyPr>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rtl="0"/>
            <a:r>
              <a:rPr lang="zh-Hant" sz="2400" b="1" u="none" strike="noStrike" dirty="0">
                <a:solidFill>
                  <a:srgbClr val="601328"/>
                </a:solidFill>
                <a:latin typeface="Neue Haas Grotesk Text Pro"/>
                <a:ea typeface="Microsoft JhengHei" panose="020B0604030504040204" pitchFamily="34" charset="-120"/>
              </a:rPr>
              <a:t>1788</a:t>
            </a:r>
          </a:p>
        </p:txBody>
      </p:sp>
      <p:sp>
        <p:nvSpPr>
          <p:cNvPr id="13" name="Text Placeholder 2">
            <a:extLst>
              <a:ext uri="{FF2B5EF4-FFF2-40B4-BE49-F238E27FC236}">
                <a16:creationId xmlns:a16="http://schemas.microsoft.com/office/drawing/2014/main" id="{0F7207DB-BC8F-A482-510E-1A0BE10ABC7D}"/>
              </a:ext>
            </a:extLst>
          </p:cNvPr>
          <p:cNvSpPr txBox="1"/>
          <p:nvPr/>
        </p:nvSpPr>
        <p:spPr>
          <a:xfrm>
            <a:off x="7825948" y="4335200"/>
            <a:ext cx="3708104" cy="1460500"/>
          </a:xfrm>
          <a:prstGeom prst="rect">
            <a:avLst/>
          </a:prstGeom>
        </p:spPr>
        <p:txBody>
          <a:bodyPr vert="horz" lIns="0" tIns="0" rIns="0" bIns="0" rtlCol="0">
            <a:noAutofit/>
          </a:bodyPr>
          <a:lstStyle>
            <a:lvl1pPr marL="259245" indent="-259245" algn="l" defTabSz="914453" rtl="0" eaLnBrk="1" latinLnBrk="0" hangingPunct="1">
              <a:lnSpc>
                <a:spcPct val="100000"/>
              </a:lnSpc>
              <a:spcBef>
                <a:spcPts val="544"/>
              </a:spcBef>
              <a:buClr>
                <a:schemeClr val="accent4"/>
              </a:buClr>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rtl="0">
              <a:spcBef>
                <a:spcPts val="800"/>
              </a:spcBef>
              <a:buNone/>
            </a:pPr>
            <a:r>
              <a:rPr lang="zh-Hant" sz="1600" u="none" strike="noStrike" dirty="0">
                <a:latin typeface="Neue Haas Grotesk Text Pro"/>
                <a:ea typeface="Microsoft JhengHei" panose="020B0604030504040204" pitchFamily="34" charset="-120"/>
              </a:rPr>
              <a:t>當時種植的許多澳洲葡萄園至今仍在產葡萄</a:t>
            </a:r>
            <a:r>
              <a:rPr lang="en-US" altLang="zh-Hant" sz="1600" dirty="0">
                <a:latin typeface="Neue Haas Grotesk Text Pro"/>
                <a:ea typeface="Microsoft JhengHei" panose="020B0604030504040204" pitchFamily="34" charset="-120"/>
              </a:rPr>
              <a:t>——</a:t>
            </a:r>
            <a:r>
              <a:rPr lang="zh-Hant" sz="1600" u="none" strike="noStrike" dirty="0">
                <a:latin typeface="Neue Haas Grotesk Text Pro"/>
                <a:ea typeface="Microsoft JhengHei" panose="020B0604030504040204" pitchFamily="34" charset="-120"/>
              </a:rPr>
              <a:t>其中一些是世界上現存最古老且持續產果的葡萄藤。</a:t>
            </a:r>
            <a:endParaRPr lang="en-AU" sz="1600" dirty="0">
              <a:latin typeface="Neue Haas Grotesk Text Pro" panose="020B0504020202020204" pitchFamily="34" charset="77"/>
              <a:ea typeface="Microsoft JhengHei" panose="020B0604030504040204" pitchFamily="34" charset="-120"/>
            </a:endParaRPr>
          </a:p>
        </p:txBody>
      </p:sp>
      <p:sp>
        <p:nvSpPr>
          <p:cNvPr id="4" name="Text Placeholder 2">
            <a:extLst>
              <a:ext uri="{FF2B5EF4-FFF2-40B4-BE49-F238E27FC236}">
                <a16:creationId xmlns:a16="http://schemas.microsoft.com/office/drawing/2014/main" id="{0315C67A-48F0-A4AC-8CEB-F9270A8C7A4E}"/>
              </a:ext>
            </a:extLst>
          </p:cNvPr>
          <p:cNvSpPr txBox="1"/>
          <p:nvPr/>
        </p:nvSpPr>
        <p:spPr>
          <a:xfrm>
            <a:off x="5352762" y="2494278"/>
            <a:ext cx="2427514" cy="1567751"/>
          </a:xfrm>
          <a:prstGeom prst="rect">
            <a:avLst/>
          </a:prstGeom>
        </p:spPr>
        <p:txBody>
          <a:bodyPr vert="horz" lIns="0" tIns="0" rIns="0" bIns="0" rtlCol="0">
            <a:noAutofit/>
          </a:bodyPr>
          <a:lstStyle>
            <a:lvl1pPr marL="259245" indent="-259245" algn="l" defTabSz="914453" rtl="0" eaLnBrk="1" latinLnBrk="0" hangingPunct="1">
              <a:lnSpc>
                <a:spcPct val="100000"/>
              </a:lnSpc>
              <a:spcBef>
                <a:spcPts val="544"/>
              </a:spcBef>
              <a:buClr>
                <a:schemeClr val="accent4"/>
              </a:buClr>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rtl="0">
              <a:spcBef>
                <a:spcPts val="800"/>
              </a:spcBef>
              <a:buNone/>
            </a:pPr>
            <a:r>
              <a:rPr lang="zh-Hant" sz="1600" u="none" strike="noStrike" dirty="0">
                <a:latin typeface="Neue Haas Grotesk Text Pro"/>
                <a:ea typeface="Microsoft JhengHei" panose="020B0604030504040204" pitchFamily="34" charset="-120"/>
              </a:rPr>
              <a:t>詹姆斯巴斯比的大量葡萄藤插枝收藏抵達澳大利亞</a:t>
            </a:r>
            <a:endParaRPr lang="en-AU" sz="1600" dirty="0">
              <a:latin typeface="Neue Haas Grotesk Text Pro" panose="020B0504020202020204" pitchFamily="34" charset="77"/>
              <a:ea typeface="Microsoft JhengHei" panose="020B0604030504040204" pitchFamily="34" charset="-120"/>
            </a:endParaRPr>
          </a:p>
        </p:txBody>
      </p:sp>
      <p:sp>
        <p:nvSpPr>
          <p:cNvPr id="5" name="Title 1">
            <a:extLst>
              <a:ext uri="{FF2B5EF4-FFF2-40B4-BE49-F238E27FC236}">
                <a16:creationId xmlns:a16="http://schemas.microsoft.com/office/drawing/2014/main" id="{91F17BFC-36A0-8065-06A4-8E74BF9F4FF6}"/>
              </a:ext>
            </a:extLst>
          </p:cNvPr>
          <p:cNvSpPr txBox="1"/>
          <p:nvPr/>
        </p:nvSpPr>
        <p:spPr>
          <a:xfrm>
            <a:off x="5244371" y="2079865"/>
            <a:ext cx="1507204" cy="292665"/>
          </a:xfrm>
          <a:prstGeom prst="rect">
            <a:avLst/>
          </a:prstGeom>
        </p:spPr>
        <p:txBody>
          <a:bodyPr>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rtl="0"/>
            <a:r>
              <a:rPr lang="zh-Hant" sz="2400" b="1" u="none" strike="noStrike" dirty="0">
                <a:solidFill>
                  <a:srgbClr val="601328"/>
                </a:solidFill>
                <a:latin typeface="Neue Haas Grotesk Text Pro"/>
                <a:ea typeface="Microsoft JhengHei" panose="020B0604030504040204" pitchFamily="34" charset="-120"/>
              </a:rPr>
              <a:t>1832</a:t>
            </a:r>
          </a:p>
        </p:txBody>
      </p:sp>
      <p:sp>
        <p:nvSpPr>
          <p:cNvPr id="11" name="Title 1">
            <a:extLst>
              <a:ext uri="{FF2B5EF4-FFF2-40B4-BE49-F238E27FC236}">
                <a16:creationId xmlns:a16="http://schemas.microsoft.com/office/drawing/2014/main" id="{5254EC50-8434-8076-8FED-6A8EA4C268B0}"/>
              </a:ext>
            </a:extLst>
          </p:cNvPr>
          <p:cNvSpPr txBox="1"/>
          <p:nvPr/>
        </p:nvSpPr>
        <p:spPr>
          <a:xfrm>
            <a:off x="268033" y="2348036"/>
            <a:ext cx="5683772" cy="1325562"/>
          </a:xfrm>
          <a:prstGeom prst="rect">
            <a:avLst/>
          </a:prstGeom>
        </p:spPr>
        <p:txBody>
          <a:bodyPr>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rtl="0"/>
            <a:r>
              <a:rPr lang="zh-Hant" sz="4800" b="1" u="none" strike="noStrike" dirty="0">
                <a:latin typeface="Neue Haas Grotesk Text Pro"/>
                <a:ea typeface="Microsoft JhengHei" panose="020B0604030504040204" pitchFamily="34" charset="-120"/>
              </a:rPr>
              <a:t>簡史</a:t>
            </a:r>
          </a:p>
        </p:txBody>
      </p:sp>
      <p:pic>
        <p:nvPicPr>
          <p:cNvPr id="15" name="Picture 14" descr="Close-up of a vine with grapes&#10;&#10;Description automatically generated">
            <a:extLst>
              <a:ext uri="{FF2B5EF4-FFF2-40B4-BE49-F238E27FC236}">
                <a16:creationId xmlns:a16="http://schemas.microsoft.com/office/drawing/2014/main" id="{CED31A63-0C49-2A3F-025F-F94F5AD310AC}"/>
              </a:ext>
            </a:extLst>
          </p:cNvPr>
          <p:cNvPicPr>
            <a:picLocks noChangeAspect="1"/>
          </p:cNvPicPr>
          <p:nvPr/>
        </p:nvPicPr>
        <p:blipFill>
          <a:blip r:embed="rId2">
            <a:extLst>
              <a:ext uri="{28A0092B-C50C-407E-A947-70E740481C1C}">
                <a14:useLocalDpi xmlns:a14="http://schemas.microsoft.com/office/drawing/2010/main"/>
              </a:ext>
            </a:extLst>
          </a:blip>
          <a:srcRect t="39800" b="30130"/>
          <a:stretch>
            <a:fillRect/>
          </a:stretch>
        </p:blipFill>
        <p:spPr>
          <a:xfrm>
            <a:off x="386205" y="5120907"/>
            <a:ext cx="3862018" cy="1741988"/>
          </a:xfrm>
          <a:prstGeom prst="rect">
            <a:avLst/>
          </a:prstGeom>
        </p:spPr>
      </p:pic>
      <p:sp>
        <p:nvSpPr>
          <p:cNvPr id="16" name="Title 1">
            <a:extLst>
              <a:ext uri="{FF2B5EF4-FFF2-40B4-BE49-F238E27FC236}">
                <a16:creationId xmlns:a16="http://schemas.microsoft.com/office/drawing/2014/main" id="{67205551-8E61-95FC-2A00-38CFB5756DDD}"/>
              </a:ext>
            </a:extLst>
          </p:cNvPr>
          <p:cNvSpPr txBox="1"/>
          <p:nvPr/>
        </p:nvSpPr>
        <p:spPr>
          <a:xfrm>
            <a:off x="7753729" y="3845348"/>
            <a:ext cx="4105121" cy="1325562"/>
          </a:xfrm>
          <a:prstGeom prst="rect">
            <a:avLst/>
          </a:prstGeom>
        </p:spPr>
        <p:txBody>
          <a:bodyPr>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rtl="0"/>
            <a:r>
              <a:rPr lang="zh-Hant" sz="2400" b="1" u="none" strike="noStrike" cap="none" dirty="0">
                <a:solidFill>
                  <a:srgbClr val="601328"/>
                </a:solidFill>
                <a:latin typeface="Neue Haas Grotesk Text Pro"/>
                <a:ea typeface="Microsoft JhengHei" panose="020B0604030504040204" pitchFamily="34" charset="-120"/>
              </a:rPr>
              <a:t>1840年代 – 1870年代</a:t>
            </a:r>
          </a:p>
        </p:txBody>
      </p:sp>
      <p:sp>
        <p:nvSpPr>
          <p:cNvPr id="17" name="Oval 16">
            <a:extLst>
              <a:ext uri="{FF2B5EF4-FFF2-40B4-BE49-F238E27FC236}">
                <a16:creationId xmlns:a16="http://schemas.microsoft.com/office/drawing/2014/main" id="{4106D1C8-683E-7D14-AE08-830332D0436C}"/>
              </a:ext>
            </a:extLst>
          </p:cNvPr>
          <p:cNvSpPr/>
          <p:nvPr/>
        </p:nvSpPr>
        <p:spPr>
          <a:xfrm>
            <a:off x="9446290" y="319185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US" dirty="0"/>
          </a:p>
        </p:txBody>
      </p:sp>
    </p:spTree>
    <p:extLst>
      <p:ext uri="{BB962C8B-B14F-4D97-AF65-F5344CB8AC3E}">
        <p14:creationId xmlns:p14="http://schemas.microsoft.com/office/powerpoint/2010/main" val="77723906"/>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4">
            <a:extLst>
              <a:ext uri="{FF2B5EF4-FFF2-40B4-BE49-F238E27FC236}">
                <a16:creationId xmlns:a16="http://schemas.microsoft.com/office/drawing/2014/main" id="{B50DBD06-8417-F607-29F5-10EB006C1CD7}"/>
              </a:ext>
            </a:extLst>
          </p:cNvPr>
          <p:cNvSpPr txBox="1"/>
          <p:nvPr/>
        </p:nvSpPr>
        <p:spPr>
          <a:xfrm>
            <a:off x="517459" y="847664"/>
            <a:ext cx="9940186" cy="1375142"/>
          </a:xfrm>
          <a:prstGeom prst="rect">
            <a:avLst/>
          </a:prstGeom>
        </p:spPr>
        <p:txBody>
          <a:bodyPr vert="horz" wrap="square" lIns="0" tIns="11521" rIns="0" bIns="0" rtlCol="0">
            <a:noAutofit/>
          </a:bodyPr>
          <a:lstStyle/>
          <a:p>
            <a:pPr defTabSz="829587" rtl="0">
              <a:lnSpc>
                <a:spcPct val="83000"/>
              </a:lnSpc>
              <a:tabLst>
                <a:tab pos="1156236" algn="l"/>
              </a:tabLst>
              <a:defRPr/>
            </a:pPr>
            <a:r>
              <a:rPr lang="zh-Hant" sz="5400" b="1" u="none" strike="noStrike" dirty="0">
                <a:solidFill>
                  <a:srgbClr val="173F34"/>
                </a:solidFill>
                <a:latin typeface="Neue Haas Grotesk Text Pro"/>
                <a:ea typeface="Microsoft JhengHei" panose="020B0604030504040204" pitchFamily="34" charset="-120"/>
                <a:cs typeface="Inter Display"/>
              </a:rPr>
              <a:t>老藤的</a:t>
            </a:r>
            <a:r>
              <a:rPr lang="zh-Hant" sz="5400" b="1" u="none" strike="noStrike" dirty="0">
                <a:solidFill>
                  <a:srgbClr val="55D8BF"/>
                </a:solidFill>
                <a:latin typeface="Neue Haas Grotesk Text Pro"/>
                <a:ea typeface="Microsoft JhengHei" panose="020B0604030504040204" pitchFamily="34" charset="-120"/>
                <a:cs typeface="Inter Display"/>
              </a:rPr>
              <a:t>定義</a:t>
            </a:r>
            <a:endParaRPr lang="en-AU" sz="5400" b="1" dirty="0">
              <a:solidFill>
                <a:schemeClr val="accent3"/>
              </a:solidFill>
              <a:latin typeface="Neue Haas Grotesk Text Pro" panose="020B0504020202020204" pitchFamily="34" charset="77"/>
              <a:ea typeface="Microsoft JhengHei" panose="020B0604030504040204" pitchFamily="34" charset="-120"/>
              <a:cs typeface="Inter Display" panose="02000503000000020004" pitchFamily="2" charset="0"/>
            </a:endParaRPr>
          </a:p>
        </p:txBody>
      </p:sp>
      <p:sp>
        <p:nvSpPr>
          <p:cNvPr id="7" name="object 58">
            <a:extLst>
              <a:ext uri="{FF2B5EF4-FFF2-40B4-BE49-F238E27FC236}">
                <a16:creationId xmlns:a16="http://schemas.microsoft.com/office/drawing/2014/main" id="{80636AC6-66C5-B077-25F2-F153F4E311B9}"/>
              </a:ext>
            </a:extLst>
          </p:cNvPr>
          <p:cNvSpPr txBox="1"/>
          <p:nvPr/>
        </p:nvSpPr>
        <p:spPr>
          <a:xfrm>
            <a:off x="1529259" y="5637217"/>
            <a:ext cx="1522443" cy="602020"/>
          </a:xfrm>
          <a:prstGeom prst="rect">
            <a:avLst/>
          </a:prstGeom>
        </p:spPr>
        <p:txBody>
          <a:bodyPr vert="horz" wrap="square" lIns="0" tIns="15554" rIns="0" bIns="0" rtlCol="0" anchor="t" anchorCtr="0">
            <a:noAutofit/>
          </a:bodyPr>
          <a:lstStyle/>
          <a:p>
            <a:pPr algn="ctr" defTabSz="829544" rtl="0">
              <a:buClr>
                <a:srgbClr val="F40000"/>
              </a:buClr>
              <a:defRPr/>
            </a:pPr>
            <a:r>
              <a:rPr lang="zh-Hant" altLang="en-US" sz="1200" b="1" dirty="0">
                <a:solidFill>
                  <a:srgbClr val="173F34"/>
                </a:solidFill>
                <a:latin typeface="Neue Haas Grotesk Text Pro"/>
                <a:ea typeface="Microsoft JhengHei" panose="020B0604030504040204" pitchFamily="34" charset="-120"/>
                <a:cs typeface="Inter Display"/>
              </a:rPr>
              <a:t>發達的根系</a:t>
            </a:r>
            <a:endParaRPr lang="zh-Hant" sz="1200" b="1" u="none" strike="noStrike" dirty="0">
              <a:solidFill>
                <a:srgbClr val="173F34"/>
              </a:solidFill>
              <a:latin typeface="Neue Haas Grotesk Text Pro"/>
              <a:ea typeface="Microsoft JhengHei" panose="020B0604030504040204" pitchFamily="34" charset="-120"/>
              <a:cs typeface="Inter Display"/>
            </a:endParaRPr>
          </a:p>
        </p:txBody>
      </p:sp>
      <p:sp>
        <p:nvSpPr>
          <p:cNvPr id="8" name="object 58">
            <a:extLst>
              <a:ext uri="{FF2B5EF4-FFF2-40B4-BE49-F238E27FC236}">
                <a16:creationId xmlns:a16="http://schemas.microsoft.com/office/drawing/2014/main" id="{94D4C9F6-2F1F-ED65-C745-16E72CC0CEE4}"/>
              </a:ext>
            </a:extLst>
          </p:cNvPr>
          <p:cNvSpPr txBox="1"/>
          <p:nvPr/>
        </p:nvSpPr>
        <p:spPr>
          <a:xfrm>
            <a:off x="4138977" y="5637217"/>
            <a:ext cx="1522443" cy="406582"/>
          </a:xfrm>
          <a:prstGeom prst="rect">
            <a:avLst/>
          </a:prstGeom>
        </p:spPr>
        <p:txBody>
          <a:bodyPr vert="horz" wrap="square" lIns="0" tIns="15554" rIns="0" bIns="0" rtlCol="0" anchor="t" anchorCtr="0">
            <a:noAutofit/>
          </a:bodyPr>
          <a:lstStyle/>
          <a:p>
            <a:pPr algn="ctr" defTabSz="829544" rtl="0">
              <a:buClr>
                <a:srgbClr val="F40000"/>
              </a:buClr>
              <a:defRPr/>
            </a:pPr>
            <a:r>
              <a:rPr lang="zh-Hant" sz="1200" b="1" u="none" strike="noStrike" dirty="0">
                <a:solidFill>
                  <a:srgbClr val="173F34"/>
                </a:solidFill>
                <a:latin typeface="Neue Haas Grotesk Text Pro"/>
                <a:ea typeface="Microsoft JhengHei" panose="020B0604030504040204" pitchFamily="34" charset="-120"/>
                <a:cs typeface="Inter Display"/>
              </a:rPr>
              <a:t>產量限制因素</a:t>
            </a:r>
          </a:p>
        </p:txBody>
      </p:sp>
      <p:sp>
        <p:nvSpPr>
          <p:cNvPr id="9" name="object 58">
            <a:extLst>
              <a:ext uri="{FF2B5EF4-FFF2-40B4-BE49-F238E27FC236}">
                <a16:creationId xmlns:a16="http://schemas.microsoft.com/office/drawing/2014/main" id="{52BF31D8-BAF3-8D3D-6C31-5D64B6A903A3}"/>
              </a:ext>
            </a:extLst>
          </p:cNvPr>
          <p:cNvSpPr txBox="1"/>
          <p:nvPr/>
        </p:nvSpPr>
        <p:spPr>
          <a:xfrm>
            <a:off x="6748695" y="5637217"/>
            <a:ext cx="1522443" cy="406582"/>
          </a:xfrm>
          <a:prstGeom prst="rect">
            <a:avLst/>
          </a:prstGeom>
        </p:spPr>
        <p:txBody>
          <a:bodyPr vert="horz" wrap="square" lIns="0" tIns="15554" rIns="0" bIns="0" rtlCol="0" anchor="t" anchorCtr="0">
            <a:noAutofit/>
          </a:bodyPr>
          <a:lstStyle/>
          <a:p>
            <a:pPr algn="ctr" defTabSz="829544" rtl="0">
              <a:buClr>
                <a:srgbClr val="F40000"/>
              </a:buClr>
              <a:defRPr/>
            </a:pPr>
            <a:r>
              <a:rPr lang="zh-Hant" sz="1200" b="1" u="none" strike="noStrike" dirty="0">
                <a:solidFill>
                  <a:srgbClr val="173F34"/>
                </a:solidFill>
                <a:latin typeface="Neue Haas Grotesk Text Pro"/>
                <a:ea typeface="Microsoft JhengHei" panose="020B0604030504040204" pitchFamily="34" charset="-120"/>
                <a:cs typeface="Inter Display"/>
              </a:rPr>
              <a:t>均衡成長</a:t>
            </a:r>
          </a:p>
        </p:txBody>
      </p:sp>
      <p:sp>
        <p:nvSpPr>
          <p:cNvPr id="10" name="object 58">
            <a:extLst>
              <a:ext uri="{FF2B5EF4-FFF2-40B4-BE49-F238E27FC236}">
                <a16:creationId xmlns:a16="http://schemas.microsoft.com/office/drawing/2014/main" id="{52168755-1F4B-B9B2-7B55-86BB30BFF07F}"/>
              </a:ext>
            </a:extLst>
          </p:cNvPr>
          <p:cNvSpPr txBox="1"/>
          <p:nvPr/>
        </p:nvSpPr>
        <p:spPr>
          <a:xfrm>
            <a:off x="9266055" y="5637217"/>
            <a:ext cx="1522443" cy="406582"/>
          </a:xfrm>
          <a:prstGeom prst="rect">
            <a:avLst/>
          </a:prstGeom>
        </p:spPr>
        <p:txBody>
          <a:bodyPr vert="horz" wrap="square" lIns="0" tIns="15554" rIns="0" bIns="0" rtlCol="0" anchor="t" anchorCtr="0">
            <a:noAutofit/>
          </a:bodyPr>
          <a:lstStyle/>
          <a:p>
            <a:pPr algn="ctr" defTabSz="829544" rtl="0">
              <a:buClr>
                <a:srgbClr val="F40000"/>
              </a:buClr>
              <a:defRPr/>
            </a:pPr>
            <a:r>
              <a:rPr lang="zh-Hant" sz="1200" b="1" u="none" strike="noStrike" dirty="0">
                <a:solidFill>
                  <a:srgbClr val="173F34"/>
                </a:solidFill>
                <a:latin typeface="Neue Haas Grotesk Text Pro"/>
                <a:ea typeface="Microsoft JhengHei" panose="020B0604030504040204" pitchFamily="34" charset="-120"/>
                <a:cs typeface="Inter Display"/>
              </a:rPr>
              <a:t>經過驗證的選址</a:t>
            </a:r>
          </a:p>
        </p:txBody>
      </p:sp>
      <p:pic>
        <p:nvPicPr>
          <p:cNvPr id="12" name="Picture 11" descr="A tree with roots on a black background&#10;&#10;Description automatically generated">
            <a:extLst>
              <a:ext uri="{FF2B5EF4-FFF2-40B4-BE49-F238E27FC236}">
                <a16:creationId xmlns:a16="http://schemas.microsoft.com/office/drawing/2014/main" id="{51D4B31F-AEB4-1746-2464-31DCDC37FFA5}"/>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924720" y="2309485"/>
            <a:ext cx="3085651" cy="3085651"/>
          </a:xfrm>
          <a:prstGeom prst="rect">
            <a:avLst/>
          </a:prstGeom>
        </p:spPr>
      </p:pic>
      <p:pic>
        <p:nvPicPr>
          <p:cNvPr id="14" name="Picture 13" descr="A cartoon of a bunch of grapes&#10;&#10;Description automatically generated">
            <a:extLst>
              <a:ext uri="{FF2B5EF4-FFF2-40B4-BE49-F238E27FC236}">
                <a16:creationId xmlns:a16="http://schemas.microsoft.com/office/drawing/2014/main" id="{57A6E5CB-18BA-35AB-6E89-0A8691F7376E}"/>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4010371" y="2841652"/>
            <a:ext cx="2021315" cy="2021315"/>
          </a:xfrm>
          <a:prstGeom prst="rect">
            <a:avLst/>
          </a:prstGeom>
        </p:spPr>
      </p:pic>
      <p:pic>
        <p:nvPicPr>
          <p:cNvPr id="16" name="Picture 15" descr="A tree with green leaves on it&#10;&#10;Description automatically generated">
            <a:extLst>
              <a:ext uri="{FF2B5EF4-FFF2-40B4-BE49-F238E27FC236}">
                <a16:creationId xmlns:a16="http://schemas.microsoft.com/office/drawing/2014/main" id="{92F190A1-DF06-0DCA-6078-DC9750367AC5}"/>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6160316" y="2711344"/>
            <a:ext cx="2475686" cy="2475686"/>
          </a:xfrm>
          <a:prstGeom prst="rect">
            <a:avLst/>
          </a:prstGeom>
        </p:spPr>
      </p:pic>
      <p:pic>
        <p:nvPicPr>
          <p:cNvPr id="18" name="Picture 17" descr="A hand holding a pile of dirt&#10;&#10;Description automatically generated">
            <a:extLst>
              <a:ext uri="{FF2B5EF4-FFF2-40B4-BE49-F238E27FC236}">
                <a16:creationId xmlns:a16="http://schemas.microsoft.com/office/drawing/2014/main" id="{CD226402-9E63-6FA7-6685-BEE47BDE7FB9}"/>
              </a:ext>
            </a:extLst>
          </p:cNvPr>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9117337" y="2932387"/>
            <a:ext cx="2141132" cy="2141132"/>
          </a:xfrm>
          <a:prstGeom prst="rect">
            <a:avLst/>
          </a:prstGeom>
        </p:spPr>
      </p:pic>
    </p:spTree>
    <p:extLst>
      <p:ext uri="{BB962C8B-B14F-4D97-AF65-F5344CB8AC3E}">
        <p14:creationId xmlns:p14="http://schemas.microsoft.com/office/powerpoint/2010/main" val="1967306550"/>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Freeform 13">
            <a:extLst>
              <a:ext uri="{FF2B5EF4-FFF2-40B4-BE49-F238E27FC236}">
                <a16:creationId xmlns:a16="http://schemas.microsoft.com/office/drawing/2014/main" id="{E688B623-7BF4-75E1-CB39-52D8767F591B}"/>
              </a:ext>
            </a:extLst>
          </p:cNvPr>
          <p:cNvSpPr/>
          <p:nvPr/>
        </p:nvSpPr>
        <p:spPr>
          <a:xfrm>
            <a:off x="-108284" y="1416155"/>
            <a:ext cx="12428621" cy="5658413"/>
          </a:xfrm>
          <a:custGeom>
            <a:avLst/>
            <a:gdLst>
              <a:gd name="connsiteX0" fmla="*/ 0 w 12219708"/>
              <a:gd name="connsiteY0" fmla="*/ 2022766 h 4793673"/>
              <a:gd name="connsiteX1" fmla="*/ 27708 w 12219708"/>
              <a:gd name="connsiteY1" fmla="*/ 4793673 h 4793673"/>
              <a:gd name="connsiteX2" fmla="*/ 12219708 w 12219708"/>
              <a:gd name="connsiteY2" fmla="*/ 4765964 h 4793673"/>
              <a:gd name="connsiteX3" fmla="*/ 12205852 w 12219708"/>
              <a:gd name="connsiteY3" fmla="*/ 0 h 4793673"/>
              <a:gd name="connsiteX4" fmla="*/ 0 w 12219708"/>
              <a:gd name="connsiteY4" fmla="*/ 2022766 h 4793673"/>
              <a:gd name="connsiteX5" fmla="*/ 0 w 12205855"/>
              <a:gd name="connsiteY5" fmla="*/ 2008910 h 54309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19708" h="4793673">
                <a:moveTo>
                  <a:pt x="0" y="2022766"/>
                </a:moveTo>
                <a:cubicBezTo>
                  <a:pt x="4618" y="3163457"/>
                  <a:pt x="23090" y="3652982"/>
                  <a:pt x="27708" y="4793673"/>
                </a:cubicBezTo>
                <a:lnTo>
                  <a:pt x="12219708" y="4765964"/>
                </a:lnTo>
                <a:cubicBezTo>
                  <a:pt x="12215090" y="2964873"/>
                  <a:pt x="12212780" y="2382982"/>
                  <a:pt x="12205852" y="0"/>
                </a:cubicBezTo>
                <a:cubicBezTo>
                  <a:pt x="10988960" y="16163"/>
                  <a:pt x="5354782" y="1062185"/>
                  <a:pt x="0" y="2022766"/>
                </a:cubicBezTo>
                <a:close/>
              </a:path>
            </a:pathLst>
          </a:cu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marL="0" marR="0" lvl="0" indent="0" algn="ctr" defTabSz="914353" rtl="0" eaLnBrk="1" fontAlgn="auto" latinLnBrk="0" hangingPunct="1">
              <a:lnSpc>
                <a:spcPct val="100000"/>
              </a:lnSpc>
              <a:spcBef>
                <a:spcPct val="0"/>
              </a:spcBef>
              <a:spcAft>
                <a:spcPct val="0"/>
              </a:spcAft>
              <a:buClrTx/>
              <a:buSzTx/>
              <a:buFontTx/>
              <a:buNone/>
              <a:defRPr/>
            </a:pPr>
            <a:endParaRPr kumimoji="0" lang="en-US" sz="1800" u="none" strike="noStrike" kern="1200" cap="none" spc="0" normalizeH="0" baseline="0" noProof="0" dirty="0">
              <a:ln>
                <a:noFill/>
              </a:ln>
              <a:solidFill>
                <a:srgbClr val="FFFFFF"/>
              </a:solidFill>
              <a:effectLst/>
              <a:uLnTx/>
              <a:uFillTx/>
              <a:latin typeface="Neue Haas Grotesk Text Pro" panose="020B0504020202020204" pitchFamily="34" charset="77"/>
              <a:cs typeface="Arial"/>
            </a:endParaRPr>
          </a:p>
        </p:txBody>
      </p:sp>
      <p:sp>
        <p:nvSpPr>
          <p:cNvPr id="5" name="object 4">
            <a:extLst>
              <a:ext uri="{FF2B5EF4-FFF2-40B4-BE49-F238E27FC236}">
                <a16:creationId xmlns:a16="http://schemas.microsoft.com/office/drawing/2014/main" id="{EB853927-B1C1-4B60-BA3C-61B18CFB69CD}"/>
              </a:ext>
            </a:extLst>
          </p:cNvPr>
          <p:cNvSpPr txBox="1"/>
          <p:nvPr/>
        </p:nvSpPr>
        <p:spPr>
          <a:xfrm>
            <a:off x="582345" y="997527"/>
            <a:ext cx="11485437" cy="2039105"/>
          </a:xfrm>
          <a:prstGeom prst="rect">
            <a:avLst/>
          </a:prstGeom>
        </p:spPr>
        <p:txBody>
          <a:bodyPr vert="horz" wrap="square" lIns="0" tIns="11521" rIns="0" bIns="0" rtlCol="0">
            <a:noAutofit/>
          </a:bodyPr>
          <a:lstStyle/>
          <a:p>
            <a:pPr marL="0" marR="0" lvl="0" indent="0" algn="l" defTabSz="914353" rtl="0" eaLnBrk="1" fontAlgn="auto" latinLnBrk="0" hangingPunct="1">
              <a:lnSpc>
                <a:spcPct val="90000"/>
              </a:lnSpc>
              <a:spcBef>
                <a:spcPct val="0"/>
              </a:spcBef>
              <a:spcAft>
                <a:spcPct val="0"/>
              </a:spcAft>
              <a:buClrTx/>
              <a:buSzTx/>
              <a:buFontTx/>
              <a:buNone/>
              <a:defRPr/>
            </a:pPr>
            <a:r>
              <a:rPr kumimoji="0" lang="zh-Hant" sz="5400" b="1" u="none" strike="noStrike" kern="1200" cap="none" spc="0" normalizeH="0" baseline="0" noProof="0" dirty="0">
                <a:ln>
                  <a:noFill/>
                </a:ln>
                <a:solidFill>
                  <a:srgbClr val="173F34"/>
                </a:solidFill>
                <a:uLnTx/>
                <a:uFillTx/>
                <a:latin typeface="Neue Haas Grotesk Text Pro"/>
                <a:ea typeface="Microsoft JhengHei" panose="020B0604030504040204" pitchFamily="34" charset="-120"/>
                <a:cs typeface="Inter Display"/>
              </a:rPr>
              <a:t>老藤憲章</a:t>
            </a:r>
          </a:p>
          <a:p>
            <a:pPr marL="0" marR="0" lvl="0" indent="0" algn="l" defTabSz="914353" rtl="0" eaLnBrk="1" fontAlgn="auto" latinLnBrk="0" hangingPunct="1">
              <a:lnSpc>
                <a:spcPct val="90000"/>
              </a:lnSpc>
              <a:spcBef>
                <a:spcPct val="0"/>
              </a:spcBef>
              <a:spcAft>
                <a:spcPct val="0"/>
              </a:spcAft>
              <a:buClrTx/>
              <a:buSzTx/>
              <a:buFontTx/>
              <a:buNone/>
              <a:defRPr/>
            </a:pPr>
            <a:endParaRPr lang="en-AU" altLang="zh-Hant" sz="3200" b="1" u="none" strike="noStrike" dirty="0">
              <a:solidFill>
                <a:srgbClr val="B2D8BE"/>
              </a:solidFill>
              <a:latin typeface="Neue Haas Grotesk Text Pro"/>
              <a:ea typeface="Microsoft JhengHei" panose="020B0604030504040204" pitchFamily="34" charset="-120"/>
              <a:cs typeface="Inter Display"/>
            </a:endParaRPr>
          </a:p>
          <a:p>
            <a:pPr marL="0" marR="0" lvl="0" indent="0" algn="l" defTabSz="914353" rtl="0" eaLnBrk="1" fontAlgn="auto" latinLnBrk="0" hangingPunct="1">
              <a:lnSpc>
                <a:spcPct val="90000"/>
              </a:lnSpc>
              <a:spcBef>
                <a:spcPct val="0"/>
              </a:spcBef>
              <a:spcAft>
                <a:spcPct val="0"/>
              </a:spcAft>
              <a:buClrTx/>
              <a:buSzTx/>
              <a:buFontTx/>
              <a:buNone/>
              <a:defRPr/>
            </a:pPr>
            <a:r>
              <a:rPr lang="zh-Hant" sz="3200" b="1" u="none" strike="noStrike" dirty="0">
                <a:solidFill>
                  <a:srgbClr val="B2D8BE"/>
                </a:solidFill>
                <a:latin typeface="Neue Haas Grotesk Text Pro"/>
                <a:ea typeface="Microsoft JhengHei" panose="020B0604030504040204" pitchFamily="34" charset="-120"/>
                <a:cs typeface="Inter Display"/>
              </a:rPr>
              <a:t>幾歲才算老？</a:t>
            </a:r>
            <a:endParaRPr kumimoji="0" lang="en-AU" sz="3200" b="1" u="none" strike="noStrike" kern="1200" cap="none" spc="0" normalizeH="0" baseline="0" noProof="0" dirty="0">
              <a:ln>
                <a:noFill/>
              </a:ln>
              <a:solidFill>
                <a:schemeClr val="bg2"/>
              </a:solidFill>
              <a:effectLst/>
              <a:uLnTx/>
              <a:uFillTx/>
              <a:latin typeface="Neue Haas Grotesk Text Pro" panose="020B0504020202020204" pitchFamily="34" charset="77"/>
              <a:ea typeface="Microsoft JhengHei" panose="020B0604030504040204" pitchFamily="34" charset="-120"/>
              <a:cs typeface="Inter Display" panose="02000503000000020004" pitchFamily="2" charset="0"/>
            </a:endParaRPr>
          </a:p>
        </p:txBody>
      </p:sp>
      <p:sp>
        <p:nvSpPr>
          <p:cNvPr id="2" name="object 4">
            <a:extLst>
              <a:ext uri="{FF2B5EF4-FFF2-40B4-BE49-F238E27FC236}">
                <a16:creationId xmlns:a16="http://schemas.microsoft.com/office/drawing/2014/main" id="{60305DAF-1DBB-38C5-AF5D-52CEA62D8CF0}"/>
              </a:ext>
            </a:extLst>
          </p:cNvPr>
          <p:cNvSpPr txBox="1"/>
          <p:nvPr/>
        </p:nvSpPr>
        <p:spPr>
          <a:xfrm>
            <a:off x="582345" y="578899"/>
            <a:ext cx="2476387" cy="418628"/>
          </a:xfrm>
          <a:prstGeom prst="rect">
            <a:avLst/>
          </a:prstGeom>
        </p:spPr>
        <p:txBody>
          <a:bodyPr vert="horz" wrap="square" lIns="0" tIns="11521" rIns="0" bIns="0" rtlCol="0">
            <a:noAutofit/>
          </a:bodyPr>
          <a:lstStyle/>
          <a:p>
            <a:pPr marL="0" marR="0" lvl="0" indent="0" algn="l" defTabSz="914353" rtl="0" eaLnBrk="1" fontAlgn="auto" latinLnBrk="0" hangingPunct="1">
              <a:lnSpc>
                <a:spcPct val="90000"/>
              </a:lnSpc>
              <a:spcBef>
                <a:spcPct val="0"/>
              </a:spcBef>
              <a:spcAft>
                <a:spcPct val="0"/>
              </a:spcAft>
              <a:buClrTx/>
              <a:buSzTx/>
              <a:buFontTx/>
              <a:buNone/>
              <a:defRPr/>
            </a:pPr>
            <a:r>
              <a:rPr kumimoji="0" lang="zh-Hant" sz="3200" b="1" u="none" strike="noStrike" kern="1200" cap="none" spc="0" normalizeH="0" baseline="0" noProof="0" dirty="0">
                <a:ln>
                  <a:noFill/>
                </a:ln>
                <a:solidFill>
                  <a:srgbClr val="55D8BF"/>
                </a:solidFill>
                <a:uLnTx/>
                <a:uFillTx/>
                <a:latin typeface="Neue Haas Grotesk Text Pro"/>
                <a:ea typeface="Microsoft JhengHei" panose="020B0604030504040204" pitchFamily="34" charset="-120"/>
                <a:cs typeface="Inter Display"/>
              </a:rPr>
              <a:t>巴羅薩</a:t>
            </a:r>
          </a:p>
        </p:txBody>
      </p:sp>
      <p:sp>
        <p:nvSpPr>
          <p:cNvPr id="3" name="object 58">
            <a:extLst>
              <a:ext uri="{FF2B5EF4-FFF2-40B4-BE49-F238E27FC236}">
                <a16:creationId xmlns:a16="http://schemas.microsoft.com/office/drawing/2014/main" id="{0E0E796F-B2CD-7749-B72A-8EB772AE687C}"/>
              </a:ext>
            </a:extLst>
          </p:cNvPr>
          <p:cNvSpPr txBox="1"/>
          <p:nvPr/>
        </p:nvSpPr>
        <p:spPr>
          <a:xfrm>
            <a:off x="2713366" y="4149049"/>
            <a:ext cx="1536873" cy="258597"/>
          </a:xfrm>
          <a:prstGeom prst="rect">
            <a:avLst/>
          </a:prstGeom>
        </p:spPr>
        <p:txBody>
          <a:bodyPr vert="horz" wrap="square" lIns="0" tIns="17145" rIns="0" bIns="0" rtlCol="0">
            <a:noAutofit/>
          </a:bodyPr>
          <a:lstStyle/>
          <a:p>
            <a:pPr marL="0" marR="0" lvl="0" indent="0" algn="l" defTabSz="914353" rtl="0" eaLnBrk="1" fontAlgn="auto" latinLnBrk="0" hangingPunct="1">
              <a:lnSpc>
                <a:spcPct val="98000"/>
              </a:lnSpc>
              <a:spcBef>
                <a:spcPct val="0"/>
              </a:spcBef>
              <a:spcAft>
                <a:spcPct val="0"/>
              </a:spcAft>
              <a:buClrTx/>
              <a:buSzTx/>
              <a:buFontTx/>
              <a:buNone/>
              <a:defRPr/>
            </a:pPr>
            <a:r>
              <a:rPr kumimoji="0" lang="zh-Hant" sz="1600" b="1" u="none" strike="noStrike" kern="1200" cap="none" spc="0" normalizeH="0" baseline="0" noProof="0" dirty="0">
                <a:ln>
                  <a:noFill/>
                </a:ln>
                <a:solidFill>
                  <a:srgbClr val="173F34"/>
                </a:solidFill>
                <a:uLnTx/>
                <a:uFillTx/>
                <a:latin typeface="Neue Haas Grotesk Text Pro"/>
                <a:ea typeface="Microsoft JhengHei" panose="020B0604030504040204" pitchFamily="34" charset="-120"/>
                <a:cs typeface="Inter Display"/>
              </a:rPr>
              <a:t>老藤</a:t>
            </a:r>
            <a:endParaRPr kumimoji="0" lang="en-US" sz="1600" b="1" u="none" strike="noStrike" kern="1200" cap="none" spc="0" normalizeH="0" baseline="0" noProof="0" dirty="0">
              <a:ln>
                <a:noFill/>
              </a:ln>
              <a:solidFill>
                <a:schemeClr val="accent2"/>
              </a:solidFill>
              <a:effectLst/>
              <a:uLnTx/>
              <a:uFillTx/>
              <a:latin typeface="Neue Haas Grotesk Text Pro" panose="020B0504020202020204" pitchFamily="34" charset="77"/>
              <a:ea typeface="Microsoft JhengHei" panose="020B0604030504040204" pitchFamily="34" charset="-120"/>
              <a:cs typeface="Inter Display" panose="02000503000000020004" pitchFamily="2" charset="0"/>
            </a:endParaRPr>
          </a:p>
        </p:txBody>
      </p:sp>
      <p:sp>
        <p:nvSpPr>
          <p:cNvPr id="6" name="object 58">
            <a:extLst>
              <a:ext uri="{FF2B5EF4-FFF2-40B4-BE49-F238E27FC236}">
                <a16:creationId xmlns:a16="http://schemas.microsoft.com/office/drawing/2014/main" id="{5D2FAA51-61C5-FC44-3D15-8A283E04AB9E}"/>
              </a:ext>
            </a:extLst>
          </p:cNvPr>
          <p:cNvSpPr txBox="1"/>
          <p:nvPr/>
        </p:nvSpPr>
        <p:spPr>
          <a:xfrm>
            <a:off x="1180735" y="5715025"/>
            <a:ext cx="904569" cy="236860"/>
          </a:xfrm>
          <a:prstGeom prst="rect">
            <a:avLst/>
          </a:prstGeom>
        </p:spPr>
        <p:txBody>
          <a:bodyPr vert="horz" wrap="square" lIns="0" tIns="0" rIns="0" bIns="0" rtlCol="0" anchor="ctr" anchorCtr="0">
            <a:noAutofit/>
          </a:bodyPr>
          <a:lstStyle/>
          <a:p>
            <a:pPr marL="0" marR="0" lvl="0" indent="0" algn="ctr" defTabSz="914353" rtl="0" eaLnBrk="1" fontAlgn="auto" latinLnBrk="0" hangingPunct="1">
              <a:lnSpc>
                <a:spcPct val="81000"/>
              </a:lnSpc>
              <a:spcBef>
                <a:spcPct val="0"/>
              </a:spcBef>
              <a:spcAft>
                <a:spcPct val="0"/>
              </a:spcAft>
              <a:buClr>
                <a:srgbClr val="F40000"/>
              </a:buClr>
              <a:buSzTx/>
              <a:buFontTx/>
              <a:buNone/>
              <a:defRPr/>
            </a:pPr>
            <a:r>
              <a:rPr kumimoji="0" lang="zh-Hant" sz="1900" b="1" u="none" strike="noStrike" kern="1200" cap="none" spc="0" normalizeH="0" baseline="0" noProof="0" dirty="0">
                <a:ln>
                  <a:noFill/>
                </a:ln>
                <a:solidFill>
                  <a:srgbClr val="173F34"/>
                </a:solidFill>
                <a:uLnTx/>
                <a:uFillTx/>
                <a:latin typeface="Neue Haas Grotesk Text Pro"/>
                <a:ea typeface="Microsoft JhengHei" panose="020B0604030504040204" pitchFamily="34" charset="-120"/>
                <a:cs typeface="Inter Display"/>
              </a:rPr>
              <a:t>年</a:t>
            </a:r>
          </a:p>
        </p:txBody>
      </p:sp>
      <p:sp>
        <p:nvSpPr>
          <p:cNvPr id="7" name="object 58">
            <a:extLst>
              <a:ext uri="{FF2B5EF4-FFF2-40B4-BE49-F238E27FC236}">
                <a16:creationId xmlns:a16="http://schemas.microsoft.com/office/drawing/2014/main" id="{105EA5B0-D77F-BD67-BFF3-EB11426103DB}"/>
              </a:ext>
            </a:extLst>
          </p:cNvPr>
          <p:cNvSpPr txBox="1"/>
          <p:nvPr/>
        </p:nvSpPr>
        <p:spPr>
          <a:xfrm>
            <a:off x="2667686" y="5407280"/>
            <a:ext cx="1439497" cy="830997"/>
          </a:xfrm>
          <a:prstGeom prst="rect">
            <a:avLst/>
          </a:prstGeom>
        </p:spPr>
        <p:txBody>
          <a:bodyPr vert="horz" wrap="none" lIns="0" tIns="0" rIns="0" bIns="0" rtlCol="0" anchor="ctr" anchorCtr="0">
            <a:noAutofit/>
          </a:bodyPr>
          <a:lstStyle/>
          <a:p>
            <a:pPr marL="0" marR="0" lvl="0" indent="0" algn="l" defTabSz="914353" rtl="0" eaLnBrk="1" fontAlgn="auto" latinLnBrk="0" hangingPunct="1">
              <a:lnSpc>
                <a:spcPct val="90000"/>
              </a:lnSpc>
              <a:spcBef>
                <a:spcPct val="0"/>
              </a:spcBef>
              <a:spcAft>
                <a:spcPct val="0"/>
              </a:spcAft>
              <a:buClr>
                <a:srgbClr val="F40000"/>
              </a:buClr>
              <a:buSzTx/>
              <a:buFontTx/>
              <a:buNone/>
              <a:defRPr/>
            </a:pPr>
            <a:r>
              <a:rPr kumimoji="0" lang="zh-Hant" sz="6000" u="none" strike="noStrike" kern="1200" cap="none" spc="0" normalizeH="0" baseline="0" noProof="0" dirty="0">
                <a:ln>
                  <a:noFill/>
                </a:ln>
                <a:solidFill>
                  <a:srgbClr val="173F34"/>
                </a:solidFill>
                <a:uLnTx/>
                <a:uFillTx/>
                <a:latin typeface="Neue Haas Grotesk Text Pro"/>
                <a:ea typeface="Microsoft JhengHei" panose="020B0604030504040204" pitchFamily="34" charset="-120"/>
                <a:cs typeface="Inter Display"/>
              </a:rPr>
              <a:t>35+</a:t>
            </a:r>
          </a:p>
        </p:txBody>
      </p:sp>
      <p:sp>
        <p:nvSpPr>
          <p:cNvPr id="8" name="object 58">
            <a:extLst>
              <a:ext uri="{FF2B5EF4-FFF2-40B4-BE49-F238E27FC236}">
                <a16:creationId xmlns:a16="http://schemas.microsoft.com/office/drawing/2014/main" id="{95147523-ACB7-A906-32F6-D50DFA2DB7D9}"/>
              </a:ext>
            </a:extLst>
          </p:cNvPr>
          <p:cNvSpPr txBox="1"/>
          <p:nvPr/>
        </p:nvSpPr>
        <p:spPr>
          <a:xfrm>
            <a:off x="4446275" y="5407280"/>
            <a:ext cx="1426673" cy="830997"/>
          </a:xfrm>
          <a:prstGeom prst="rect">
            <a:avLst/>
          </a:prstGeom>
        </p:spPr>
        <p:txBody>
          <a:bodyPr vert="horz" wrap="none" lIns="0" tIns="0" rIns="0" bIns="0" rtlCol="0" anchor="ctr" anchorCtr="0">
            <a:noAutofit/>
          </a:bodyPr>
          <a:lstStyle/>
          <a:p>
            <a:pPr marL="0" marR="0" lvl="0" indent="0" algn="l" defTabSz="914353" rtl="0" eaLnBrk="1" fontAlgn="auto" latinLnBrk="0" hangingPunct="1">
              <a:lnSpc>
                <a:spcPct val="90000"/>
              </a:lnSpc>
              <a:spcBef>
                <a:spcPct val="0"/>
              </a:spcBef>
              <a:spcAft>
                <a:spcPct val="0"/>
              </a:spcAft>
              <a:buClr>
                <a:srgbClr val="F40000"/>
              </a:buClr>
              <a:buSzTx/>
              <a:buFontTx/>
              <a:buNone/>
              <a:defRPr/>
            </a:pPr>
            <a:r>
              <a:rPr kumimoji="0" lang="zh-Hant" sz="6000" u="none" strike="noStrike" kern="1200" cap="none" spc="0" normalizeH="0" baseline="0" noProof="0" dirty="0">
                <a:ln>
                  <a:noFill/>
                </a:ln>
                <a:solidFill>
                  <a:srgbClr val="173F34"/>
                </a:solidFill>
                <a:uLnTx/>
                <a:uFillTx/>
                <a:latin typeface="Neue Haas Grotesk Text Pro"/>
                <a:ea typeface="Microsoft JhengHei" panose="020B0604030504040204" pitchFamily="34" charset="-120"/>
                <a:cs typeface="Inter Display"/>
              </a:rPr>
              <a:t>70+</a:t>
            </a:r>
          </a:p>
        </p:txBody>
      </p:sp>
      <p:sp>
        <p:nvSpPr>
          <p:cNvPr id="9" name="object 58">
            <a:extLst>
              <a:ext uri="{FF2B5EF4-FFF2-40B4-BE49-F238E27FC236}">
                <a16:creationId xmlns:a16="http://schemas.microsoft.com/office/drawing/2014/main" id="{637BF090-741D-49A0-28D8-29C937E2B66E}"/>
              </a:ext>
            </a:extLst>
          </p:cNvPr>
          <p:cNvSpPr txBox="1"/>
          <p:nvPr/>
        </p:nvSpPr>
        <p:spPr>
          <a:xfrm>
            <a:off x="6397665" y="5407280"/>
            <a:ext cx="1867499" cy="830997"/>
          </a:xfrm>
          <a:prstGeom prst="rect">
            <a:avLst/>
          </a:prstGeom>
        </p:spPr>
        <p:txBody>
          <a:bodyPr vert="horz" wrap="none" lIns="0" tIns="0" rIns="0" bIns="0" rtlCol="0" anchor="ctr" anchorCtr="0">
            <a:noAutofit/>
          </a:bodyPr>
          <a:lstStyle/>
          <a:p>
            <a:pPr marL="0" marR="0" lvl="0" indent="0" algn="l" defTabSz="914353" rtl="0" eaLnBrk="1" fontAlgn="auto" latinLnBrk="0" hangingPunct="1">
              <a:lnSpc>
                <a:spcPct val="90000"/>
              </a:lnSpc>
              <a:spcBef>
                <a:spcPct val="0"/>
              </a:spcBef>
              <a:spcAft>
                <a:spcPct val="0"/>
              </a:spcAft>
              <a:buClr>
                <a:srgbClr val="F40000"/>
              </a:buClr>
              <a:buSzTx/>
              <a:buFontTx/>
              <a:buNone/>
              <a:defRPr/>
            </a:pPr>
            <a:r>
              <a:rPr kumimoji="0" lang="zh-Hant" sz="6000" u="none" strike="noStrike" kern="1200" cap="none" spc="0" normalizeH="0" baseline="0" noProof="0" dirty="0">
                <a:ln>
                  <a:noFill/>
                </a:ln>
                <a:solidFill>
                  <a:srgbClr val="173F34"/>
                </a:solidFill>
                <a:uLnTx/>
                <a:uFillTx/>
                <a:latin typeface="Neue Haas Grotesk Text Pro"/>
                <a:ea typeface="Microsoft JhengHei" panose="020B0604030504040204" pitchFamily="34" charset="-120"/>
                <a:cs typeface="Inter Display"/>
              </a:rPr>
              <a:t>100+</a:t>
            </a:r>
          </a:p>
        </p:txBody>
      </p:sp>
      <p:sp>
        <p:nvSpPr>
          <p:cNvPr id="10" name="object 58">
            <a:extLst>
              <a:ext uri="{FF2B5EF4-FFF2-40B4-BE49-F238E27FC236}">
                <a16:creationId xmlns:a16="http://schemas.microsoft.com/office/drawing/2014/main" id="{27B7F42D-B2B8-9002-44FB-58094E8EDE2E}"/>
              </a:ext>
            </a:extLst>
          </p:cNvPr>
          <p:cNvSpPr txBox="1"/>
          <p:nvPr/>
        </p:nvSpPr>
        <p:spPr>
          <a:xfrm>
            <a:off x="9148116" y="5407280"/>
            <a:ext cx="1756891" cy="830997"/>
          </a:xfrm>
          <a:prstGeom prst="rect">
            <a:avLst/>
          </a:prstGeom>
        </p:spPr>
        <p:txBody>
          <a:bodyPr vert="horz" wrap="none" lIns="0" tIns="0" rIns="0" bIns="0" rtlCol="0" anchor="ctr" anchorCtr="0">
            <a:noAutofit/>
          </a:bodyPr>
          <a:lstStyle/>
          <a:p>
            <a:pPr marL="0" marR="0" lvl="0" indent="0" algn="l" defTabSz="914353" rtl="0" eaLnBrk="1" fontAlgn="auto" latinLnBrk="0" hangingPunct="1">
              <a:lnSpc>
                <a:spcPct val="90000"/>
              </a:lnSpc>
              <a:spcBef>
                <a:spcPct val="0"/>
              </a:spcBef>
              <a:spcAft>
                <a:spcPct val="0"/>
              </a:spcAft>
              <a:buClr>
                <a:srgbClr val="F40000"/>
              </a:buClr>
              <a:buSzTx/>
              <a:buFontTx/>
              <a:buNone/>
              <a:defRPr/>
            </a:pPr>
            <a:r>
              <a:rPr kumimoji="0" lang="zh-Hant" sz="6000" u="none" strike="noStrike" kern="1200" cap="none" spc="0" normalizeH="0" baseline="0" noProof="0" dirty="0">
                <a:ln>
                  <a:noFill/>
                </a:ln>
                <a:solidFill>
                  <a:srgbClr val="173F34"/>
                </a:solidFill>
                <a:uLnTx/>
                <a:uFillTx/>
                <a:latin typeface="Neue Haas Grotesk Text Pro"/>
                <a:ea typeface="Microsoft JhengHei" panose="020B0604030504040204" pitchFamily="34" charset="-120"/>
                <a:cs typeface="Inter Display"/>
              </a:rPr>
              <a:t>125+</a:t>
            </a:r>
          </a:p>
        </p:txBody>
      </p:sp>
      <p:sp>
        <p:nvSpPr>
          <p:cNvPr id="11" name="object 58">
            <a:extLst>
              <a:ext uri="{FF2B5EF4-FFF2-40B4-BE49-F238E27FC236}">
                <a16:creationId xmlns:a16="http://schemas.microsoft.com/office/drawing/2014/main" id="{92820535-E883-BBC2-AA9A-86E2EB1F1D34}"/>
              </a:ext>
            </a:extLst>
          </p:cNvPr>
          <p:cNvSpPr txBox="1"/>
          <p:nvPr/>
        </p:nvSpPr>
        <p:spPr>
          <a:xfrm>
            <a:off x="4421816" y="3644666"/>
            <a:ext cx="1505474" cy="499880"/>
          </a:xfrm>
          <a:prstGeom prst="rect">
            <a:avLst/>
          </a:prstGeom>
        </p:spPr>
        <p:txBody>
          <a:bodyPr vert="horz" wrap="square" lIns="0" tIns="17145" rIns="0" bIns="0" rtlCol="0">
            <a:noAutofit/>
          </a:bodyPr>
          <a:lstStyle/>
          <a:p>
            <a:pPr marL="0" marR="0" lvl="0" indent="0" algn="l" defTabSz="914353" rtl="0" eaLnBrk="1" fontAlgn="auto" latinLnBrk="0" hangingPunct="1">
              <a:lnSpc>
                <a:spcPct val="98000"/>
              </a:lnSpc>
              <a:spcBef>
                <a:spcPct val="0"/>
              </a:spcBef>
              <a:spcAft>
                <a:spcPct val="0"/>
              </a:spcAft>
              <a:buClrTx/>
              <a:buSzTx/>
              <a:buFontTx/>
              <a:buNone/>
              <a:defRPr/>
            </a:pPr>
            <a:r>
              <a:rPr kumimoji="0" lang="zh-Hant" sz="1600" b="1" u="none" strike="noStrike" kern="1200" cap="none" spc="0" normalizeH="0" baseline="0" noProof="0" dirty="0">
                <a:ln>
                  <a:noFill/>
                </a:ln>
                <a:solidFill>
                  <a:srgbClr val="173F34"/>
                </a:solidFill>
                <a:uLnTx/>
                <a:uFillTx/>
                <a:latin typeface="Neue Haas Grotesk Text Pro"/>
                <a:ea typeface="Microsoft JhengHei" panose="020B0604030504040204" pitchFamily="34" charset="-120"/>
                <a:cs typeface="Inter Display"/>
              </a:rPr>
              <a:t>倖存者藤蔓</a:t>
            </a:r>
            <a:endParaRPr kumimoji="0" lang="en-US" sz="1600" b="1" u="none" strike="noStrike" kern="1200" cap="none" spc="0" normalizeH="0" baseline="0" noProof="0" dirty="0">
              <a:ln>
                <a:noFill/>
              </a:ln>
              <a:solidFill>
                <a:srgbClr val="173F34"/>
              </a:solidFill>
              <a:effectLst/>
              <a:uLnTx/>
              <a:uFillTx/>
              <a:latin typeface="Neue Haas Grotesk Text Pro" panose="020B0504020202020204" pitchFamily="34" charset="77"/>
              <a:ea typeface="Microsoft JhengHei" panose="020B0604030504040204" pitchFamily="34" charset="-120"/>
              <a:cs typeface="Inter Display" panose="02000503000000020004" pitchFamily="2" charset="0"/>
            </a:endParaRPr>
          </a:p>
        </p:txBody>
      </p:sp>
      <p:sp>
        <p:nvSpPr>
          <p:cNvPr id="12" name="object 58">
            <a:extLst>
              <a:ext uri="{FF2B5EF4-FFF2-40B4-BE49-F238E27FC236}">
                <a16:creationId xmlns:a16="http://schemas.microsoft.com/office/drawing/2014/main" id="{6EC5EA46-CEF4-305C-5A45-7ED53E2AD0C5}"/>
              </a:ext>
            </a:extLst>
          </p:cNvPr>
          <p:cNvSpPr txBox="1"/>
          <p:nvPr/>
        </p:nvSpPr>
        <p:spPr>
          <a:xfrm>
            <a:off x="6419978" y="3166601"/>
            <a:ext cx="1913304" cy="499880"/>
          </a:xfrm>
          <a:prstGeom prst="rect">
            <a:avLst/>
          </a:prstGeom>
        </p:spPr>
        <p:txBody>
          <a:bodyPr vert="horz" wrap="square" lIns="0" tIns="17145" rIns="0" bIns="0" rtlCol="0">
            <a:noAutofit/>
          </a:bodyPr>
          <a:lstStyle/>
          <a:p>
            <a:pPr marL="0" marR="0" lvl="0" indent="0" algn="l" defTabSz="914353" rtl="0" eaLnBrk="1" fontAlgn="auto" latinLnBrk="0" hangingPunct="1">
              <a:lnSpc>
                <a:spcPct val="98000"/>
              </a:lnSpc>
              <a:spcBef>
                <a:spcPct val="0"/>
              </a:spcBef>
              <a:spcAft>
                <a:spcPct val="0"/>
              </a:spcAft>
              <a:buClrTx/>
              <a:buSzTx/>
              <a:buFontTx/>
              <a:buNone/>
              <a:defRPr/>
            </a:pPr>
            <a:r>
              <a:rPr kumimoji="0" lang="zh-Hant" sz="1600" b="1" u="none" strike="noStrike" kern="1200" cap="none" spc="0" normalizeH="0" baseline="0" noProof="0" dirty="0">
                <a:ln>
                  <a:noFill/>
                </a:ln>
                <a:solidFill>
                  <a:srgbClr val="173F34"/>
                </a:solidFill>
                <a:uLnTx/>
                <a:uFillTx/>
                <a:latin typeface="Neue Haas Grotesk Text Pro"/>
                <a:ea typeface="Microsoft JhengHei" panose="020B0604030504040204" pitchFamily="34" charset="-120"/>
                <a:cs typeface="Inter Display"/>
              </a:rPr>
              <a:t>百年葡萄酒</a:t>
            </a:r>
            <a:endParaRPr kumimoji="0" lang="en-US" sz="1600" b="1" u="none" strike="noStrike" kern="1200" cap="none" spc="0" normalizeH="0" baseline="0" noProof="0" dirty="0">
              <a:ln>
                <a:noFill/>
              </a:ln>
              <a:solidFill>
                <a:srgbClr val="173F34"/>
              </a:solidFill>
              <a:effectLst/>
              <a:uLnTx/>
              <a:uFillTx/>
              <a:latin typeface="Neue Haas Grotesk Text Pro" panose="020B0504020202020204" pitchFamily="34" charset="77"/>
              <a:ea typeface="Microsoft JhengHei" panose="020B0604030504040204" pitchFamily="34" charset="-120"/>
              <a:cs typeface="Inter Display" panose="02000503000000020004" pitchFamily="2" charset="0"/>
            </a:endParaRPr>
          </a:p>
        </p:txBody>
      </p:sp>
      <p:sp>
        <p:nvSpPr>
          <p:cNvPr id="13" name="object 58">
            <a:extLst>
              <a:ext uri="{FF2B5EF4-FFF2-40B4-BE49-F238E27FC236}">
                <a16:creationId xmlns:a16="http://schemas.microsoft.com/office/drawing/2014/main" id="{1B1F9E32-F6E9-4F10-77F3-2826F9FFE850}"/>
              </a:ext>
            </a:extLst>
          </p:cNvPr>
          <p:cNvSpPr txBox="1"/>
          <p:nvPr/>
        </p:nvSpPr>
        <p:spPr>
          <a:xfrm>
            <a:off x="9148116" y="2619184"/>
            <a:ext cx="2268019" cy="258597"/>
          </a:xfrm>
          <a:prstGeom prst="rect">
            <a:avLst/>
          </a:prstGeom>
        </p:spPr>
        <p:txBody>
          <a:bodyPr vert="horz" wrap="square" lIns="0" tIns="17145" rIns="0" bIns="0" rtlCol="0">
            <a:noAutofit/>
          </a:bodyPr>
          <a:lstStyle/>
          <a:p>
            <a:pPr marL="0" marR="0" lvl="0" indent="0" algn="l" defTabSz="914353" rtl="0" eaLnBrk="1" fontAlgn="auto" latinLnBrk="0" hangingPunct="1">
              <a:lnSpc>
                <a:spcPct val="98000"/>
              </a:lnSpc>
              <a:spcBef>
                <a:spcPct val="0"/>
              </a:spcBef>
              <a:spcAft>
                <a:spcPct val="0"/>
              </a:spcAft>
              <a:buClrTx/>
              <a:buSzTx/>
              <a:buFontTx/>
              <a:buNone/>
              <a:defRPr/>
            </a:pPr>
            <a:r>
              <a:rPr kumimoji="0" lang="zh-Hant" sz="1600" b="1" u="none" strike="noStrike" kern="1200" cap="none" spc="0" normalizeH="0" baseline="0" noProof="0" dirty="0">
                <a:ln>
                  <a:noFill/>
                </a:ln>
                <a:solidFill>
                  <a:srgbClr val="173F34"/>
                </a:solidFill>
                <a:uLnTx/>
                <a:uFillTx/>
                <a:latin typeface="Neue Haas Grotesk Text Pro"/>
                <a:ea typeface="Microsoft JhengHei" panose="020B0604030504040204" pitchFamily="34" charset="-120"/>
                <a:cs typeface="Inter Display"/>
              </a:rPr>
              <a:t>祖先藤蔓</a:t>
            </a:r>
            <a:endParaRPr kumimoji="0" lang="en-US" sz="1600" b="1" u="none" strike="noStrike" kern="1200" cap="none" spc="0" normalizeH="0" baseline="0" noProof="0" dirty="0">
              <a:ln>
                <a:noFill/>
              </a:ln>
              <a:solidFill>
                <a:srgbClr val="173F34"/>
              </a:solidFill>
              <a:effectLst/>
              <a:uLnTx/>
              <a:uFillTx/>
              <a:latin typeface="Neue Haas Grotesk Text Pro" panose="020B0504020202020204" pitchFamily="34" charset="77"/>
              <a:ea typeface="Microsoft JhengHei" panose="020B0604030504040204" pitchFamily="34" charset="-120"/>
              <a:cs typeface="Inter Display" panose="02000503000000020004" pitchFamily="2" charset="0"/>
            </a:endParaRPr>
          </a:p>
        </p:txBody>
      </p:sp>
      <p:cxnSp>
        <p:nvCxnSpPr>
          <p:cNvPr id="16" name="Straight Connector 15">
            <a:extLst>
              <a:ext uri="{FF2B5EF4-FFF2-40B4-BE49-F238E27FC236}">
                <a16:creationId xmlns:a16="http://schemas.microsoft.com/office/drawing/2014/main" id="{2F5550D4-E913-B84D-A9DA-15965817E4E0}"/>
              </a:ext>
            </a:extLst>
          </p:cNvPr>
          <p:cNvCxnSpPr/>
          <p:nvPr/>
        </p:nvCxnSpPr>
        <p:spPr>
          <a:xfrm flipH="1" flipV="1">
            <a:off x="2590800" y="4149049"/>
            <a:ext cx="0" cy="1921266"/>
          </a:xfrm>
          <a:prstGeom prst="line">
            <a:avLst/>
          </a:prstGeom>
          <a:ln w="2857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BCCFE856-EFA3-E142-70BE-734AC9956E53}"/>
              </a:ext>
            </a:extLst>
          </p:cNvPr>
          <p:cNvCxnSpPr/>
          <p:nvPr/>
        </p:nvCxnSpPr>
        <p:spPr>
          <a:xfrm flipH="1" flipV="1">
            <a:off x="4294909" y="3694585"/>
            <a:ext cx="0" cy="2375730"/>
          </a:xfrm>
          <a:prstGeom prst="line">
            <a:avLst/>
          </a:prstGeom>
          <a:ln w="2857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5AF59CB7-1BC8-AFDF-D608-07CF7E687EB9}"/>
              </a:ext>
            </a:extLst>
          </p:cNvPr>
          <p:cNvCxnSpPr/>
          <p:nvPr/>
        </p:nvCxnSpPr>
        <p:spPr>
          <a:xfrm flipH="1" flipV="1">
            <a:off x="6248400" y="3203361"/>
            <a:ext cx="0" cy="2866954"/>
          </a:xfrm>
          <a:prstGeom prst="line">
            <a:avLst/>
          </a:prstGeom>
          <a:ln w="2857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6F9E66A0-E79B-E45A-2CC8-00158CD7E87C}"/>
              </a:ext>
            </a:extLst>
          </p:cNvPr>
          <p:cNvCxnSpPr/>
          <p:nvPr/>
        </p:nvCxnSpPr>
        <p:spPr>
          <a:xfrm flipH="1" flipV="1">
            <a:off x="8977745" y="2676865"/>
            <a:ext cx="0" cy="3393450"/>
          </a:xfrm>
          <a:prstGeom prst="line">
            <a:avLst/>
          </a:prstGeom>
          <a:ln w="28575">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89884067"/>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41585FCA-327F-472D-64C5-8FEBA030B80D}"/>
              </a:ext>
            </a:extLst>
          </p:cNvPr>
          <p:cNvPicPr>
            <a:picLocks noChangeAspect="1"/>
          </p:cNvPicPr>
          <p:nvPr/>
        </p:nvPicPr>
        <p:blipFill>
          <a:blip r:embed="rId2">
            <a:extLst>
              <a:ext uri="{28A0092B-C50C-407E-A947-70E740481C1C}">
                <a14:useLocalDpi xmlns:a14="http://schemas.microsoft.com/office/drawing/2010/main"/>
              </a:ext>
            </a:extLst>
          </a:blip>
          <a:srcRect l="20689" t="1074" r="20502"/>
          <a:stretch>
            <a:fillRect/>
          </a:stretch>
        </p:blipFill>
        <p:spPr>
          <a:xfrm>
            <a:off x="-19445" y="0"/>
            <a:ext cx="6115445" cy="6858000"/>
          </a:xfrm>
          <a:prstGeom prst="rect">
            <a:avLst/>
          </a:prstGeom>
        </p:spPr>
      </p:pic>
      <p:sp>
        <p:nvSpPr>
          <p:cNvPr id="6" name="Content Placeholder 2">
            <a:extLst>
              <a:ext uri="{FF2B5EF4-FFF2-40B4-BE49-F238E27FC236}">
                <a16:creationId xmlns:a16="http://schemas.microsoft.com/office/drawing/2014/main" id="{CAC4F723-DCF0-1702-7E12-06E09CAC737F}"/>
              </a:ext>
            </a:extLst>
          </p:cNvPr>
          <p:cNvSpPr txBox="1"/>
          <p:nvPr/>
        </p:nvSpPr>
        <p:spPr>
          <a:xfrm>
            <a:off x="6959600" y="3824363"/>
            <a:ext cx="4784803" cy="1579885"/>
          </a:xfrm>
          <a:prstGeom prst="rect">
            <a:avLst/>
          </a:prstGeom>
          <a:noFill/>
        </p:spPr>
        <p:txBody>
          <a:bodyPr>
            <a:noAutofit/>
          </a:bodyPr>
          <a:lstStyle>
            <a:lvl1pPr marL="180000" indent="-180000" algn="l" defTabSz="1007943" rtl="0" eaLnBrk="1" latinLnBrk="0" hangingPunct="1">
              <a:lnSpc>
                <a:spcPct val="100000"/>
              </a:lnSpc>
              <a:spcBef>
                <a:spcPts val="600"/>
              </a:spcBef>
              <a:buClr>
                <a:srgbClr val="F40000"/>
              </a:buClr>
              <a:buFont typeface="Arial" panose="020B0604020202020204" pitchFamily="34" charset="0"/>
              <a:buChar char="-"/>
              <a:defRPr sz="1800" kern="1200">
                <a:solidFill>
                  <a:schemeClr val="tx1"/>
                </a:solidFill>
                <a:latin typeface="+mn-lt"/>
                <a:ea typeface="+mn-ea"/>
                <a:cs typeface="+mn-cs"/>
              </a:defRPr>
            </a:lvl1pPr>
            <a:lvl2pPr marL="36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2pPr>
            <a:lvl3pPr marL="54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3pPr>
            <a:lvl4pPr marL="72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4pPr>
            <a:lvl5pPr marL="90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5pPr>
            <a:lvl6pPr marL="2771844"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6pPr>
            <a:lvl7pPr marL="3275815"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7pPr>
            <a:lvl8pPr marL="3779787"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8pPr>
            <a:lvl9pPr marL="4283758"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9pPr>
          </a:lstStyle>
          <a:p>
            <a:pPr marR="0" lvl="0" algn="l" defTabSz="1007943" rtl="0" eaLnBrk="1" fontAlgn="auto" latinLnBrk="0" hangingPunct="1">
              <a:lnSpc>
                <a:spcPct val="99000"/>
              </a:lnSpc>
              <a:spcBef>
                <a:spcPct val="0"/>
              </a:spcBef>
              <a:spcAft>
                <a:spcPct val="0"/>
              </a:spcAft>
              <a:buClr>
                <a:srgbClr val="55D8BF"/>
              </a:buClr>
              <a:buSzTx/>
              <a:buFont typeface="Arial" panose="020B0604020202020204" pitchFamily="34" charset="0"/>
              <a:buChar char="•"/>
              <a:defRPr/>
            </a:pPr>
            <a:r>
              <a:rPr kumimoji="0" lang="zh-Hant" sz="1600" u="none" strike="noStrike" kern="1200" cap="none" spc="0" normalizeH="0" baseline="0" noProof="0" dirty="0">
                <a:ln>
                  <a:noFill/>
                </a:ln>
                <a:solidFill>
                  <a:srgbClr val="FFFFFF"/>
                </a:solidFill>
                <a:uLnTx/>
                <a:uFillTx/>
                <a:latin typeface="Neue Haas Grotesk Text Pro"/>
                <a:ea typeface="Microsoft JhengHei" panose="020B0604030504040204" pitchFamily="34" charset="-120"/>
                <a:cs typeface="Inter Display"/>
              </a:rPr>
              <a:t>老藤與幼藤</a:t>
            </a:r>
          </a:p>
          <a:p>
            <a:pPr marR="0" lvl="0" algn="l" defTabSz="1007943" rtl="0" eaLnBrk="1" fontAlgn="auto" latinLnBrk="0" hangingPunct="1">
              <a:lnSpc>
                <a:spcPct val="99000"/>
              </a:lnSpc>
              <a:spcBef>
                <a:spcPct val="0"/>
              </a:spcBef>
              <a:spcAft>
                <a:spcPct val="0"/>
              </a:spcAft>
              <a:buClr>
                <a:srgbClr val="55D8BF"/>
              </a:buClr>
              <a:buSzTx/>
              <a:buFont typeface="Arial" panose="020B0604020202020204" pitchFamily="34" charset="0"/>
              <a:buChar char="•"/>
              <a:defRPr/>
            </a:pPr>
            <a:r>
              <a:rPr kumimoji="0" lang="zh-Hant" sz="1600" u="none" strike="noStrike" kern="1200" cap="none" spc="0" normalizeH="0" baseline="0" noProof="0" dirty="0">
                <a:ln>
                  <a:noFill/>
                </a:ln>
                <a:solidFill>
                  <a:srgbClr val="FFFFFF"/>
                </a:solidFill>
                <a:uLnTx/>
                <a:uFillTx/>
                <a:latin typeface="Neue Haas Grotesk Text Pro"/>
                <a:ea typeface="Microsoft JhengHei" panose="020B0604030504040204" pitchFamily="34" charset="-120"/>
                <a:cs typeface="Inter Display"/>
              </a:rPr>
              <a:t>影響老藤葡萄酒的因素</a:t>
            </a:r>
          </a:p>
          <a:p>
            <a:pPr marR="0" lvl="0" algn="l" defTabSz="1007943" rtl="0" eaLnBrk="1" fontAlgn="auto" latinLnBrk="0" hangingPunct="1">
              <a:lnSpc>
                <a:spcPct val="99000"/>
              </a:lnSpc>
              <a:spcBef>
                <a:spcPct val="0"/>
              </a:spcBef>
              <a:spcAft>
                <a:spcPct val="0"/>
              </a:spcAft>
              <a:buClr>
                <a:srgbClr val="55D8BF"/>
              </a:buClr>
              <a:buSzTx/>
              <a:buFont typeface="Arial" panose="020B0604020202020204" pitchFamily="34" charset="0"/>
              <a:buChar char="•"/>
              <a:defRPr/>
            </a:pPr>
            <a:r>
              <a:rPr kumimoji="0" lang="zh-Hant" sz="1600" u="none" strike="noStrike" kern="1200" cap="none" spc="0" normalizeH="0" baseline="0" noProof="0" dirty="0">
                <a:ln>
                  <a:noFill/>
                </a:ln>
                <a:solidFill>
                  <a:srgbClr val="FFFFFF"/>
                </a:solidFill>
                <a:uLnTx/>
                <a:uFillTx/>
                <a:latin typeface="Neue Haas Grotesk Text Pro"/>
                <a:ea typeface="Microsoft JhengHei" panose="020B0604030504040204" pitchFamily="34" charset="-120"/>
                <a:cs typeface="Inter Display"/>
              </a:rPr>
              <a:t>激情與地方</a:t>
            </a:r>
          </a:p>
        </p:txBody>
      </p:sp>
      <p:sp>
        <p:nvSpPr>
          <p:cNvPr id="2" name="Title 1">
            <a:extLst>
              <a:ext uri="{FF2B5EF4-FFF2-40B4-BE49-F238E27FC236}">
                <a16:creationId xmlns:a16="http://schemas.microsoft.com/office/drawing/2014/main" id="{6D537985-A33E-C105-7BEB-09D7FB713FA2}"/>
              </a:ext>
            </a:extLst>
          </p:cNvPr>
          <p:cNvSpPr>
            <a:spLocks noGrp="1"/>
          </p:cNvSpPr>
          <p:nvPr>
            <p:ph type="title"/>
          </p:nvPr>
        </p:nvSpPr>
        <p:spPr>
          <a:xfrm>
            <a:off x="6959600" y="886213"/>
            <a:ext cx="4539247" cy="2112925"/>
          </a:xfrm>
        </p:spPr>
        <p:txBody>
          <a:bodyPr>
            <a:noAutofit/>
          </a:bodyPr>
          <a:lstStyle/>
          <a:p>
            <a:pPr rtl="0"/>
            <a:r>
              <a:rPr lang="zh-Hant" sz="5400" b="1" u="none" strike="noStrike" dirty="0">
                <a:solidFill>
                  <a:srgbClr val="B2D8BE"/>
                </a:solidFill>
                <a:latin typeface="Neue Haas Grotesk Text Pro"/>
              </a:rPr>
              <a:t>老藤釀造的葡萄酒</a:t>
            </a:r>
            <a:r>
              <a:rPr lang="zh-Hant" sz="5400" b="1" u="none" strike="noStrike" dirty="0">
                <a:solidFill>
                  <a:srgbClr val="55D8BF"/>
                </a:solidFill>
                <a:latin typeface="Neue Haas Grotesk Text Pro"/>
              </a:rPr>
              <a:t>比較好嗎</a:t>
            </a:r>
            <a:r>
              <a:rPr lang="zh-Hant" sz="5400" b="1" u="none" strike="noStrike" dirty="0">
                <a:solidFill>
                  <a:srgbClr val="B2D8BE"/>
                </a:solidFill>
                <a:latin typeface="Neue Haas Grotesk Text Pro"/>
              </a:rPr>
              <a:t>？</a:t>
            </a:r>
            <a:endParaRPr lang="en-US" sz="5400" b="1" dirty="0">
              <a:solidFill>
                <a:schemeClr val="accent3"/>
              </a:solidFill>
              <a:latin typeface="Neue Haas Grotesk Text Pro" panose="020B0504020202020204" pitchFamily="34" charset="77"/>
            </a:endParaRPr>
          </a:p>
        </p:txBody>
      </p:sp>
    </p:spTree>
    <p:extLst>
      <p:ext uri="{BB962C8B-B14F-4D97-AF65-F5344CB8AC3E}">
        <p14:creationId xmlns:p14="http://schemas.microsoft.com/office/powerpoint/2010/main" val="395328867"/>
      </p:ext>
    </p:extLst>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8714C56-047B-36F5-B380-2647C7FC6C5F}"/>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1809401" y="-587029"/>
            <a:ext cx="8441928" cy="7657613"/>
          </a:xfrm>
          <a:prstGeom prst="rect">
            <a:avLst/>
          </a:prstGeom>
        </p:spPr>
      </p:pic>
      <p:sp>
        <p:nvSpPr>
          <p:cNvPr id="4" name="object 11">
            <a:extLst>
              <a:ext uri="{FF2B5EF4-FFF2-40B4-BE49-F238E27FC236}">
                <a16:creationId xmlns:a16="http://schemas.microsoft.com/office/drawing/2014/main" id="{87E1C029-5A54-1DFD-1415-7B374B9C5CFB}"/>
              </a:ext>
            </a:extLst>
          </p:cNvPr>
          <p:cNvSpPr txBox="1"/>
          <p:nvPr/>
        </p:nvSpPr>
        <p:spPr>
          <a:xfrm>
            <a:off x="3674425" y="2788330"/>
            <a:ext cx="1452069" cy="163506"/>
          </a:xfrm>
          <a:prstGeom prst="rect">
            <a:avLst/>
          </a:prstGeom>
        </p:spPr>
        <p:txBody>
          <a:bodyPr vert="horz" wrap="square" lIns="0" tIns="17145" rIns="0" bIns="0" rtlCol="0">
            <a:noAutofit/>
          </a:bodyPr>
          <a:lstStyle>
            <a:defPPr>
              <a:defRPr lang="en-US"/>
            </a:defPPr>
            <a:lvl1pPr algn="ctr">
              <a:defRPr sz="950" b="1">
                <a:solidFill>
                  <a:srgbClr val="FFFFFF"/>
                </a:solidFill>
                <a:cs typeface="Hellix"/>
              </a:defRPr>
            </a:lvl1pPr>
          </a:lstStyle>
          <a:p>
            <a:pPr marL="0" marR="0" lvl="0" indent="0" algn="l" defTabSz="914400" rtl="0" eaLnBrk="1" fontAlgn="auto" latinLnBrk="0" hangingPunct="1">
              <a:lnSpc>
                <a:spcPct val="100000"/>
              </a:lnSpc>
              <a:spcBef>
                <a:spcPct val="0"/>
              </a:spcBef>
              <a:spcAft>
                <a:spcPct val="0"/>
              </a:spcAft>
              <a:buClrTx/>
              <a:buSzTx/>
              <a:buFontTx/>
              <a:buNone/>
              <a:defRPr/>
            </a:pPr>
            <a:r>
              <a:rPr kumimoji="0" lang="zh-Hant" sz="900" u="none" strike="noStrike" kern="1200" cap="none" spc="0" normalizeH="0" baseline="0" noProof="0" dirty="0">
                <a:ln>
                  <a:noFill/>
                </a:ln>
                <a:solidFill>
                  <a:srgbClr val="000000"/>
                </a:solidFill>
                <a:uLnTx/>
                <a:uFillTx/>
                <a:latin typeface="Neue Haas Grotesk Text Pro"/>
                <a:ea typeface="Microsoft JhengHei" panose="020B0604030504040204" pitchFamily="34" charset="-120"/>
                <a:cs typeface="Inter Display"/>
              </a:rPr>
              <a:t>西澳大利亞</a:t>
            </a:r>
          </a:p>
        </p:txBody>
      </p:sp>
      <p:sp>
        <p:nvSpPr>
          <p:cNvPr id="5" name="object 15">
            <a:extLst>
              <a:ext uri="{FF2B5EF4-FFF2-40B4-BE49-F238E27FC236}">
                <a16:creationId xmlns:a16="http://schemas.microsoft.com/office/drawing/2014/main" id="{23EE2FEA-9F01-180A-314E-9CF7858D9681}"/>
              </a:ext>
            </a:extLst>
          </p:cNvPr>
          <p:cNvSpPr txBox="1"/>
          <p:nvPr/>
        </p:nvSpPr>
        <p:spPr>
          <a:xfrm>
            <a:off x="5863900" y="1721689"/>
            <a:ext cx="836896" cy="309700"/>
          </a:xfrm>
          <a:prstGeom prst="rect">
            <a:avLst/>
          </a:prstGeom>
        </p:spPr>
        <p:txBody>
          <a:bodyPr vert="horz" wrap="square" lIns="0" tIns="17145" rIns="0" bIns="0" rtlCol="0">
            <a:noAutofit/>
          </a:bodyPr>
          <a:lstStyle/>
          <a:p>
            <a:pPr marL="0" marR="0" lvl="0" indent="0" algn="l" defTabSz="914400" rtl="0" eaLnBrk="1" fontAlgn="auto" latinLnBrk="0" hangingPunct="1">
              <a:lnSpc>
                <a:spcPct val="100000"/>
              </a:lnSpc>
              <a:spcBef>
                <a:spcPct val="0"/>
              </a:spcBef>
              <a:spcAft>
                <a:spcPct val="0"/>
              </a:spcAft>
              <a:buClrTx/>
              <a:buSzTx/>
              <a:buFontTx/>
              <a:buNone/>
              <a:defRPr/>
            </a:pPr>
            <a:r>
              <a:rPr kumimoji="0" lang="zh-Hant" sz="900" b="1" u="none" strike="noStrike" kern="1200" cap="none" spc="0" normalizeH="0" baseline="0" noProof="0" dirty="0">
                <a:ln>
                  <a:noFill/>
                </a:ln>
                <a:uLnTx/>
                <a:uFillTx/>
                <a:latin typeface="Neue Haas Grotesk Text Pro"/>
                <a:ea typeface="Microsoft JhengHei" panose="020B0604030504040204" pitchFamily="34" charset="-120"/>
                <a:cs typeface="Inter Display"/>
              </a:rPr>
              <a:t>北領地</a:t>
            </a:r>
          </a:p>
        </p:txBody>
      </p:sp>
      <p:sp>
        <p:nvSpPr>
          <p:cNvPr id="6" name="object 17">
            <a:extLst>
              <a:ext uri="{FF2B5EF4-FFF2-40B4-BE49-F238E27FC236}">
                <a16:creationId xmlns:a16="http://schemas.microsoft.com/office/drawing/2014/main" id="{4D743CE5-9C02-9C02-F1A1-4FF8D7E65F70}"/>
              </a:ext>
            </a:extLst>
          </p:cNvPr>
          <p:cNvSpPr txBox="1"/>
          <p:nvPr/>
        </p:nvSpPr>
        <p:spPr>
          <a:xfrm>
            <a:off x="5936923" y="3377818"/>
            <a:ext cx="1189364" cy="163506"/>
          </a:xfrm>
          <a:prstGeom prst="rect">
            <a:avLst/>
          </a:prstGeom>
        </p:spPr>
        <p:txBody>
          <a:bodyPr vert="horz" wrap="square" lIns="0" tIns="17145" rIns="0" bIns="0" rtlCol="0">
            <a:noAutofit/>
          </a:bodyPr>
          <a:lstStyle/>
          <a:p>
            <a:pPr marL="0" marR="0" lvl="0" indent="0" algn="l" defTabSz="914400" rtl="0" eaLnBrk="1" fontAlgn="auto" latinLnBrk="0" hangingPunct="1">
              <a:lnSpc>
                <a:spcPct val="100000"/>
              </a:lnSpc>
              <a:spcBef>
                <a:spcPct val="0"/>
              </a:spcBef>
              <a:spcAft>
                <a:spcPct val="0"/>
              </a:spcAft>
              <a:buClrTx/>
              <a:buSzTx/>
              <a:buFontTx/>
              <a:buNone/>
              <a:defRPr/>
            </a:pPr>
            <a:r>
              <a:rPr kumimoji="0" lang="zh-Hant" sz="900" b="1" u="none" strike="noStrike" kern="1200" cap="none" spc="0" normalizeH="0" baseline="0" noProof="0" dirty="0">
                <a:ln>
                  <a:noFill/>
                </a:ln>
                <a:uLnTx/>
                <a:uFillTx/>
                <a:latin typeface="Neue Haas Grotesk Text Pro"/>
                <a:ea typeface="Microsoft JhengHei" panose="020B0604030504040204" pitchFamily="34" charset="-120"/>
                <a:cs typeface="Inter Display"/>
              </a:rPr>
              <a:t>南澳大利亞</a:t>
            </a:r>
            <a:endParaRPr kumimoji="0" sz="950" b="1" u="none" strike="noStrike" kern="1200" cap="none" spc="0" normalizeH="0" baseline="0" noProof="0" dirty="0">
              <a:ln>
                <a:noFill/>
              </a:ln>
              <a:effectLst/>
              <a:uLnTx/>
              <a:uFillTx/>
              <a:latin typeface="Neue Haas Grotesk Text Pro" panose="020B0504020202020204" pitchFamily="34" charset="77"/>
              <a:ea typeface="Microsoft JhengHei" panose="020B0604030504040204" pitchFamily="34" charset="-120"/>
              <a:cs typeface="Inter Display" panose="02000503000000020004" pitchFamily="2" charset="0"/>
            </a:endParaRPr>
          </a:p>
        </p:txBody>
      </p:sp>
      <p:sp>
        <p:nvSpPr>
          <p:cNvPr id="7" name="object 19">
            <a:extLst>
              <a:ext uri="{FF2B5EF4-FFF2-40B4-BE49-F238E27FC236}">
                <a16:creationId xmlns:a16="http://schemas.microsoft.com/office/drawing/2014/main" id="{F6406E90-C949-2AA4-83F6-8CC327C1015C}"/>
              </a:ext>
            </a:extLst>
          </p:cNvPr>
          <p:cNvSpPr txBox="1"/>
          <p:nvPr/>
        </p:nvSpPr>
        <p:spPr>
          <a:xfrm>
            <a:off x="7576356" y="2408495"/>
            <a:ext cx="979792" cy="163506"/>
          </a:xfrm>
          <a:prstGeom prst="rect">
            <a:avLst/>
          </a:prstGeom>
        </p:spPr>
        <p:txBody>
          <a:bodyPr vert="horz" wrap="square" lIns="0" tIns="17145" rIns="0" bIns="0" rtlCol="0">
            <a:noAutofit/>
          </a:bodyPr>
          <a:lstStyle/>
          <a:p>
            <a:pPr marL="0" marR="0" lvl="0" indent="0" algn="ctr" defTabSz="914400" rtl="0" eaLnBrk="1" fontAlgn="auto" latinLnBrk="0" hangingPunct="1">
              <a:lnSpc>
                <a:spcPct val="100000"/>
              </a:lnSpc>
              <a:spcBef>
                <a:spcPct val="0"/>
              </a:spcBef>
              <a:spcAft>
                <a:spcPct val="0"/>
              </a:spcAft>
              <a:buClrTx/>
              <a:buSzTx/>
              <a:buFontTx/>
              <a:buNone/>
              <a:defRPr/>
            </a:pPr>
            <a:r>
              <a:rPr kumimoji="0" lang="zh-Hant" sz="900" b="1" u="none" strike="noStrike" kern="1200" cap="none" spc="0" normalizeH="0" baseline="0" noProof="0" dirty="0">
                <a:ln>
                  <a:noFill/>
                </a:ln>
                <a:uLnTx/>
                <a:uFillTx/>
                <a:latin typeface="Neue Haas Grotesk Text Pro"/>
                <a:ea typeface="Microsoft JhengHei" panose="020B0604030504040204" pitchFamily="34" charset="-120"/>
                <a:cs typeface="Inter Display"/>
              </a:rPr>
              <a:t>昆士蘭州</a:t>
            </a:r>
          </a:p>
        </p:txBody>
      </p:sp>
      <p:sp>
        <p:nvSpPr>
          <p:cNvPr id="9" name="object 93">
            <a:extLst>
              <a:ext uri="{FF2B5EF4-FFF2-40B4-BE49-F238E27FC236}">
                <a16:creationId xmlns:a16="http://schemas.microsoft.com/office/drawing/2014/main" id="{E1CC63B9-E3FB-CB15-057D-F361E40E1AF6}"/>
              </a:ext>
            </a:extLst>
          </p:cNvPr>
          <p:cNvSpPr txBox="1"/>
          <p:nvPr/>
        </p:nvSpPr>
        <p:spPr>
          <a:xfrm>
            <a:off x="7811560" y="4259084"/>
            <a:ext cx="1229504" cy="159018"/>
          </a:xfrm>
          <a:prstGeom prst="rect">
            <a:avLst/>
          </a:prstGeom>
        </p:spPr>
        <p:txBody>
          <a:bodyPr vert="horz" wrap="none" lIns="0" tIns="12700" rIns="0" bIns="0" rtlCol="0">
            <a:noAutofit/>
          </a:bodyPr>
          <a:lstStyle/>
          <a:p>
            <a:pPr marL="0" marR="0" lvl="0" indent="0" algn="ctr" defTabSz="914400" rtl="0" eaLnBrk="1" fontAlgn="auto" latinLnBrk="0" hangingPunct="1">
              <a:lnSpc>
                <a:spcPct val="100000"/>
              </a:lnSpc>
              <a:spcBef>
                <a:spcPct val="0"/>
              </a:spcBef>
              <a:spcAft>
                <a:spcPct val="0"/>
              </a:spcAft>
              <a:buClrTx/>
              <a:buSzTx/>
              <a:buFontTx/>
              <a:buNone/>
              <a:defRPr/>
            </a:pPr>
            <a:r>
              <a:rPr kumimoji="0" lang="zh-Hant" sz="900" b="1" u="none" strike="noStrike" kern="1200" cap="none" spc="0" normalizeH="0" baseline="0" noProof="0" dirty="0">
                <a:ln>
                  <a:noFill/>
                </a:ln>
                <a:uLnTx/>
                <a:uFillTx/>
                <a:latin typeface="Neue Haas Grotesk Text Pro"/>
                <a:ea typeface="Microsoft JhengHei" panose="020B0604030504040204" pitchFamily="34" charset="-120"/>
                <a:cs typeface="Inter Display"/>
              </a:rPr>
              <a:t>新南威爾斯州</a:t>
            </a:r>
            <a:endParaRPr kumimoji="0" sz="1100" b="1" u="none" strike="noStrike" kern="1200" cap="none" spc="0" normalizeH="0" baseline="0" noProof="0" dirty="0">
              <a:ln>
                <a:noFill/>
              </a:ln>
              <a:effectLst/>
              <a:uLnTx/>
              <a:uFillTx/>
              <a:latin typeface="Neue Haas Grotesk Text Pro" panose="020B0504020202020204" pitchFamily="34" charset="77"/>
              <a:ea typeface="Microsoft JhengHei" panose="020B0604030504040204" pitchFamily="34" charset="-120"/>
              <a:cs typeface="Inter Display" panose="02000503000000020004" pitchFamily="2" charset="0"/>
            </a:endParaRPr>
          </a:p>
        </p:txBody>
      </p:sp>
      <p:sp>
        <p:nvSpPr>
          <p:cNvPr id="10" name="object 20">
            <a:extLst>
              <a:ext uri="{FF2B5EF4-FFF2-40B4-BE49-F238E27FC236}">
                <a16:creationId xmlns:a16="http://schemas.microsoft.com/office/drawing/2014/main" id="{0C10486C-1CC1-C33A-9F64-7DEE43C593F2}"/>
              </a:ext>
            </a:extLst>
          </p:cNvPr>
          <p:cNvSpPr txBox="1"/>
          <p:nvPr/>
        </p:nvSpPr>
        <p:spPr>
          <a:xfrm>
            <a:off x="7618082" y="5197425"/>
            <a:ext cx="699693" cy="169605"/>
          </a:xfrm>
          <a:prstGeom prst="rect">
            <a:avLst/>
          </a:prstGeom>
        </p:spPr>
        <p:txBody>
          <a:bodyPr vert="horz" wrap="square" lIns="0" tIns="17145" rIns="0" bIns="0" rtlCol="0">
            <a:noAutofit/>
          </a:bodyPr>
          <a:lstStyle/>
          <a:p>
            <a:pPr marL="0" marR="0" lvl="0" indent="0" algn="l" defTabSz="914400" rtl="0" eaLnBrk="1" fontAlgn="auto" latinLnBrk="0" hangingPunct="1">
              <a:lnSpc>
                <a:spcPct val="100000"/>
              </a:lnSpc>
              <a:spcBef>
                <a:spcPct val="0"/>
              </a:spcBef>
              <a:spcAft>
                <a:spcPct val="0"/>
              </a:spcAft>
              <a:buClrTx/>
              <a:buSzTx/>
              <a:buFontTx/>
              <a:buNone/>
              <a:defRPr/>
            </a:pPr>
            <a:r>
              <a:rPr kumimoji="0" lang="zh-Hant" sz="900" b="1" u="none" strike="noStrike" kern="1200" cap="none" spc="0" normalizeH="0" baseline="0" noProof="0" dirty="0">
                <a:ln>
                  <a:noFill/>
                </a:ln>
                <a:uLnTx/>
                <a:uFillTx/>
                <a:latin typeface="Neue Haas Grotesk Text Pro"/>
                <a:ea typeface="Microsoft JhengHei" panose="020B0604030504040204" pitchFamily="34" charset="-120"/>
                <a:cs typeface="Inter Display"/>
              </a:rPr>
              <a:t>維多利亞</a:t>
            </a:r>
          </a:p>
        </p:txBody>
      </p:sp>
      <p:sp>
        <p:nvSpPr>
          <p:cNvPr id="21" name="object 20">
            <a:extLst>
              <a:ext uri="{FF2B5EF4-FFF2-40B4-BE49-F238E27FC236}">
                <a16:creationId xmlns:a16="http://schemas.microsoft.com/office/drawing/2014/main" id="{1B8957C1-4392-DB8D-CB54-5FD50DFE8307}"/>
              </a:ext>
            </a:extLst>
          </p:cNvPr>
          <p:cNvSpPr txBox="1"/>
          <p:nvPr/>
        </p:nvSpPr>
        <p:spPr>
          <a:xfrm>
            <a:off x="7601173" y="6193830"/>
            <a:ext cx="699693" cy="169605"/>
          </a:xfrm>
          <a:prstGeom prst="rect">
            <a:avLst/>
          </a:prstGeom>
        </p:spPr>
        <p:txBody>
          <a:bodyPr vert="horz" wrap="square" lIns="0" tIns="17145" rIns="0" bIns="0" rtlCol="0">
            <a:noAutofit/>
          </a:bodyPr>
          <a:lstStyle/>
          <a:p>
            <a:pPr marL="0" marR="0" lvl="0" indent="0" algn="l" defTabSz="914400" rtl="0" eaLnBrk="1" fontAlgn="auto" latinLnBrk="0" hangingPunct="1">
              <a:lnSpc>
                <a:spcPct val="100000"/>
              </a:lnSpc>
              <a:spcBef>
                <a:spcPct val="0"/>
              </a:spcBef>
              <a:spcAft>
                <a:spcPct val="0"/>
              </a:spcAft>
              <a:buClrTx/>
              <a:buSzTx/>
              <a:buFontTx/>
              <a:buNone/>
              <a:defRPr/>
            </a:pPr>
            <a:r>
              <a:rPr kumimoji="0" lang="zh-Hant" sz="900" b="1" u="none" strike="noStrike" kern="1200" cap="none" spc="0" normalizeH="0" baseline="0" noProof="0" dirty="0">
                <a:ln>
                  <a:noFill/>
                </a:ln>
                <a:uLnTx/>
                <a:uFillTx/>
                <a:latin typeface="Neue Haas Grotesk Text Pro"/>
                <a:ea typeface="Microsoft JhengHei" panose="020B0604030504040204" pitchFamily="34" charset="-120"/>
                <a:cs typeface="Inter Display"/>
              </a:rPr>
              <a:t>塔斯馬尼亞</a:t>
            </a:r>
          </a:p>
        </p:txBody>
      </p:sp>
      <p:sp>
        <p:nvSpPr>
          <p:cNvPr id="22" name="object 11">
            <a:extLst>
              <a:ext uri="{FF2B5EF4-FFF2-40B4-BE49-F238E27FC236}">
                <a16:creationId xmlns:a16="http://schemas.microsoft.com/office/drawing/2014/main" id="{CFB6C7DC-DF2E-F6A2-DFD8-7C2B8566A411}"/>
              </a:ext>
            </a:extLst>
          </p:cNvPr>
          <p:cNvSpPr txBox="1"/>
          <p:nvPr/>
        </p:nvSpPr>
        <p:spPr>
          <a:xfrm>
            <a:off x="2392136" y="4618273"/>
            <a:ext cx="914771" cy="232756"/>
          </a:xfrm>
          <a:prstGeom prst="rect">
            <a:avLst/>
          </a:prstGeom>
        </p:spPr>
        <p:txBody>
          <a:bodyPr vert="horz" wrap="square" lIns="0" tIns="17145" rIns="0" bIns="0" rtlCol="0">
            <a:noAutofit/>
          </a:bodyPr>
          <a:lstStyle>
            <a:defPPr>
              <a:defRPr lang="en-US"/>
            </a:defPPr>
            <a:lvl1pPr algn="ctr">
              <a:defRPr sz="950" b="1">
                <a:solidFill>
                  <a:srgbClr val="FFFFFF"/>
                </a:solidFill>
                <a:cs typeface="Hellix"/>
              </a:defRPr>
            </a:lvl1pPr>
          </a:lstStyle>
          <a:p>
            <a:pPr marL="0" marR="0" lvl="0" indent="0" algn="l" defTabSz="914400" rtl="0" eaLnBrk="1" fontAlgn="auto" latinLnBrk="0" hangingPunct="1">
              <a:lnSpc>
                <a:spcPct val="100000"/>
              </a:lnSpc>
              <a:spcBef>
                <a:spcPct val="0"/>
              </a:spcBef>
              <a:spcAft>
                <a:spcPct val="0"/>
              </a:spcAft>
              <a:buClrTx/>
              <a:buSzTx/>
              <a:buFontTx/>
              <a:buNone/>
              <a:defRPr/>
            </a:pPr>
            <a:r>
              <a:rPr kumimoji="0" lang="zh-Hant" sz="1400" u="none" strike="noStrike" kern="1200" cap="none" spc="0" normalizeH="0" baseline="0" noProof="0" dirty="0">
                <a:ln>
                  <a:noFill/>
                </a:ln>
                <a:solidFill>
                  <a:srgbClr val="173F34"/>
                </a:solidFill>
                <a:uLnTx/>
                <a:uFillTx/>
                <a:latin typeface="Neue Haas Grotesk Text Pro"/>
                <a:ea typeface="Microsoft JhengHei" panose="020B0604030504040204" pitchFamily="34" charset="-120"/>
                <a:cs typeface="Inter Display"/>
              </a:rPr>
              <a:t>天鵝谷</a:t>
            </a:r>
            <a:endParaRPr kumimoji="0" sz="1400" u="none" strike="noStrike" kern="1200" cap="none" spc="0" normalizeH="0" baseline="0" noProof="0" dirty="0">
              <a:ln>
                <a:noFill/>
              </a:ln>
              <a:solidFill>
                <a:schemeClr val="accent2"/>
              </a:solidFill>
              <a:effectLst/>
              <a:uLnTx/>
              <a:uFillTx/>
              <a:latin typeface="Neue Haas Grotesk Text Pro" panose="020B0504020202020204" pitchFamily="34" charset="77"/>
              <a:ea typeface="Microsoft JhengHei" panose="020B0604030504040204" pitchFamily="34" charset="-120"/>
              <a:cs typeface="Inter Display" panose="02000503000000020004" pitchFamily="2" charset="0"/>
            </a:endParaRPr>
          </a:p>
        </p:txBody>
      </p:sp>
      <p:sp>
        <p:nvSpPr>
          <p:cNvPr id="12" name="object 58">
            <a:extLst>
              <a:ext uri="{FF2B5EF4-FFF2-40B4-BE49-F238E27FC236}">
                <a16:creationId xmlns:a16="http://schemas.microsoft.com/office/drawing/2014/main" id="{9B7EC725-3E85-D052-AA7A-E203B7A304F3}"/>
              </a:ext>
            </a:extLst>
          </p:cNvPr>
          <p:cNvSpPr txBox="1"/>
          <p:nvPr/>
        </p:nvSpPr>
        <p:spPr>
          <a:xfrm>
            <a:off x="5070132" y="4631451"/>
            <a:ext cx="1401282" cy="232756"/>
          </a:xfrm>
          <a:prstGeom prst="rect">
            <a:avLst/>
          </a:prstGeom>
        </p:spPr>
        <p:txBody>
          <a:bodyPr vert="horz" wrap="none" lIns="0" tIns="17145" rIns="0" bIns="0" rtlCol="0" anchor="t" anchorCtr="0">
            <a:noAutofit/>
          </a:bodyPr>
          <a:lstStyle/>
          <a:p>
            <a:pPr marL="0" marR="0" lvl="0" indent="0" algn="r" defTabSz="914400" rtl="0" eaLnBrk="1" fontAlgn="auto" latinLnBrk="0" hangingPunct="1">
              <a:lnSpc>
                <a:spcPct val="100000"/>
              </a:lnSpc>
              <a:spcBef>
                <a:spcPct val="0"/>
              </a:spcBef>
              <a:spcAft>
                <a:spcPct val="0"/>
              </a:spcAft>
              <a:buClr>
                <a:srgbClr val="F40000"/>
              </a:buClr>
              <a:buSzTx/>
              <a:buFontTx/>
              <a:buNone/>
              <a:defRPr/>
            </a:pPr>
            <a:r>
              <a:rPr kumimoji="0" lang="zh-Hant" sz="1400" b="1" u="none" strike="noStrike" kern="1200" cap="none" spc="0" normalizeH="0" baseline="0" noProof="0" dirty="0">
                <a:ln>
                  <a:noFill/>
                </a:ln>
                <a:solidFill>
                  <a:srgbClr val="173F34"/>
                </a:solidFill>
                <a:uLnTx/>
                <a:uFillTx/>
                <a:latin typeface="Neue Haas Grotesk Text Pro"/>
                <a:ea typeface="Microsoft JhengHei" panose="020B0604030504040204" pitchFamily="34" charset="-120"/>
                <a:cs typeface="Inter Display"/>
              </a:rPr>
              <a:t>麥克拉倫谷</a:t>
            </a:r>
            <a:endParaRPr kumimoji="0" lang="en-US" sz="1400" b="1" u="none" strike="noStrike" kern="1200" cap="none" spc="0" normalizeH="0" baseline="0" noProof="0" dirty="0">
              <a:ln>
                <a:noFill/>
              </a:ln>
              <a:solidFill>
                <a:schemeClr val="accent2"/>
              </a:solidFill>
              <a:effectLst/>
              <a:uLnTx/>
              <a:uFillTx/>
              <a:latin typeface="Neue Haas Grotesk Text Pro" panose="020B0504020202020204" pitchFamily="34" charset="77"/>
              <a:ea typeface="Microsoft JhengHei" panose="020B0604030504040204" pitchFamily="34" charset="-120"/>
              <a:cs typeface="Inter Display" panose="02000503000000020004" pitchFamily="2" charset="0"/>
            </a:endParaRPr>
          </a:p>
        </p:txBody>
      </p:sp>
      <p:sp>
        <p:nvSpPr>
          <p:cNvPr id="13" name="object 58">
            <a:extLst>
              <a:ext uri="{FF2B5EF4-FFF2-40B4-BE49-F238E27FC236}">
                <a16:creationId xmlns:a16="http://schemas.microsoft.com/office/drawing/2014/main" id="{E49D2BB4-D084-9A12-2D1E-4E3BC1C7E1B5}"/>
              </a:ext>
            </a:extLst>
          </p:cNvPr>
          <p:cNvSpPr txBox="1"/>
          <p:nvPr/>
        </p:nvSpPr>
        <p:spPr>
          <a:xfrm>
            <a:off x="5830500" y="4363297"/>
            <a:ext cx="906402" cy="232756"/>
          </a:xfrm>
          <a:prstGeom prst="rect">
            <a:avLst/>
          </a:prstGeom>
        </p:spPr>
        <p:txBody>
          <a:bodyPr vert="horz" wrap="none" lIns="0" tIns="17145" rIns="0" bIns="0" rtlCol="0" anchor="t" anchorCtr="0">
            <a:noAutofit/>
          </a:bodyPr>
          <a:lstStyle/>
          <a:p>
            <a:pPr marL="0" marR="0" lvl="0" indent="0" algn="r" defTabSz="914400" rtl="0" eaLnBrk="1" fontAlgn="auto" latinLnBrk="0" hangingPunct="1">
              <a:lnSpc>
                <a:spcPct val="100000"/>
              </a:lnSpc>
              <a:spcBef>
                <a:spcPct val="0"/>
              </a:spcBef>
              <a:spcAft>
                <a:spcPct val="0"/>
              </a:spcAft>
              <a:buClr>
                <a:srgbClr val="F40000"/>
              </a:buClr>
              <a:buSzTx/>
              <a:buFontTx/>
              <a:buNone/>
              <a:defRPr/>
            </a:pPr>
            <a:r>
              <a:rPr kumimoji="0" lang="zh-Hant" sz="1400" b="1" u="none" strike="noStrike" kern="1200" cap="none" spc="0" normalizeH="0" baseline="0" noProof="0" dirty="0">
                <a:ln>
                  <a:noFill/>
                </a:ln>
                <a:solidFill>
                  <a:srgbClr val="173F34"/>
                </a:solidFill>
                <a:uLnTx/>
                <a:uFillTx/>
                <a:latin typeface="Neue Haas Grotesk Text Pro"/>
                <a:ea typeface="Microsoft JhengHei" panose="020B0604030504040204" pitchFamily="34" charset="-120"/>
                <a:cs typeface="Inter Display"/>
              </a:rPr>
              <a:t>巴羅薩</a:t>
            </a:r>
            <a:endParaRPr kumimoji="0" lang="en-US" sz="1400" b="1" u="none" strike="noStrike" kern="1200" cap="none" spc="0" normalizeH="0" baseline="0" noProof="0" dirty="0">
              <a:ln>
                <a:noFill/>
              </a:ln>
              <a:solidFill>
                <a:schemeClr val="accent2"/>
              </a:solidFill>
              <a:effectLst/>
              <a:uLnTx/>
              <a:uFillTx/>
              <a:latin typeface="Neue Haas Grotesk Text Pro" panose="020B0504020202020204" pitchFamily="34" charset="77"/>
              <a:ea typeface="Microsoft JhengHei" panose="020B0604030504040204" pitchFamily="34" charset="-120"/>
              <a:cs typeface="Inter Display" panose="02000503000000020004" pitchFamily="2" charset="0"/>
            </a:endParaRPr>
          </a:p>
        </p:txBody>
      </p:sp>
      <p:sp>
        <p:nvSpPr>
          <p:cNvPr id="14" name="object 58">
            <a:extLst>
              <a:ext uri="{FF2B5EF4-FFF2-40B4-BE49-F238E27FC236}">
                <a16:creationId xmlns:a16="http://schemas.microsoft.com/office/drawing/2014/main" id="{5872EF6A-3C66-5298-96CD-86CD0DD737F8}"/>
              </a:ext>
            </a:extLst>
          </p:cNvPr>
          <p:cNvSpPr txBox="1"/>
          <p:nvPr/>
        </p:nvSpPr>
        <p:spPr>
          <a:xfrm>
            <a:off x="6462881" y="4000400"/>
            <a:ext cx="1609725" cy="232756"/>
          </a:xfrm>
          <a:prstGeom prst="rect">
            <a:avLst/>
          </a:prstGeom>
        </p:spPr>
        <p:txBody>
          <a:bodyPr vert="horz" wrap="square" lIns="0" tIns="17145" rIns="0" bIns="0" rtlCol="0" anchor="t" anchorCtr="0">
            <a:noAutofit/>
          </a:bodyPr>
          <a:lstStyle/>
          <a:p>
            <a:pPr marL="0" marR="0" lvl="0" indent="0" algn="l" defTabSz="914400" rtl="0" eaLnBrk="1" fontAlgn="auto" latinLnBrk="0" hangingPunct="1">
              <a:lnSpc>
                <a:spcPct val="100000"/>
              </a:lnSpc>
              <a:spcBef>
                <a:spcPct val="0"/>
              </a:spcBef>
              <a:spcAft>
                <a:spcPct val="0"/>
              </a:spcAft>
              <a:buClr>
                <a:srgbClr val="F40000"/>
              </a:buClr>
              <a:buSzTx/>
              <a:buFontTx/>
              <a:buNone/>
              <a:defRPr/>
            </a:pPr>
            <a:r>
              <a:rPr kumimoji="0" lang="zh-Hant" sz="1400" b="1" u="none" strike="noStrike" kern="1200" cap="none" spc="0" normalizeH="0" baseline="0" noProof="0" dirty="0">
                <a:ln>
                  <a:noFill/>
                </a:ln>
                <a:solidFill>
                  <a:srgbClr val="173F34"/>
                </a:solidFill>
                <a:uLnTx/>
                <a:uFillTx/>
                <a:latin typeface="Neue Haas Grotesk Text Pro"/>
                <a:ea typeface="Microsoft JhengHei" panose="020B0604030504040204" pitchFamily="34" charset="-120"/>
                <a:cs typeface="Inter Display"/>
              </a:rPr>
              <a:t>克萊爾谷</a:t>
            </a:r>
            <a:endParaRPr kumimoji="0" lang="en-US" sz="1400" b="1" u="none" strike="noStrike" kern="1200" cap="none" spc="0" normalizeH="0" baseline="0" noProof="0" dirty="0">
              <a:ln>
                <a:noFill/>
              </a:ln>
              <a:solidFill>
                <a:schemeClr val="accent2"/>
              </a:solidFill>
              <a:effectLst/>
              <a:uLnTx/>
              <a:uFillTx/>
              <a:latin typeface="Neue Haas Grotesk Text Pro" panose="020B0504020202020204" pitchFamily="34" charset="77"/>
              <a:ea typeface="Microsoft JhengHei" panose="020B0604030504040204" pitchFamily="34" charset="-120"/>
              <a:cs typeface="Inter Display" panose="02000503000000020004" pitchFamily="2" charset="0"/>
            </a:endParaRPr>
          </a:p>
        </p:txBody>
      </p:sp>
      <p:sp>
        <p:nvSpPr>
          <p:cNvPr id="16" name="object 58">
            <a:extLst>
              <a:ext uri="{FF2B5EF4-FFF2-40B4-BE49-F238E27FC236}">
                <a16:creationId xmlns:a16="http://schemas.microsoft.com/office/drawing/2014/main" id="{89BFE948-80A3-F14A-8DDD-C0B86C004D80}"/>
              </a:ext>
            </a:extLst>
          </p:cNvPr>
          <p:cNvSpPr txBox="1"/>
          <p:nvPr/>
        </p:nvSpPr>
        <p:spPr>
          <a:xfrm>
            <a:off x="5155537" y="5300040"/>
            <a:ext cx="1856277" cy="232756"/>
          </a:xfrm>
          <a:prstGeom prst="rect">
            <a:avLst/>
          </a:prstGeom>
        </p:spPr>
        <p:txBody>
          <a:bodyPr vert="horz" wrap="none" lIns="0" tIns="17145" rIns="0" bIns="0" rtlCol="0" anchor="t" anchorCtr="0">
            <a:noAutofit/>
          </a:bodyPr>
          <a:lstStyle/>
          <a:p>
            <a:pPr marL="0" marR="0" lvl="0" indent="0" algn="r" defTabSz="914400" rtl="0" eaLnBrk="1" fontAlgn="auto" latinLnBrk="0" hangingPunct="1">
              <a:lnSpc>
                <a:spcPct val="100000"/>
              </a:lnSpc>
              <a:spcBef>
                <a:spcPct val="0"/>
              </a:spcBef>
              <a:spcAft>
                <a:spcPct val="0"/>
              </a:spcAft>
              <a:buClr>
                <a:srgbClr val="F40000"/>
              </a:buClr>
              <a:buSzTx/>
              <a:buFontTx/>
              <a:buNone/>
              <a:defRPr/>
            </a:pPr>
            <a:r>
              <a:rPr kumimoji="0" lang="zh-Hant" sz="1400" b="1" u="none" strike="noStrike" kern="1200" cap="none" spc="0" normalizeH="0" baseline="0" noProof="0" dirty="0">
                <a:ln>
                  <a:noFill/>
                </a:ln>
                <a:solidFill>
                  <a:srgbClr val="173F34"/>
                </a:solidFill>
                <a:uLnTx/>
                <a:uFillTx/>
                <a:latin typeface="Neue Haas Grotesk Text Pro"/>
                <a:ea typeface="Microsoft JhengHei" panose="020B0604030504040204" pitchFamily="34" charset="-120"/>
                <a:cs typeface="Inter Display"/>
              </a:rPr>
              <a:t>蘭霍恩溪</a:t>
            </a:r>
          </a:p>
        </p:txBody>
      </p:sp>
      <p:sp>
        <p:nvSpPr>
          <p:cNvPr id="17" name="object 58">
            <a:extLst>
              <a:ext uri="{FF2B5EF4-FFF2-40B4-BE49-F238E27FC236}">
                <a16:creationId xmlns:a16="http://schemas.microsoft.com/office/drawing/2014/main" id="{DB45DC79-2311-B88D-0356-189871D92E22}"/>
              </a:ext>
            </a:extLst>
          </p:cNvPr>
          <p:cNvSpPr txBox="1"/>
          <p:nvPr/>
        </p:nvSpPr>
        <p:spPr>
          <a:xfrm>
            <a:off x="6531605" y="5847057"/>
            <a:ext cx="2366376" cy="232756"/>
          </a:xfrm>
          <a:prstGeom prst="rect">
            <a:avLst/>
          </a:prstGeom>
        </p:spPr>
        <p:txBody>
          <a:bodyPr vert="horz" wrap="square" lIns="0" tIns="17145" rIns="0" bIns="0" rtlCol="0" anchor="t" anchorCtr="0">
            <a:noAutofit/>
          </a:bodyPr>
          <a:lstStyle/>
          <a:p>
            <a:pPr marL="0" marR="0" lvl="0" indent="0" algn="l" defTabSz="914400" rtl="0" eaLnBrk="1" fontAlgn="auto" latinLnBrk="0" hangingPunct="1">
              <a:lnSpc>
                <a:spcPct val="100000"/>
              </a:lnSpc>
              <a:spcBef>
                <a:spcPct val="0"/>
              </a:spcBef>
              <a:spcAft>
                <a:spcPct val="0"/>
              </a:spcAft>
              <a:buClr>
                <a:srgbClr val="F40000"/>
              </a:buClr>
              <a:buSzTx/>
              <a:buFontTx/>
              <a:buNone/>
              <a:defRPr/>
            </a:pPr>
            <a:r>
              <a:rPr kumimoji="0" lang="zh-Hant" sz="1400" b="1" u="none" strike="noStrike" kern="1200" cap="none" spc="0" normalizeH="0" baseline="0" noProof="0" dirty="0">
                <a:ln>
                  <a:noFill/>
                </a:ln>
                <a:solidFill>
                  <a:srgbClr val="173F34"/>
                </a:solidFill>
                <a:uLnTx/>
                <a:uFillTx/>
                <a:latin typeface="Neue Haas Grotesk Text Pro"/>
                <a:ea typeface="Microsoft JhengHei" panose="020B0604030504040204" pitchFamily="34" charset="-120"/>
                <a:cs typeface="Inter Display"/>
              </a:rPr>
              <a:t>大西部鐵路</a:t>
            </a:r>
            <a:endParaRPr kumimoji="0" lang="en-US" sz="1400" b="1" u="none" strike="noStrike" kern="1200" cap="none" spc="0" normalizeH="0" baseline="0" noProof="0" dirty="0">
              <a:ln>
                <a:noFill/>
              </a:ln>
              <a:solidFill>
                <a:schemeClr val="accent2"/>
              </a:solidFill>
              <a:effectLst/>
              <a:uLnTx/>
              <a:uFillTx/>
              <a:latin typeface="Neue Haas Grotesk Text Pro" panose="020B0504020202020204" pitchFamily="34" charset="77"/>
              <a:ea typeface="Microsoft JhengHei" panose="020B0604030504040204" pitchFamily="34" charset="-120"/>
              <a:cs typeface="Inter Display" panose="02000503000000020004" pitchFamily="2" charset="0"/>
            </a:endParaRPr>
          </a:p>
        </p:txBody>
      </p:sp>
      <p:sp>
        <p:nvSpPr>
          <p:cNvPr id="20" name="object 58">
            <a:extLst>
              <a:ext uri="{FF2B5EF4-FFF2-40B4-BE49-F238E27FC236}">
                <a16:creationId xmlns:a16="http://schemas.microsoft.com/office/drawing/2014/main" id="{7063D563-1749-D6F8-EADF-FBBC1DD4FD17}"/>
              </a:ext>
            </a:extLst>
          </p:cNvPr>
          <p:cNvSpPr txBox="1"/>
          <p:nvPr/>
        </p:nvSpPr>
        <p:spPr>
          <a:xfrm>
            <a:off x="8624103" y="5598783"/>
            <a:ext cx="1646733" cy="232756"/>
          </a:xfrm>
          <a:prstGeom prst="rect">
            <a:avLst/>
          </a:prstGeom>
        </p:spPr>
        <p:txBody>
          <a:bodyPr vert="horz" wrap="none" lIns="0" tIns="17145" rIns="0" bIns="0" rtlCol="0" anchor="t" anchorCtr="0">
            <a:noAutofit/>
          </a:bodyPr>
          <a:lstStyle/>
          <a:p>
            <a:pPr marL="0" marR="0" lvl="0" indent="0" algn="l" defTabSz="914400" rtl="0" eaLnBrk="1" fontAlgn="auto" latinLnBrk="0" hangingPunct="1">
              <a:lnSpc>
                <a:spcPct val="100000"/>
              </a:lnSpc>
              <a:spcBef>
                <a:spcPct val="0"/>
              </a:spcBef>
              <a:spcAft>
                <a:spcPct val="0"/>
              </a:spcAft>
              <a:buClr>
                <a:srgbClr val="F40000"/>
              </a:buClr>
              <a:buSzTx/>
              <a:buFontTx/>
              <a:buNone/>
              <a:defRPr/>
            </a:pPr>
            <a:r>
              <a:rPr kumimoji="0" lang="zh-Hant" sz="1400" b="1" u="none" strike="noStrike" kern="1200" cap="none" spc="0" normalizeH="0" baseline="0" noProof="0" dirty="0">
                <a:ln>
                  <a:noFill/>
                </a:ln>
                <a:solidFill>
                  <a:srgbClr val="173F34"/>
                </a:solidFill>
                <a:uLnTx/>
                <a:uFillTx/>
                <a:latin typeface="Neue Haas Grotesk Text Pro"/>
                <a:ea typeface="Microsoft JhengHei" panose="020B0604030504040204" pitchFamily="34" charset="-120"/>
                <a:cs typeface="Inter Display"/>
              </a:rPr>
              <a:t>納甘比湖</a:t>
            </a:r>
          </a:p>
        </p:txBody>
      </p:sp>
      <p:sp>
        <p:nvSpPr>
          <p:cNvPr id="25" name="object 58">
            <a:extLst>
              <a:ext uri="{FF2B5EF4-FFF2-40B4-BE49-F238E27FC236}">
                <a16:creationId xmlns:a16="http://schemas.microsoft.com/office/drawing/2014/main" id="{43FDFADE-5C6A-4FA6-101E-6389B72DC5B2}"/>
              </a:ext>
            </a:extLst>
          </p:cNvPr>
          <p:cNvSpPr txBox="1"/>
          <p:nvPr/>
        </p:nvSpPr>
        <p:spPr>
          <a:xfrm>
            <a:off x="9069915" y="5268783"/>
            <a:ext cx="1266565" cy="232756"/>
          </a:xfrm>
          <a:prstGeom prst="rect">
            <a:avLst/>
          </a:prstGeom>
        </p:spPr>
        <p:txBody>
          <a:bodyPr vert="horz" wrap="none" lIns="0" tIns="17145" rIns="0" bIns="0" rtlCol="0" anchor="t" anchorCtr="0">
            <a:noAutofit/>
          </a:bodyPr>
          <a:lstStyle/>
          <a:p>
            <a:pPr marL="0" marR="0" lvl="0" indent="0" algn="l" defTabSz="914400" rtl="0" eaLnBrk="1" fontAlgn="auto" latinLnBrk="0" hangingPunct="1">
              <a:lnSpc>
                <a:spcPct val="100000"/>
              </a:lnSpc>
              <a:spcBef>
                <a:spcPct val="0"/>
              </a:spcBef>
              <a:spcAft>
                <a:spcPct val="0"/>
              </a:spcAft>
              <a:buClr>
                <a:srgbClr val="F40000"/>
              </a:buClr>
              <a:buSzTx/>
              <a:buFontTx/>
              <a:buNone/>
              <a:defRPr/>
            </a:pPr>
            <a:r>
              <a:rPr kumimoji="0" lang="zh-Hant" sz="1400" b="1" u="none" strike="noStrike" kern="1200" cap="none" spc="0" normalizeH="0" baseline="0" noProof="0" dirty="0">
                <a:ln>
                  <a:noFill/>
                </a:ln>
                <a:solidFill>
                  <a:srgbClr val="173F34"/>
                </a:solidFill>
                <a:uLnTx/>
                <a:uFillTx/>
                <a:latin typeface="Neue Haas Grotesk Text Pro"/>
                <a:ea typeface="Microsoft JhengHei" panose="020B0604030504040204" pitchFamily="34" charset="-120"/>
                <a:cs typeface="Inter Display"/>
              </a:rPr>
              <a:t>拉瑟格倫</a:t>
            </a:r>
            <a:endParaRPr kumimoji="0" lang="en-US" sz="1400" b="1" u="none" strike="noStrike" kern="1200" cap="none" spc="0" normalizeH="0" baseline="0" noProof="0" dirty="0">
              <a:ln>
                <a:noFill/>
              </a:ln>
              <a:solidFill>
                <a:schemeClr val="accent2"/>
              </a:solidFill>
              <a:effectLst/>
              <a:uLnTx/>
              <a:uFillTx/>
              <a:latin typeface="Neue Haas Grotesk Text Pro" panose="020B0504020202020204" pitchFamily="34" charset="77"/>
              <a:ea typeface="Microsoft JhengHei" panose="020B0604030504040204" pitchFamily="34" charset="-120"/>
              <a:cs typeface="Inter Display" panose="02000503000000020004" pitchFamily="2" charset="0"/>
            </a:endParaRPr>
          </a:p>
        </p:txBody>
      </p:sp>
      <p:sp>
        <p:nvSpPr>
          <p:cNvPr id="28" name="object 58">
            <a:extLst>
              <a:ext uri="{FF2B5EF4-FFF2-40B4-BE49-F238E27FC236}">
                <a16:creationId xmlns:a16="http://schemas.microsoft.com/office/drawing/2014/main" id="{29499B3A-CB52-61D6-4B4A-5F5B2BEF8423}"/>
              </a:ext>
            </a:extLst>
          </p:cNvPr>
          <p:cNvSpPr txBox="1"/>
          <p:nvPr/>
        </p:nvSpPr>
        <p:spPr>
          <a:xfrm>
            <a:off x="9708678" y="4222215"/>
            <a:ext cx="2008983" cy="232756"/>
          </a:xfrm>
          <a:prstGeom prst="rect">
            <a:avLst/>
          </a:prstGeom>
        </p:spPr>
        <p:txBody>
          <a:bodyPr vert="horz" wrap="square" lIns="0" tIns="17145" rIns="0" bIns="0" rtlCol="0" anchor="t" anchorCtr="0">
            <a:noAutofit/>
          </a:bodyPr>
          <a:lstStyle/>
          <a:p>
            <a:pPr marL="0" marR="0" lvl="0" indent="0" algn="l" defTabSz="914400" rtl="0" eaLnBrk="1" fontAlgn="auto" latinLnBrk="0" hangingPunct="1">
              <a:lnSpc>
                <a:spcPct val="100000"/>
              </a:lnSpc>
              <a:spcBef>
                <a:spcPct val="0"/>
              </a:spcBef>
              <a:spcAft>
                <a:spcPct val="0"/>
              </a:spcAft>
              <a:buClr>
                <a:srgbClr val="F40000"/>
              </a:buClr>
              <a:buSzTx/>
              <a:buFontTx/>
              <a:buNone/>
              <a:defRPr/>
            </a:pPr>
            <a:r>
              <a:rPr kumimoji="0" lang="zh-Hant" sz="1400" b="1" u="none" strike="noStrike" kern="1200" cap="none" spc="0" normalizeH="0" baseline="0" noProof="0" dirty="0">
                <a:ln>
                  <a:noFill/>
                </a:ln>
                <a:solidFill>
                  <a:srgbClr val="173F34"/>
                </a:solidFill>
                <a:uLnTx/>
                <a:uFillTx/>
                <a:latin typeface="Neue Haas Grotesk Text Pro"/>
                <a:ea typeface="Microsoft JhengHei" panose="020B0604030504040204" pitchFamily="34" charset="-120"/>
                <a:cs typeface="Inter Display"/>
              </a:rPr>
              <a:t>獵人谷</a:t>
            </a:r>
            <a:endParaRPr kumimoji="0" lang="en-US" sz="1400" b="1" u="none" strike="noStrike" kern="1200" cap="none" spc="0" normalizeH="0" baseline="0" noProof="0" dirty="0">
              <a:ln>
                <a:noFill/>
              </a:ln>
              <a:solidFill>
                <a:schemeClr val="accent2"/>
              </a:solidFill>
              <a:effectLst/>
              <a:uLnTx/>
              <a:uFillTx/>
              <a:latin typeface="Neue Haas Grotesk Text Pro" panose="020B0504020202020204" pitchFamily="34" charset="77"/>
              <a:ea typeface="Microsoft JhengHei" panose="020B0604030504040204" pitchFamily="34" charset="-120"/>
              <a:cs typeface="Inter Display" panose="02000503000000020004" pitchFamily="2" charset="0"/>
            </a:endParaRPr>
          </a:p>
        </p:txBody>
      </p:sp>
      <p:cxnSp>
        <p:nvCxnSpPr>
          <p:cNvPr id="30" name="Straight Arrow Connector 29">
            <a:extLst>
              <a:ext uri="{FF2B5EF4-FFF2-40B4-BE49-F238E27FC236}">
                <a16:creationId xmlns:a16="http://schemas.microsoft.com/office/drawing/2014/main" id="{F5F032EB-C722-E067-0C72-C9F0805FC7E4}"/>
              </a:ext>
            </a:extLst>
          </p:cNvPr>
          <p:cNvCxnSpPr/>
          <p:nvPr/>
        </p:nvCxnSpPr>
        <p:spPr>
          <a:xfrm flipV="1">
            <a:off x="3008061" y="4571806"/>
            <a:ext cx="401192" cy="109539"/>
          </a:xfrm>
          <a:prstGeom prst="straightConnector1">
            <a:avLst/>
          </a:prstGeom>
          <a:ln w="3810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32" name="Straight Arrow Connector 31">
            <a:extLst>
              <a:ext uri="{FF2B5EF4-FFF2-40B4-BE49-F238E27FC236}">
                <a16:creationId xmlns:a16="http://schemas.microsoft.com/office/drawing/2014/main" id="{9C3A74D5-8854-8B36-32F4-5DD33038D13E}"/>
              </a:ext>
            </a:extLst>
          </p:cNvPr>
          <p:cNvCxnSpPr/>
          <p:nvPr/>
        </p:nvCxnSpPr>
        <p:spPr>
          <a:xfrm flipH="1">
            <a:off x="7143945" y="4264398"/>
            <a:ext cx="0" cy="307408"/>
          </a:xfrm>
          <a:prstGeom prst="straightConnector1">
            <a:avLst/>
          </a:prstGeom>
          <a:ln w="3810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35" name="Straight Arrow Connector 34">
            <a:extLst>
              <a:ext uri="{FF2B5EF4-FFF2-40B4-BE49-F238E27FC236}">
                <a16:creationId xmlns:a16="http://schemas.microsoft.com/office/drawing/2014/main" id="{014D51F4-3BAB-3A7B-9E50-6DF33522F6D8}"/>
              </a:ext>
            </a:extLst>
          </p:cNvPr>
          <p:cNvCxnSpPr/>
          <p:nvPr/>
        </p:nvCxnSpPr>
        <p:spPr>
          <a:xfrm>
            <a:off x="6810268" y="4561593"/>
            <a:ext cx="316941" cy="142946"/>
          </a:xfrm>
          <a:prstGeom prst="straightConnector1">
            <a:avLst/>
          </a:prstGeom>
          <a:ln w="3810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37" name="Straight Arrow Connector 36">
            <a:extLst>
              <a:ext uri="{FF2B5EF4-FFF2-40B4-BE49-F238E27FC236}">
                <a16:creationId xmlns:a16="http://schemas.microsoft.com/office/drawing/2014/main" id="{16049879-A2B3-84E2-6FCB-95A9188F3E85}"/>
              </a:ext>
            </a:extLst>
          </p:cNvPr>
          <p:cNvCxnSpPr/>
          <p:nvPr/>
        </p:nvCxnSpPr>
        <p:spPr>
          <a:xfrm>
            <a:off x="6539302" y="4775336"/>
            <a:ext cx="549161" cy="91935"/>
          </a:xfrm>
          <a:prstGeom prst="straightConnector1">
            <a:avLst/>
          </a:prstGeom>
          <a:ln w="3810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39" name="Straight Arrow Connector 38">
            <a:extLst>
              <a:ext uri="{FF2B5EF4-FFF2-40B4-BE49-F238E27FC236}">
                <a16:creationId xmlns:a16="http://schemas.microsoft.com/office/drawing/2014/main" id="{1B4E7631-3D2B-967A-8B8D-E7388B4AABE9}"/>
              </a:ext>
            </a:extLst>
          </p:cNvPr>
          <p:cNvCxnSpPr/>
          <p:nvPr/>
        </p:nvCxnSpPr>
        <p:spPr>
          <a:xfrm flipV="1">
            <a:off x="7061276" y="5005052"/>
            <a:ext cx="152429" cy="277175"/>
          </a:xfrm>
          <a:prstGeom prst="straightConnector1">
            <a:avLst/>
          </a:prstGeom>
          <a:ln w="3810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40" name="Straight Arrow Connector 39">
            <a:extLst>
              <a:ext uri="{FF2B5EF4-FFF2-40B4-BE49-F238E27FC236}">
                <a16:creationId xmlns:a16="http://schemas.microsoft.com/office/drawing/2014/main" id="{0BBDD7D0-7E71-71E4-87BC-AEE993E42087}"/>
              </a:ext>
            </a:extLst>
          </p:cNvPr>
          <p:cNvCxnSpPr/>
          <p:nvPr/>
        </p:nvCxnSpPr>
        <p:spPr>
          <a:xfrm flipV="1">
            <a:off x="7477763" y="5386639"/>
            <a:ext cx="90303" cy="367875"/>
          </a:xfrm>
          <a:prstGeom prst="straightConnector1">
            <a:avLst/>
          </a:prstGeom>
          <a:ln w="3810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43" name="Straight Arrow Connector 42">
            <a:extLst>
              <a:ext uri="{FF2B5EF4-FFF2-40B4-BE49-F238E27FC236}">
                <a16:creationId xmlns:a16="http://schemas.microsoft.com/office/drawing/2014/main" id="{24E7A471-148E-CA34-21A7-B1C2DF83AE9B}"/>
              </a:ext>
            </a:extLst>
          </p:cNvPr>
          <p:cNvCxnSpPr/>
          <p:nvPr/>
        </p:nvCxnSpPr>
        <p:spPr>
          <a:xfrm flipH="1" flipV="1">
            <a:off x="8223621" y="5303672"/>
            <a:ext cx="283649" cy="358300"/>
          </a:xfrm>
          <a:prstGeom prst="straightConnector1">
            <a:avLst/>
          </a:prstGeom>
          <a:ln w="3810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45" name="Straight Arrow Connector 44">
            <a:extLst>
              <a:ext uri="{FF2B5EF4-FFF2-40B4-BE49-F238E27FC236}">
                <a16:creationId xmlns:a16="http://schemas.microsoft.com/office/drawing/2014/main" id="{C869A15A-4C06-E4C4-2D4A-9DB5EEF055C8}"/>
              </a:ext>
            </a:extLst>
          </p:cNvPr>
          <p:cNvCxnSpPr/>
          <p:nvPr/>
        </p:nvCxnSpPr>
        <p:spPr>
          <a:xfrm flipH="1" flipV="1">
            <a:off x="8351852" y="5154043"/>
            <a:ext cx="650740" cy="231118"/>
          </a:xfrm>
          <a:prstGeom prst="straightConnector1">
            <a:avLst/>
          </a:prstGeom>
          <a:ln w="3810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51" name="Straight Arrow Connector 50">
            <a:extLst>
              <a:ext uri="{FF2B5EF4-FFF2-40B4-BE49-F238E27FC236}">
                <a16:creationId xmlns:a16="http://schemas.microsoft.com/office/drawing/2014/main" id="{43D57BB5-BB56-7B0B-89D8-D12C69B5069A}"/>
              </a:ext>
            </a:extLst>
          </p:cNvPr>
          <p:cNvCxnSpPr/>
          <p:nvPr/>
        </p:nvCxnSpPr>
        <p:spPr>
          <a:xfrm flipH="1">
            <a:off x="9080272" y="4338593"/>
            <a:ext cx="505430" cy="133525"/>
          </a:xfrm>
          <a:prstGeom prst="straightConnector1">
            <a:avLst/>
          </a:prstGeom>
          <a:ln w="3810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2" name="object 4">
            <a:extLst>
              <a:ext uri="{FF2B5EF4-FFF2-40B4-BE49-F238E27FC236}">
                <a16:creationId xmlns:a16="http://schemas.microsoft.com/office/drawing/2014/main" id="{3655ADAA-EDEF-566E-4E17-248B177B3143}"/>
              </a:ext>
            </a:extLst>
          </p:cNvPr>
          <p:cNvSpPr txBox="1"/>
          <p:nvPr/>
        </p:nvSpPr>
        <p:spPr>
          <a:xfrm>
            <a:off x="407988" y="402173"/>
            <a:ext cx="5526684" cy="2639031"/>
          </a:xfrm>
          <a:prstGeom prst="rect">
            <a:avLst/>
          </a:prstGeom>
        </p:spPr>
        <p:txBody>
          <a:bodyPr vert="horz" wrap="square" lIns="0" tIns="11521" rIns="0" bIns="0" rtlCol="0">
            <a:noAutofit/>
          </a:bodyPr>
          <a:lstStyle/>
          <a:p>
            <a:pPr defTabSz="829587" rtl="0">
              <a:lnSpc>
                <a:spcPct val="83000"/>
              </a:lnSpc>
              <a:tabLst>
                <a:tab pos="1156236" algn="l"/>
              </a:tabLst>
              <a:defRPr/>
            </a:pPr>
            <a:r>
              <a:rPr lang="zh-Hant" sz="5400" b="1" u="none" strike="noStrike" dirty="0">
                <a:solidFill>
                  <a:srgbClr val="173F34"/>
                </a:solidFill>
                <a:latin typeface="Neue Haas Grotesk Text Pro"/>
                <a:ea typeface="Microsoft JhengHei" panose="020B0604030504040204" pitchFamily="34" charset="-120"/>
                <a:cs typeface="Inter Display"/>
              </a:rPr>
              <a:t>澳洲的</a:t>
            </a:r>
          </a:p>
          <a:p>
            <a:pPr defTabSz="829587" rtl="0">
              <a:lnSpc>
                <a:spcPct val="83000"/>
              </a:lnSpc>
              <a:tabLst>
                <a:tab pos="1156236" algn="l"/>
              </a:tabLst>
              <a:defRPr/>
            </a:pPr>
            <a:r>
              <a:rPr lang="zh-Hant" sz="5400" b="1" u="none" strike="noStrike" dirty="0">
                <a:solidFill>
                  <a:srgbClr val="173F34"/>
                </a:solidFill>
                <a:latin typeface="Neue Haas Grotesk Text Pro"/>
                <a:ea typeface="Microsoft JhengHei" panose="020B0604030504040204" pitchFamily="34" charset="-120"/>
                <a:cs typeface="Inter Display"/>
              </a:rPr>
              <a:t>老藤</a:t>
            </a:r>
          </a:p>
          <a:p>
            <a:pPr defTabSz="829587" rtl="0">
              <a:lnSpc>
                <a:spcPct val="83000"/>
              </a:lnSpc>
              <a:tabLst>
                <a:tab pos="1156236" algn="l"/>
              </a:tabLst>
              <a:defRPr/>
            </a:pPr>
            <a:r>
              <a:rPr lang="zh-Hant" sz="5400" b="1" u="none" strike="noStrike" dirty="0">
                <a:solidFill>
                  <a:srgbClr val="55D8BF"/>
                </a:solidFill>
                <a:latin typeface="Neue Haas Grotesk Text Pro"/>
                <a:ea typeface="Microsoft JhengHei" panose="020B0604030504040204" pitchFamily="34" charset="-120"/>
                <a:cs typeface="Inter Display"/>
              </a:rPr>
              <a:t>葡萄酒產區</a:t>
            </a:r>
            <a:endParaRPr lang="en-AU" sz="5400" b="1" dirty="0">
              <a:solidFill>
                <a:schemeClr val="accent3"/>
              </a:solidFill>
              <a:latin typeface="Neue Haas Grotesk Text Pro" panose="020B0504020202020204" pitchFamily="34" charset="77"/>
              <a:ea typeface="Microsoft JhengHei" panose="020B0604030504040204" pitchFamily="34" charset="-120"/>
              <a:cs typeface="Inter Display" panose="02000503000000020004" pitchFamily="2" charset="0"/>
            </a:endParaRPr>
          </a:p>
        </p:txBody>
      </p:sp>
    </p:spTree>
    <p:extLst>
      <p:ext uri="{BB962C8B-B14F-4D97-AF65-F5344CB8AC3E}">
        <p14:creationId xmlns:p14="http://schemas.microsoft.com/office/powerpoint/2010/main" val="3793152672"/>
      </p:ext>
    </p:extLst>
  </p:cSld>
  <p:clrMapOvr>
    <a:masterClrMapping/>
  </p:clrMapOvr>
  <p:transition/>
</p:sld>
</file>

<file path=ppt/tags/tag1.xml><?xml version="1.0" encoding="utf-8"?>
<p:tagLst xmlns:a="http://schemas.openxmlformats.org/drawingml/2006/main" xmlns:r="http://schemas.openxmlformats.org/officeDocument/2006/relationships" xmlns:p="http://schemas.openxmlformats.org/presentationml/2006/main">
  <p:tag name="AS_NET" val="8.0.7"/>
  <p:tag name="AS_OS" val="Unix 6.1.158.178"/>
  <p:tag name="AS_RELEASE_DATE" val="2024.11.14"/>
  <p:tag name="AS_TITLE" val="Aspose.Slides for .NET6"/>
  <p:tag name="AS_VERSION" val="24.11"/>
</p:tagLst>
</file>

<file path=ppt/theme/theme1.xml><?xml version="1.0" encoding="utf-8"?>
<a:theme xmlns:a="http://schemas.openxmlformats.org/drawingml/2006/main" name="Slide layouts">
  <a:themeElements>
    <a:clrScheme name="Australian Wine">
      <a:dk1>
        <a:srgbClr val="000000"/>
      </a:dk1>
      <a:lt1>
        <a:srgbClr val="FFFFFF"/>
      </a:lt1>
      <a:dk2>
        <a:srgbClr val="191B0E"/>
      </a:dk2>
      <a:lt2>
        <a:srgbClr val="B2D8BE"/>
      </a:lt2>
      <a:accent1>
        <a:srgbClr val="601328"/>
      </a:accent1>
      <a:accent2>
        <a:srgbClr val="173F34"/>
      </a:accent2>
      <a:accent3>
        <a:srgbClr val="55D8BF"/>
      </a:accent3>
      <a:accent4>
        <a:srgbClr val="F28F2A"/>
      </a:accent4>
      <a:accent5>
        <a:srgbClr val="FDBCA0"/>
      </a:accent5>
      <a:accent6>
        <a:srgbClr val="FFFFFF"/>
      </a:accent6>
      <a:hlink>
        <a:srgbClr val="000000"/>
      </a:hlink>
      <a:folHlink>
        <a:srgbClr val="000000"/>
      </a:folHlink>
    </a:clrScheme>
    <a:fontScheme name="Neue Haas">
      <a:majorFont>
        <a:latin typeface="Neue Haas Grotesk Text Pro"/>
        <a:ea typeface="Neue Haas Grotesk Text Pro"/>
        <a:cs typeface="Arial"/>
      </a:majorFont>
      <a:minorFont>
        <a:latin typeface="Neue Haas Grotesk Text Pro"/>
        <a:ea typeface="Neue Haas Grotesk Text Pro"/>
        <a:cs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a:spAutoFit/>
      </a:bodyPr>
      <a:lstStyle>
        <a:defPPr algn="l">
          <a:defRPr sz="1600" dirty="0" smtClean="0">
            <a:solidFill>
              <a:srgbClr val="190000"/>
            </a:solidFill>
            <a:effectLst/>
            <a:latin typeface="Inter Display" panose="02000503000000020004" pitchFamily="2" charset="0"/>
            <a:ea typeface="Inter Display" panose="02000503000000020004" pitchFamily="2" charset="0"/>
            <a:cs typeface="Inter Display" panose="02000503000000020004" pitchFamily="2" charset="0"/>
          </a:defRPr>
        </a:defPPr>
      </a:lstStyle>
    </a:txDef>
  </a:objectDefaults>
  <a:extraClrSchemeLst/>
  <a:extLst>
    <a:ext uri="{05A4C25C-085E-4340-85A3-A5531E510DB2}">
      <thm15:themeFamily xmlns:thm15="http://schemas.microsoft.com/office/thememl/2012/main" name="Blank PPT 2016 Template_16x9.potx" id="{90B4C5AB-49DD-4CE7-B257-1CE91E709E62}" vid="{EB9991EE-BA41-474A-A519-EAA7DE5E9A7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Calibri Light" panose="020F0302020204030204"/>
        <a:cs typeface="Arial"/>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Calibri" panose="020F0502020204030204"/>
        <a:cs typeface="Arial"/>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11884AF779FE574C89E62754B4999D9C" ma:contentTypeVersion="14" ma:contentTypeDescription="Create a new document." ma:contentTypeScope="" ma:versionID="97b889dec420758f9ecd188adb65a0a0">
  <xsd:schema xmlns:xsd="http://www.w3.org/2001/XMLSchema" xmlns:xs="http://www.w3.org/2001/XMLSchema" xmlns:p="http://schemas.microsoft.com/office/2006/metadata/properties" xmlns:ns2="02256494-4976-4001-aedb-96463ae0d92e" xmlns:ns3="4e8dd08d-258d-47a9-9875-37f1ffd19f33" targetNamespace="http://schemas.microsoft.com/office/2006/metadata/properties" ma:root="true" ma:fieldsID="49682c3f37869f877c832c0415357639" ns2:_="" ns3:_="">
    <xsd:import namespace="02256494-4976-4001-aedb-96463ae0d92e"/>
    <xsd:import namespace="4e8dd08d-258d-47a9-9875-37f1ffd19f33"/>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ObjectDetectorVersions" minOccurs="0"/>
                <xsd:element ref="ns2:MediaServiceGenerationTime" minOccurs="0"/>
                <xsd:element ref="ns2:MediaServiceEventHashCode" minOccurs="0"/>
                <xsd:element ref="ns2:MediaLengthInSeconds" minOccurs="0"/>
                <xsd:element ref="ns2:MediaServiceLocation" minOccurs="0"/>
                <xsd:element ref="ns2:lcf76f155ced4ddcb4097134ff3c332f" minOccurs="0"/>
                <xsd:element ref="ns3:TaxCatchAll" minOccurs="0"/>
                <xsd:element ref="ns2:MediaServiceOCR"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2256494-4976-4001-aedb-96463ae0d92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Location" ma:index="16" nillable="true" ma:displayName="Location" ma:indexed="true" ma:internalName="MediaServiceLocation" ma:readOnly="true">
      <xsd:simpleType>
        <xsd:restriction base="dms:Text"/>
      </xsd:simpleType>
    </xsd:element>
    <xsd:element name="lcf76f155ced4ddcb4097134ff3c332f" ma:index="18" nillable="true" ma:taxonomy="true" ma:internalName="lcf76f155ced4ddcb4097134ff3c332f" ma:taxonomyFieldName="MediaServiceImageTags" ma:displayName="Image Tags" ma:readOnly="false" ma:fieldId="{5cf76f15-5ced-4ddc-b409-7134ff3c332f}" ma:taxonomyMulti="true" ma:sspId="934aa98b-8686-466b-b341-741970af6e1a" ma:termSetId="09814cd3-568e-fe90-9814-8d621ff8fb84" ma:anchorId="fba54fb3-c3e1-fe81-a776-ca4b69148c4d" ma:open="true" ma:isKeyword="false">
      <xsd:complexType>
        <xsd:sequence>
          <xsd:element ref="pc:Terms" minOccurs="0" maxOccurs="1"/>
        </xsd:sequence>
      </xsd:complexType>
    </xsd:element>
    <xsd:element name="MediaServiceOCR" ma:index="20" nillable="true" ma:displayName="Extracted Text" ma:internalName="MediaServiceOCR" ma:readOnly="true">
      <xsd:simpleType>
        <xsd:restriction base="dms:Note">
          <xsd:maxLength value="255"/>
        </xsd:restriction>
      </xsd:simpleType>
    </xsd:element>
    <xsd:element name="MediaServiceBillingMetadata" ma:index="21"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4e8dd08d-258d-47a9-9875-37f1ffd19f33" elementFormDefault="qualified">
    <xsd:import namespace="http://schemas.microsoft.com/office/2006/documentManagement/types"/>
    <xsd:import namespace="http://schemas.microsoft.com/office/infopath/2007/PartnerControls"/>
    <xsd:element name="TaxCatchAll" ma:index="19" nillable="true" ma:displayName="Taxonomy Catch All Column" ma:hidden="true" ma:list="{aeace09f-8b56-4708-9a8b-1c6f80023f39}" ma:internalName="TaxCatchAll" ma:showField="CatchAllData" ma:web="4e8dd08d-258d-47a9-9875-37f1ffd19f33">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02256494-4976-4001-aedb-96463ae0d92e">
      <Terms xmlns="http://schemas.microsoft.com/office/infopath/2007/PartnerControls"/>
    </lcf76f155ced4ddcb4097134ff3c332f>
    <TaxCatchAll xmlns="4e8dd08d-258d-47a9-9875-37f1ffd19f33"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0DDBFD20-2EAA-4DEE-9B21-668BFD7111CA}"/>
</file>

<file path=customXml/itemProps2.xml><?xml version="1.0" encoding="utf-8"?>
<ds:datastoreItem xmlns:ds="http://schemas.openxmlformats.org/officeDocument/2006/customXml" ds:itemID="{ACD31DA8-14CF-4C7C-8719-AF8FCD03C51D}">
  <ds:schemaRefs>
    <ds:schemaRef ds:uri="4e8dd08d-258d-47a9-9875-37f1ffd19f33"/>
    <ds:schemaRef ds:uri="02256494-4976-4001-aedb-96463ae0d92e"/>
    <ds:schemaRef ds:uri="http://purl.org/dc/dcmitype/"/>
    <ds:schemaRef ds:uri="http://schemas.microsoft.com/office/2006/metadata/properties"/>
    <ds:schemaRef ds:uri="http://purl.org/dc/elements/1.1/"/>
    <ds:schemaRef ds:uri="http://purl.org/dc/terms/"/>
    <ds:schemaRef ds:uri="http://schemas.microsoft.com/office/2006/documentManagement/types"/>
    <ds:schemaRef ds:uri="http://schemas.microsoft.com/office/infopath/2007/PartnerControl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3AB77775-4680-4332-A3A2-D82A9A1EFED7}">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22</TotalTime>
  <Words>542</Words>
  <Application>Microsoft Macintosh PowerPoint</Application>
  <PresentationFormat>Grand écran</PresentationFormat>
  <Paragraphs>115</Paragraphs>
  <Slides>21</Slides>
  <Notes>4</Notes>
  <HiddenSlides>0</HiddenSlides>
  <MMClips>0</MMClips>
  <ScaleCrop>false</ScaleCrop>
  <HeadingPairs>
    <vt:vector size="6" baseType="variant">
      <vt:variant>
        <vt:lpstr>Polices utilisées</vt:lpstr>
      </vt:variant>
      <vt:variant>
        <vt:i4>4</vt:i4>
      </vt:variant>
      <vt:variant>
        <vt:lpstr>Thème</vt:lpstr>
      </vt:variant>
      <vt:variant>
        <vt:i4>1</vt:i4>
      </vt:variant>
      <vt:variant>
        <vt:lpstr>Titres des diapositives</vt:lpstr>
      </vt:variant>
      <vt:variant>
        <vt:i4>21</vt:i4>
      </vt:variant>
    </vt:vector>
  </HeadingPairs>
  <TitlesOfParts>
    <vt:vector size="26" baseType="lpstr">
      <vt:lpstr>Neue Haas Grotesk Text Pro</vt:lpstr>
      <vt:lpstr>Arial</vt:lpstr>
      <vt:lpstr>Microsoft JhengHei</vt:lpstr>
      <vt:lpstr>Inter Display</vt:lpstr>
      <vt:lpstr>Slide layouts</vt:lpstr>
      <vt:lpstr>Présentation PowerPoint</vt:lpstr>
      <vt:lpstr>Présentation PowerPoint</vt:lpstr>
      <vt:lpstr>今天 我們 將涵蓋</vt:lpstr>
      <vt:lpstr>這裡擁有世界上一些最古老的葡萄藤、最古老的地質結構和最複雜的風土。</vt:lpstr>
      <vt:lpstr>Présentation PowerPoint</vt:lpstr>
      <vt:lpstr>Présentation PowerPoint</vt:lpstr>
      <vt:lpstr>Présentation PowerPoint</vt:lpstr>
      <vt:lpstr>老藤釀造的葡萄酒比較好嗎？</vt:lpstr>
      <vt:lpstr>Présentation PowerPoint</vt:lpstr>
      <vt:lpstr>Présentation PowerPoint</vt:lpstr>
      <vt:lpstr>巴羅薩</vt:lpstr>
      <vt:lpstr>Présentation PowerPoint</vt:lpstr>
      <vt:lpstr>獵人谷</vt:lpstr>
      <vt:lpstr>Présentation PowerPoint</vt:lpstr>
      <vt:lpstr>蘭霍恩溪</vt:lpstr>
      <vt:lpstr>Présentation PowerPoint</vt:lpstr>
      <vt:lpstr>克萊爾  谷</vt:lpstr>
      <vt:lpstr>澳洲 其他老藤產區和葡萄園</vt:lpstr>
      <vt:lpstr>老藤 新釀</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lin mimi</cp:lastModifiedBy>
  <cp:revision>16</cp:revision>
  <dcterms:created xsi:type="dcterms:W3CDTF">2018-07-25T07:02:59Z</dcterms:created>
  <dcterms:modified xsi:type="dcterms:W3CDTF">2026-07-15T00:47:22Z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0x01010011884AF779FE574C89E62754B4999D9C</vt:lpwstr>
  </property>
  <property fmtid="{D5CDD505-2E9C-101B-9397-08002B2CF9AE}" pid="3" name="LINKTEK-CHUNK-1">
    <vt:lpwstr>010021{"F":2,"I":"ACA8-6943-46A6-B839"}</vt:lpwstr>
  </property>
  <property fmtid="{D5CDD505-2E9C-101B-9397-08002B2CF9AE}" pid="4" name="MediaServiceImageTags">
    <vt:lpwstr/>
  </property>
  <property fmtid="{D5CDD505-2E9C-101B-9397-08002B2CF9AE}" pid="5" name="Order">
    <vt:lpwstr>100.000000000000</vt:lpwstr>
  </property>
</Properties>
</file>