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media/image5.svg" ContentType="image/svg+xml"/>
  <Override PartName="/ppt/media/image7.svg" ContentType="image/svg+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4"/>
  </p:sldMasterIdLst>
  <p:notesMasterIdLst>
    <p:notesMasterId r:id="rId35"/>
  </p:notesMasterIdLst>
  <p:sldIdLst>
    <p:sldId id="256" r:id="rId5"/>
    <p:sldId id="661" r:id="rId6"/>
    <p:sldId id="724" r:id="rId7"/>
    <p:sldId id="669" r:id="rId8"/>
    <p:sldId id="645" r:id="rId9"/>
    <p:sldId id="637" r:id="rId10"/>
    <p:sldId id="646" r:id="rId11"/>
    <p:sldId id="647" r:id="rId12"/>
    <p:sldId id="728" r:id="rId13"/>
    <p:sldId id="641" r:id="rId14"/>
    <p:sldId id="698" r:id="rId15"/>
    <p:sldId id="643" r:id="rId16"/>
    <p:sldId id="648" r:id="rId17"/>
    <p:sldId id="729" r:id="rId18"/>
    <p:sldId id="730" r:id="rId19"/>
    <p:sldId id="652" r:id="rId20"/>
    <p:sldId id="666" r:id="rId21"/>
    <p:sldId id="653" r:id="rId22"/>
    <p:sldId id="662" r:id="rId23"/>
    <p:sldId id="725" r:id="rId24"/>
    <p:sldId id="726" r:id="rId25"/>
    <p:sldId id="280" r:id="rId26"/>
    <p:sldId id="617" r:id="rId27"/>
    <p:sldId id="657" r:id="rId28"/>
    <p:sldId id="626" r:id="rId29"/>
    <p:sldId id="731" r:id="rId30"/>
    <p:sldId id="732" r:id="rId31"/>
    <p:sldId id="659" r:id="rId32"/>
    <p:sldId id="340" r:id="rId33"/>
    <p:sldId id="733" r:id="rId34"/>
  </p:sldIdLst>
  <p:sldSz cx="12192000" cy="6858000"/>
  <p:notesSz cx="6858000" cy="9144000"/>
  <p:embeddedFontLst>
    <p:embeddedFont>
      <p:font typeface="Inter Display" panose="02000503000000020004" pitchFamily="2" charset="0"/>
      <p:regular r:id="rId36"/>
      <p:bold r:id="rId37"/>
      <p:italic r:id="rId38"/>
      <p:boldItalic r:id="rId39"/>
    </p:embeddedFont>
    <p:embeddedFont>
      <p:font typeface="Neue Haas Grotesk Text Pro" panose="020B0504020202020204" pitchFamily="34" charset="77"/>
      <p:regular r:id="rId40"/>
      <p:bold r:id="rId41"/>
      <p:italic r:id="rId42"/>
      <p:boldItalic r:id="rId43"/>
    </p:embeddedFont>
    <p:embeddedFont>
      <p:font typeface="Yu Gothic" panose="020B0400000000000000" pitchFamily="34" charset="-128"/>
      <p:regular r:id="rId44"/>
      <p:bold r:id="rId45"/>
    </p:embeddedFont>
    <p:embeddedFont>
      <p:font typeface="Yu Gothic Medium" panose="020B0400000000000000" pitchFamily="34" charset="-128"/>
      <p:regular r:id="rId46"/>
    </p:embeddedFont>
  </p:embeddedFontLst>
  <p:custDataLst>
    <p:tags r:id="rId47"/>
  </p:custDataLst>
  <p:defaultTextStyle>
    <a:defPPr>
      <a:defRPr lang="en-US"/>
    </a:defPPr>
    <a:lvl1pPr marL="0" algn="l" defTabSz="914353" rtl="0" eaLnBrk="1" latinLnBrk="0" hangingPunct="1">
      <a:defRPr sz="1800" kern="1200">
        <a:solidFill>
          <a:schemeClr val="tx1"/>
        </a:solidFill>
        <a:latin typeface="+mn-lt"/>
        <a:ea typeface="+mn-ea"/>
        <a:cs typeface="+mn-cs"/>
      </a:defRPr>
    </a:lvl1pPr>
    <a:lvl2pPr marL="457176" algn="l" defTabSz="914353" rtl="0" eaLnBrk="1" latinLnBrk="0" hangingPunct="1">
      <a:defRPr sz="1800" kern="1200">
        <a:solidFill>
          <a:schemeClr val="tx1"/>
        </a:solidFill>
        <a:latin typeface="+mn-lt"/>
        <a:ea typeface="+mn-ea"/>
        <a:cs typeface="+mn-cs"/>
      </a:defRPr>
    </a:lvl2pPr>
    <a:lvl3pPr marL="914353" algn="l" defTabSz="914353" rtl="0" eaLnBrk="1" latinLnBrk="0" hangingPunct="1">
      <a:defRPr sz="1800" kern="1200">
        <a:solidFill>
          <a:schemeClr val="tx1"/>
        </a:solidFill>
        <a:latin typeface="+mn-lt"/>
        <a:ea typeface="+mn-ea"/>
        <a:cs typeface="+mn-cs"/>
      </a:defRPr>
    </a:lvl3pPr>
    <a:lvl4pPr marL="1371529" algn="l" defTabSz="914353" rtl="0" eaLnBrk="1" latinLnBrk="0" hangingPunct="1">
      <a:defRPr sz="1800" kern="1200">
        <a:solidFill>
          <a:schemeClr val="tx1"/>
        </a:solidFill>
        <a:latin typeface="+mn-lt"/>
        <a:ea typeface="+mn-ea"/>
        <a:cs typeface="+mn-cs"/>
      </a:defRPr>
    </a:lvl4pPr>
    <a:lvl5pPr marL="1828707" algn="l" defTabSz="914353" rtl="0" eaLnBrk="1" latinLnBrk="0" hangingPunct="1">
      <a:defRPr sz="1800" kern="1200">
        <a:solidFill>
          <a:schemeClr val="tx1"/>
        </a:solidFill>
        <a:latin typeface="+mn-lt"/>
        <a:ea typeface="+mn-ea"/>
        <a:cs typeface="+mn-cs"/>
      </a:defRPr>
    </a:lvl5pPr>
    <a:lvl6pPr marL="2285883" algn="l" defTabSz="914353" rtl="0" eaLnBrk="1" latinLnBrk="0" hangingPunct="1">
      <a:defRPr sz="1800" kern="1200">
        <a:solidFill>
          <a:schemeClr val="tx1"/>
        </a:solidFill>
        <a:latin typeface="+mn-lt"/>
        <a:ea typeface="+mn-ea"/>
        <a:cs typeface="+mn-cs"/>
      </a:defRPr>
    </a:lvl6pPr>
    <a:lvl7pPr marL="2743059" algn="l" defTabSz="914353" rtl="0" eaLnBrk="1" latinLnBrk="0" hangingPunct="1">
      <a:defRPr sz="1800" kern="1200">
        <a:solidFill>
          <a:schemeClr val="tx1"/>
        </a:solidFill>
        <a:latin typeface="+mn-lt"/>
        <a:ea typeface="+mn-ea"/>
        <a:cs typeface="+mn-cs"/>
      </a:defRPr>
    </a:lvl7pPr>
    <a:lvl8pPr marL="3200236" algn="l" defTabSz="914353" rtl="0" eaLnBrk="1" latinLnBrk="0" hangingPunct="1">
      <a:defRPr sz="1800" kern="1200">
        <a:solidFill>
          <a:schemeClr val="tx1"/>
        </a:solidFill>
        <a:latin typeface="+mn-lt"/>
        <a:ea typeface="+mn-ea"/>
        <a:cs typeface="+mn-cs"/>
      </a:defRPr>
    </a:lvl8pPr>
    <a:lvl9pPr marL="3657412" algn="l" defTabSz="914353"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702" userDrawn="1">
          <p15:clr>
            <a:srgbClr val="A4A3A4"/>
          </p15:clr>
        </p15:guide>
        <p15:guide id="2" pos="2116"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F6DFD45-1167-81A0-BE00-AFB6735BAA66}" name="Emma Symington" initials="ES" userId="S::emma.symington@wineaustralia.com::a85d5d76-701e-415b-a297-15fcc699ee67" providerId="AD"/>
  <p188:author id="{00282DEE-CFDE-7DB6-ABFB-86091AF25804}" name="Cameron Midson" initials="" userId="S::cameron.midson@wineaustralia.com::510fe36d-201b-4d30-8c49-491c55367456"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0351" autoAdjust="0"/>
    <p:restoredTop sz="94679"/>
  </p:normalViewPr>
  <p:slideViewPr>
    <p:cSldViewPr snapToGrid="0">
      <p:cViewPr varScale="1">
        <p:scale>
          <a:sx n="123" d="100"/>
          <a:sy n="123" d="100"/>
        </p:scale>
        <p:origin x="936" y="184"/>
      </p:cViewPr>
      <p:guideLst>
        <p:guide orient="horz" pos="3702"/>
        <p:guide pos="2116"/>
      </p:guideLst>
    </p:cSldViewPr>
  </p:slideViewPr>
  <p:notesTextViewPr>
    <p:cViewPr>
      <p:scale>
        <a:sx n="1" d="1"/>
        <a:sy n="1" d="1"/>
      </p:scale>
      <p:origin x="0" y="0"/>
    </p:cViewPr>
  </p:notesTextViewPr>
  <p:sorterViewPr>
    <p:cViewPr varScale="1">
      <p:scale>
        <a:sx n="1" d="1"/>
        <a:sy n="1" d="1"/>
      </p:scale>
      <p:origin x="0" y="0"/>
    </p:cViewPr>
  </p:sorter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4.fntdata"/><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font" Target="fonts/font7.fntdata"/><Relationship Id="rId47" Type="http://schemas.openxmlformats.org/officeDocument/2006/relationships/tags" Target="tags/tag1.xml"/><Relationship Id="rId50"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font" Target="fonts/font2.fntdata"/><Relationship Id="rId40" Type="http://schemas.openxmlformats.org/officeDocument/2006/relationships/font" Target="fonts/font5.fntdata"/><Relationship Id="rId45" Type="http://schemas.openxmlformats.org/officeDocument/2006/relationships/font" Target="fonts/font10.fntdata"/><Relationship Id="rId53" Type="http://schemas.microsoft.com/office/2016/11/relationships/changesInfo" Target="changesInfos/changesInfo1.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font" Target="fonts/font9.fntdata"/><Relationship Id="rId52"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 Id="rId43" Type="http://schemas.openxmlformats.org/officeDocument/2006/relationships/font" Target="fonts/font8.fntdata"/><Relationship Id="rId48" Type="http://schemas.openxmlformats.org/officeDocument/2006/relationships/commentAuthors" Target="commentAuthors.xml"/><Relationship Id="rId8" Type="http://schemas.openxmlformats.org/officeDocument/2006/relationships/slide" Target="slides/slide4.xml"/><Relationship Id="rId51"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font" Target="fonts/font3.fntdata"/><Relationship Id="rId46" Type="http://schemas.openxmlformats.org/officeDocument/2006/relationships/font" Target="fonts/font11.fntdata"/><Relationship Id="rId20" Type="http://schemas.openxmlformats.org/officeDocument/2006/relationships/slide" Target="slides/slide16.xml"/><Relationship Id="rId41" Type="http://schemas.openxmlformats.org/officeDocument/2006/relationships/font" Target="fonts/font6.fntdata"/><Relationship Id="rId54"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font" Target="fonts/font1.fntdata"/><Relationship Id="rId49"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semary MacDonald" userId="8309af06-59ea-4c96-ab26-373b911e2651" providerId="ADAL" clId="{5C0619B5-8AFF-4DAC-AFA4-94EB8335985E}"/>
    <pc:docChg chg="undo redo custSel mod addSld delSld modSld">
      <pc:chgData name="Rosemary MacDonald" userId="8309af06-59ea-4c96-ab26-373b911e2651" providerId="ADAL" clId="{5C0619B5-8AFF-4DAC-AFA4-94EB8335985E}" dt="2026-07-11T08:10:04.226" v="773" actId="20577"/>
      <pc:docMkLst>
        <pc:docMk/>
      </pc:docMkLst>
      <pc:sldChg chg="modSp mod">
        <pc:chgData name="Rosemary MacDonald" userId="8309af06-59ea-4c96-ab26-373b911e2651" providerId="ADAL" clId="{5C0619B5-8AFF-4DAC-AFA4-94EB8335985E}" dt="2026-07-11T08:02:22.496" v="713" actId="20577"/>
        <pc:sldMkLst>
          <pc:docMk/>
          <pc:sldMk cId="1405062414" sldId="641"/>
        </pc:sldMkLst>
        <pc:spChg chg="mod">
          <ac:chgData name="Rosemary MacDonald" userId="8309af06-59ea-4c96-ab26-373b911e2651" providerId="ADAL" clId="{5C0619B5-8AFF-4DAC-AFA4-94EB8335985E}" dt="2026-07-11T08:02:22.496" v="713" actId="20577"/>
          <ac:spMkLst>
            <pc:docMk/>
            <pc:sldMk cId="1405062414" sldId="641"/>
            <ac:spMk id="6" creationId="{57136C88-49FF-EE33-DB6F-8A97AA8E6155}"/>
          </ac:spMkLst>
        </pc:spChg>
      </pc:sldChg>
      <pc:sldChg chg="modSp mod">
        <pc:chgData name="Rosemary MacDonald" userId="8309af06-59ea-4c96-ab26-373b911e2651" providerId="ADAL" clId="{5C0619B5-8AFF-4DAC-AFA4-94EB8335985E}" dt="2026-07-11T08:03:27.163" v="718" actId="20577"/>
        <pc:sldMkLst>
          <pc:docMk/>
          <pc:sldMk cId="4249917559" sldId="643"/>
        </pc:sldMkLst>
        <pc:spChg chg="mod">
          <ac:chgData name="Rosemary MacDonald" userId="8309af06-59ea-4c96-ab26-373b911e2651" providerId="ADAL" clId="{5C0619B5-8AFF-4DAC-AFA4-94EB8335985E}" dt="2026-07-11T08:03:27.163" v="718" actId="20577"/>
          <ac:spMkLst>
            <pc:docMk/>
            <pc:sldMk cId="4249917559" sldId="643"/>
            <ac:spMk id="4" creationId="{DFA76B02-4AEC-2172-B359-91D3A36EDA82}"/>
          </ac:spMkLst>
        </pc:spChg>
      </pc:sldChg>
      <pc:sldChg chg="modSp mod">
        <pc:chgData name="Rosemary MacDonald" userId="8309af06-59ea-4c96-ab26-373b911e2651" providerId="ADAL" clId="{5C0619B5-8AFF-4DAC-AFA4-94EB8335985E}" dt="2026-07-11T08:00:26.479" v="692" actId="20577"/>
        <pc:sldMkLst>
          <pc:docMk/>
          <pc:sldMk cId="602433484" sldId="645"/>
        </pc:sldMkLst>
        <pc:spChg chg="mod">
          <ac:chgData name="Rosemary MacDonald" userId="8309af06-59ea-4c96-ab26-373b911e2651" providerId="ADAL" clId="{5C0619B5-8AFF-4DAC-AFA4-94EB8335985E}" dt="2026-07-11T08:00:26.479" v="692" actId="20577"/>
          <ac:spMkLst>
            <pc:docMk/>
            <pc:sldMk cId="602433484" sldId="645"/>
            <ac:spMk id="4" creationId="{2391661C-849C-778D-4496-D3C224862320}"/>
          </ac:spMkLst>
        </pc:spChg>
      </pc:sldChg>
      <pc:sldChg chg="modSp mod">
        <pc:chgData name="Rosemary MacDonald" userId="8309af06-59ea-4c96-ab26-373b911e2651" providerId="ADAL" clId="{5C0619B5-8AFF-4DAC-AFA4-94EB8335985E}" dt="2026-07-11T08:01:10.661" v="698" actId="20577"/>
        <pc:sldMkLst>
          <pc:docMk/>
          <pc:sldMk cId="4013035397" sldId="646"/>
        </pc:sldMkLst>
        <pc:spChg chg="mod">
          <ac:chgData name="Rosemary MacDonald" userId="8309af06-59ea-4c96-ab26-373b911e2651" providerId="ADAL" clId="{5C0619B5-8AFF-4DAC-AFA4-94EB8335985E}" dt="2026-07-11T08:00:50.162" v="693" actId="20577"/>
          <ac:spMkLst>
            <pc:docMk/>
            <pc:sldMk cId="4013035397" sldId="646"/>
            <ac:spMk id="4" creationId="{9BC74B72-A378-F166-EE3C-5A671D83C8B7}"/>
          </ac:spMkLst>
        </pc:spChg>
        <pc:spChg chg="mod">
          <ac:chgData name="Rosemary MacDonald" userId="8309af06-59ea-4c96-ab26-373b911e2651" providerId="ADAL" clId="{5C0619B5-8AFF-4DAC-AFA4-94EB8335985E}" dt="2026-07-11T08:01:10.661" v="698" actId="20577"/>
          <ac:spMkLst>
            <pc:docMk/>
            <pc:sldMk cId="4013035397" sldId="646"/>
            <ac:spMk id="5" creationId="{171620E7-4C40-3283-1468-28C4603EDD39}"/>
          </ac:spMkLst>
        </pc:spChg>
        <pc:spChg chg="mod">
          <ac:chgData name="Rosemary MacDonald" userId="8309af06-59ea-4c96-ab26-373b911e2651" providerId="ADAL" clId="{5C0619B5-8AFF-4DAC-AFA4-94EB8335985E}" dt="2026-07-11T08:00:56.130" v="696" actId="20577"/>
          <ac:spMkLst>
            <pc:docMk/>
            <pc:sldMk cId="4013035397" sldId="646"/>
            <ac:spMk id="7" creationId="{BC14C2E2-545E-A06D-73DB-61CA21892867}"/>
          </ac:spMkLst>
        </pc:spChg>
        <pc:spChg chg="mod">
          <ac:chgData name="Rosemary MacDonald" userId="8309af06-59ea-4c96-ab26-373b911e2651" providerId="ADAL" clId="{5C0619B5-8AFF-4DAC-AFA4-94EB8335985E}" dt="2026-07-11T08:01:05.097" v="697" actId="20577"/>
          <ac:spMkLst>
            <pc:docMk/>
            <pc:sldMk cId="4013035397" sldId="646"/>
            <ac:spMk id="13" creationId="{9AAE8B0E-925E-F822-9846-27F82033A83E}"/>
          </ac:spMkLst>
        </pc:spChg>
      </pc:sldChg>
      <pc:sldChg chg="modSp mod">
        <pc:chgData name="Rosemary MacDonald" userId="8309af06-59ea-4c96-ab26-373b911e2651" providerId="ADAL" clId="{5C0619B5-8AFF-4DAC-AFA4-94EB8335985E}" dt="2026-07-11T08:01:25.254" v="702" actId="20577"/>
        <pc:sldMkLst>
          <pc:docMk/>
          <pc:sldMk cId="3456273403" sldId="647"/>
        </pc:sldMkLst>
        <pc:spChg chg="mod">
          <ac:chgData name="Rosemary MacDonald" userId="8309af06-59ea-4c96-ab26-373b911e2651" providerId="ADAL" clId="{5C0619B5-8AFF-4DAC-AFA4-94EB8335985E}" dt="2026-07-11T08:01:23" v="701" actId="20577"/>
          <ac:spMkLst>
            <pc:docMk/>
            <pc:sldMk cId="3456273403" sldId="647"/>
            <ac:spMk id="2" creationId="{4E909759-623E-3D21-8E11-D6B95618762D}"/>
          </ac:spMkLst>
        </pc:spChg>
        <pc:spChg chg="mod">
          <ac:chgData name="Rosemary MacDonald" userId="8309af06-59ea-4c96-ab26-373b911e2651" providerId="ADAL" clId="{5C0619B5-8AFF-4DAC-AFA4-94EB8335985E}" dt="2026-07-11T08:01:20.963" v="700" actId="20577"/>
          <ac:spMkLst>
            <pc:docMk/>
            <pc:sldMk cId="3456273403" sldId="647"/>
            <ac:spMk id="3" creationId="{85A33B8B-6E2A-F7A6-80B4-DE5FFAB81A2B}"/>
          </ac:spMkLst>
        </pc:spChg>
        <pc:spChg chg="mod">
          <ac:chgData name="Rosemary MacDonald" userId="8309af06-59ea-4c96-ab26-373b911e2651" providerId="ADAL" clId="{5C0619B5-8AFF-4DAC-AFA4-94EB8335985E}" dt="2026-07-11T08:01:18.423" v="699" actId="20577"/>
          <ac:spMkLst>
            <pc:docMk/>
            <pc:sldMk cId="3456273403" sldId="647"/>
            <ac:spMk id="7" creationId="{C47C57A6-79A9-7F9F-5002-85511A40BA34}"/>
          </ac:spMkLst>
        </pc:spChg>
        <pc:spChg chg="mod">
          <ac:chgData name="Rosemary MacDonald" userId="8309af06-59ea-4c96-ab26-373b911e2651" providerId="ADAL" clId="{5C0619B5-8AFF-4DAC-AFA4-94EB8335985E}" dt="2026-07-11T08:01:25.254" v="702" actId="20577"/>
          <ac:spMkLst>
            <pc:docMk/>
            <pc:sldMk cId="3456273403" sldId="647"/>
            <ac:spMk id="10" creationId="{DF8DD65C-FCB4-ECAF-36BA-C0D75357200E}"/>
          </ac:spMkLst>
        </pc:spChg>
      </pc:sldChg>
      <pc:sldChg chg="modSp mod">
        <pc:chgData name="Rosemary MacDonald" userId="8309af06-59ea-4c96-ab26-373b911e2651" providerId="ADAL" clId="{5C0619B5-8AFF-4DAC-AFA4-94EB8335985E}" dt="2026-07-11T08:10:04.226" v="773" actId="20577"/>
        <pc:sldMkLst>
          <pc:docMk/>
          <pc:sldMk cId="3735418610" sldId="659"/>
        </pc:sldMkLst>
        <pc:spChg chg="mod">
          <ac:chgData name="Rosemary MacDonald" userId="8309af06-59ea-4c96-ab26-373b911e2651" providerId="ADAL" clId="{5C0619B5-8AFF-4DAC-AFA4-94EB8335985E}" dt="2026-07-11T08:10:04.226" v="773" actId="20577"/>
          <ac:spMkLst>
            <pc:docMk/>
            <pc:sldMk cId="3735418610" sldId="659"/>
            <ac:spMk id="2" creationId="{723F8AEE-D688-5E2E-A7EB-7F51626830D1}"/>
          </ac:spMkLst>
        </pc:spChg>
      </pc:sldChg>
      <pc:sldChg chg="modSp mod">
        <pc:chgData name="Rosemary MacDonald" userId="8309af06-59ea-4c96-ab26-373b911e2651" providerId="ADAL" clId="{5C0619B5-8AFF-4DAC-AFA4-94EB8335985E}" dt="2026-07-11T08:02:00.682" v="706" actId="20577"/>
        <pc:sldMkLst>
          <pc:docMk/>
          <pc:sldMk cId="2558095852" sldId="728"/>
        </pc:sldMkLst>
        <pc:spChg chg="mod">
          <ac:chgData name="Rosemary MacDonald" userId="8309af06-59ea-4c96-ab26-373b911e2651" providerId="ADAL" clId="{5C0619B5-8AFF-4DAC-AFA4-94EB8335985E}" dt="2026-07-11T08:01:55.096" v="704" actId="20577"/>
          <ac:spMkLst>
            <pc:docMk/>
            <pc:sldMk cId="2558095852" sldId="728"/>
            <ac:spMk id="3" creationId="{F944B21A-DDFF-C532-944B-C7B858568CFC}"/>
          </ac:spMkLst>
        </pc:spChg>
        <pc:spChg chg="mod">
          <ac:chgData name="Rosemary MacDonald" userId="8309af06-59ea-4c96-ab26-373b911e2651" providerId="ADAL" clId="{5C0619B5-8AFF-4DAC-AFA4-94EB8335985E}" dt="2026-07-11T08:01:52.733" v="703" actId="20577"/>
          <ac:spMkLst>
            <pc:docMk/>
            <pc:sldMk cId="2558095852" sldId="728"/>
            <ac:spMk id="5" creationId="{874B0CFC-D567-30DE-5AEC-1CE46AECD409}"/>
          </ac:spMkLst>
        </pc:spChg>
        <pc:spChg chg="mod">
          <ac:chgData name="Rosemary MacDonald" userId="8309af06-59ea-4c96-ab26-373b911e2651" providerId="ADAL" clId="{5C0619B5-8AFF-4DAC-AFA4-94EB8335985E}" dt="2026-07-11T08:01:57.987" v="705" actId="20577"/>
          <ac:spMkLst>
            <pc:docMk/>
            <pc:sldMk cId="2558095852" sldId="728"/>
            <ac:spMk id="7" creationId="{7A1ED678-1A31-73E4-E1A0-1AF7B7B80969}"/>
          </ac:spMkLst>
        </pc:spChg>
        <pc:spChg chg="mod">
          <ac:chgData name="Rosemary MacDonald" userId="8309af06-59ea-4c96-ab26-373b911e2651" providerId="ADAL" clId="{5C0619B5-8AFF-4DAC-AFA4-94EB8335985E}" dt="2026-07-11T08:02:00.682" v="706" actId="20577"/>
          <ac:spMkLst>
            <pc:docMk/>
            <pc:sldMk cId="2558095852" sldId="728"/>
            <ac:spMk id="9" creationId="{936CE15A-69FF-DAD3-2CCE-B815BB0B561B}"/>
          </ac:spMkLst>
        </pc:spChg>
      </pc:sldChg>
      <pc:sldChg chg="modSp mod">
        <pc:chgData name="Rosemary MacDonald" userId="8309af06-59ea-4c96-ab26-373b911e2651" providerId="ADAL" clId="{5C0619B5-8AFF-4DAC-AFA4-94EB8335985E}" dt="2026-07-11T08:04:24.895" v="727" actId="20577"/>
        <pc:sldMkLst>
          <pc:docMk/>
          <pc:sldMk cId="2617056500" sldId="729"/>
        </pc:sldMkLst>
        <pc:spChg chg="mod">
          <ac:chgData name="Rosemary MacDonald" userId="8309af06-59ea-4c96-ab26-373b911e2651" providerId="ADAL" clId="{5C0619B5-8AFF-4DAC-AFA4-94EB8335985E}" dt="2026-07-11T08:04:24.895" v="727" actId="20577"/>
          <ac:spMkLst>
            <pc:docMk/>
            <pc:sldMk cId="2617056500" sldId="729"/>
            <ac:spMk id="4" creationId="{DFA76B02-4AEC-2172-B359-91D3A36EDA82}"/>
          </ac:spMkLst>
        </pc:spChg>
      </pc:sldChg>
      <pc:sldChg chg="modSp mod">
        <pc:chgData name="Rosemary MacDonald" userId="8309af06-59ea-4c96-ab26-373b911e2651" providerId="ADAL" clId="{5C0619B5-8AFF-4DAC-AFA4-94EB8335985E}" dt="2026-07-11T08:07:11.615" v="742" actId="20577"/>
        <pc:sldMkLst>
          <pc:docMk/>
          <pc:sldMk cId="2478211902" sldId="730"/>
        </pc:sldMkLst>
        <pc:spChg chg="mod">
          <ac:chgData name="Rosemary MacDonald" userId="8309af06-59ea-4c96-ab26-373b911e2651" providerId="ADAL" clId="{5C0619B5-8AFF-4DAC-AFA4-94EB8335985E}" dt="2026-07-11T08:07:11.615" v="742" actId="20577"/>
          <ac:spMkLst>
            <pc:docMk/>
            <pc:sldMk cId="2478211902" sldId="730"/>
            <ac:spMk id="4" creationId="{DFA76B02-4AEC-2172-B359-91D3A36EDA82}"/>
          </ac:spMkLst>
        </pc:spChg>
      </pc:sldChg>
      <pc:sldChg chg="modSp mod">
        <pc:chgData name="Rosemary MacDonald" userId="8309af06-59ea-4c96-ab26-373b911e2651" providerId="ADAL" clId="{5C0619B5-8AFF-4DAC-AFA4-94EB8335985E}" dt="2026-07-11T08:09:38.651" v="770" actId="20577"/>
        <pc:sldMkLst>
          <pc:docMk/>
          <pc:sldMk cId="3169727663" sldId="731"/>
        </pc:sldMkLst>
        <pc:spChg chg="mod">
          <ac:chgData name="Rosemary MacDonald" userId="8309af06-59ea-4c96-ab26-373b911e2651" providerId="ADAL" clId="{5C0619B5-8AFF-4DAC-AFA4-94EB8335985E}" dt="2026-07-11T08:09:38.651" v="770" actId="20577"/>
          <ac:spMkLst>
            <pc:docMk/>
            <pc:sldMk cId="3169727663" sldId="731"/>
            <ac:spMk id="10" creationId="{73EFA080-2F08-A227-8ED2-2DBF628FE15B}"/>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Neue Haas Grotesk Text Pro" panose="020B0504020202020204" pitchFamily="34" charset="77"/>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Neue Haas Grotesk Text Pro" panose="020B0504020202020204" pitchFamily="34" charset="77"/>
              </a:defRPr>
            </a:lvl1pPr>
          </a:lstStyle>
          <a:p>
            <a:fld id="{A644BF32-4CA8-4343-91C5-94D89E008D3B}" type="datetimeFigureOut">
              <a:rPr lang="en-US" smtClean="0"/>
              <a:pPr/>
              <a:t>7/14/26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Neue Haas Grotesk Text Pro" panose="020B0504020202020204" pitchFamily="34" charset="77"/>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Neue Haas Grotesk Text Pro" panose="020B0504020202020204" pitchFamily="34" charset="77"/>
              </a:defRPr>
            </a:lvl1pPr>
          </a:lstStyle>
          <a:p>
            <a:fld id="{C8CAF07B-88B1-40ED-9A21-D99161D5F8F5}" type="slidenum">
              <a:rPr lang="en-US" smtClean="0"/>
              <a:pPr/>
              <a:t>‹#›</a:t>
            </a:fld>
            <a:endParaRPr lang="en-US" dirty="0"/>
          </a:p>
        </p:txBody>
      </p:sp>
    </p:spTree>
    <p:extLst>
      <p:ext uri="{BB962C8B-B14F-4D97-AF65-F5344CB8AC3E}">
        <p14:creationId xmlns:p14="http://schemas.microsoft.com/office/powerpoint/2010/main" val="2246632439"/>
      </p:ext>
    </p:extLst>
  </p:cSld>
  <p:clrMap bg1="lt1" tx1="dk1" bg2="lt2" tx2="dk2" accent1="accent1" accent2="accent2" accent3="accent3" accent4="accent4" accent5="accent5" accent6="accent6" hlink="hlink" folHlink="folHlink"/>
  <p:notesStyle>
    <a:lvl1pPr marL="0" algn="l" defTabSz="914353" rtl="0" eaLnBrk="1" latinLnBrk="0" hangingPunct="1">
      <a:defRPr sz="1199" b="0" i="0" kern="1200">
        <a:solidFill>
          <a:schemeClr val="tx1"/>
        </a:solidFill>
        <a:latin typeface="Neue Haas Grotesk Text Pro" panose="020B0504020202020204" pitchFamily="34" charset="77"/>
        <a:ea typeface="+mn-ea"/>
        <a:cs typeface="+mn-cs"/>
      </a:defRPr>
    </a:lvl1pPr>
    <a:lvl2pPr marL="457176" algn="l" defTabSz="914353" rtl="0" eaLnBrk="1" latinLnBrk="0" hangingPunct="1">
      <a:defRPr sz="1199" b="0" i="0" kern="1200">
        <a:solidFill>
          <a:schemeClr val="tx1"/>
        </a:solidFill>
        <a:latin typeface="Neue Haas Grotesk Text Pro" panose="020B0504020202020204" pitchFamily="34" charset="77"/>
        <a:ea typeface="+mn-ea"/>
        <a:cs typeface="+mn-cs"/>
      </a:defRPr>
    </a:lvl2pPr>
    <a:lvl3pPr marL="914353" algn="l" defTabSz="914353" rtl="0" eaLnBrk="1" latinLnBrk="0" hangingPunct="1">
      <a:defRPr sz="1199" b="0" i="0" kern="1200">
        <a:solidFill>
          <a:schemeClr val="tx1"/>
        </a:solidFill>
        <a:latin typeface="Neue Haas Grotesk Text Pro" panose="020B0504020202020204" pitchFamily="34" charset="77"/>
        <a:ea typeface="+mn-ea"/>
        <a:cs typeface="+mn-cs"/>
      </a:defRPr>
    </a:lvl3pPr>
    <a:lvl4pPr marL="1371529" algn="l" defTabSz="914353" rtl="0" eaLnBrk="1" latinLnBrk="0" hangingPunct="1">
      <a:defRPr sz="1199" b="0" i="0" kern="1200">
        <a:solidFill>
          <a:schemeClr val="tx1"/>
        </a:solidFill>
        <a:latin typeface="Neue Haas Grotesk Text Pro" panose="020B0504020202020204" pitchFamily="34" charset="77"/>
        <a:ea typeface="+mn-ea"/>
        <a:cs typeface="+mn-cs"/>
      </a:defRPr>
    </a:lvl4pPr>
    <a:lvl5pPr marL="1828707" algn="l" defTabSz="914353" rtl="0" eaLnBrk="1" latinLnBrk="0" hangingPunct="1">
      <a:defRPr sz="1199" b="0" i="0" kern="1200">
        <a:solidFill>
          <a:schemeClr val="tx1"/>
        </a:solidFill>
        <a:latin typeface="Neue Haas Grotesk Text Pro" panose="020B0504020202020204" pitchFamily="34" charset="77"/>
        <a:ea typeface="+mn-ea"/>
        <a:cs typeface="+mn-cs"/>
      </a:defRPr>
    </a:lvl5pPr>
    <a:lvl6pPr marL="2285883" algn="l" defTabSz="914353" rtl="0" eaLnBrk="1" latinLnBrk="0" hangingPunct="1">
      <a:defRPr sz="1199" kern="1200">
        <a:solidFill>
          <a:schemeClr val="tx1"/>
        </a:solidFill>
        <a:latin typeface="+mn-lt"/>
        <a:ea typeface="+mn-ea"/>
        <a:cs typeface="+mn-cs"/>
      </a:defRPr>
    </a:lvl6pPr>
    <a:lvl7pPr marL="2743059" algn="l" defTabSz="914353" rtl="0" eaLnBrk="1" latinLnBrk="0" hangingPunct="1">
      <a:defRPr sz="1199" kern="1200">
        <a:solidFill>
          <a:schemeClr val="tx1"/>
        </a:solidFill>
        <a:latin typeface="+mn-lt"/>
        <a:ea typeface="+mn-ea"/>
        <a:cs typeface="+mn-cs"/>
      </a:defRPr>
    </a:lvl7pPr>
    <a:lvl8pPr marL="3200236" algn="l" defTabSz="914353" rtl="0" eaLnBrk="1" latinLnBrk="0" hangingPunct="1">
      <a:defRPr sz="1199" kern="1200">
        <a:solidFill>
          <a:schemeClr val="tx1"/>
        </a:solidFill>
        <a:latin typeface="+mn-lt"/>
        <a:ea typeface="+mn-ea"/>
        <a:cs typeface="+mn-cs"/>
      </a:defRPr>
    </a:lvl8pPr>
    <a:lvl9pPr marL="3657412" algn="l" defTabSz="914353" rtl="0" eaLnBrk="1" latinLnBrk="0" hangingPunct="1">
      <a:defRPr sz="1199"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a:t>オレンジは標高の高いワイン産地ですが、海抜何メートルであるという数字以上に、さまざまな重要な要素があります。この産地を成功に導く基盤となるもの、気候条件、進化するブドウ栽培とワイン醸造法の技術、そしてブドウ品種について学びましょう。</a:t>
            </a:r>
            <a:endParaRPr lang="en-US" altLang="ja-JP" dirty="0"/>
          </a:p>
          <a:p>
            <a:pPr marL="0" marR="0" lvl="0" indent="0" algn="l" defTabSz="914400" rtl="0" eaLnBrk="1" fontAlgn="auto" latinLnBrk="0" hangingPunct="1">
              <a:lnSpc>
                <a:spcPct val="100000"/>
              </a:lnSpc>
              <a:spcBef>
                <a:spcPct val="0"/>
              </a:spcBef>
              <a:spcAft>
                <a:spcPct val="0"/>
              </a:spcAft>
              <a:buClrTx/>
              <a:buSzTx/>
              <a:buFontTx/>
              <a:buNone/>
              <a:defRPr/>
            </a:pPr>
            <a:r>
              <a:rPr lang="ja-JP" altLang="en-US" sz="1200" b="0" i="0" kern="1200">
                <a:solidFill>
                  <a:schemeClr val="tx1"/>
                </a:solidFill>
                <a:effectLst/>
                <a:latin typeface="+mn-lt"/>
                <a:ea typeface="+mn-ea"/>
                <a:cs typeface="+mn-cs"/>
              </a:rPr>
              <a:t>各スライドに関する追加情報、考察ポイントは各スライド下のノートに表記されています。このようなプレゼンテーションを含む、オーストラリアワインに関する情報や資料は、</a:t>
            </a:r>
            <a:r>
              <a:rPr lang="en-AU" altLang="ja-JP" sz="1200" b="0" i="0" kern="1200" dirty="0" err="1">
                <a:solidFill>
                  <a:schemeClr val="tx1"/>
                </a:solidFill>
                <a:effectLst/>
                <a:latin typeface="+mn-lt"/>
                <a:ea typeface="+mn-ea"/>
                <a:cs typeface="+mn-cs"/>
              </a:rPr>
              <a:t>www.australianwinediscovered.com</a:t>
            </a:r>
            <a:r>
              <a:rPr lang="en-AU" altLang="ja-JP" sz="1200" b="0" i="0" kern="1200" dirty="0">
                <a:solidFill>
                  <a:schemeClr val="tx1"/>
                </a:solidFill>
                <a:effectLst/>
                <a:latin typeface="+mn-lt"/>
                <a:ea typeface="+mn-ea"/>
                <a:cs typeface="+mn-cs"/>
              </a:rPr>
              <a:t> </a:t>
            </a:r>
            <a:r>
              <a:rPr lang="ja-JP" altLang="en-US" sz="1200" b="0" i="0" kern="1200">
                <a:solidFill>
                  <a:schemeClr val="tx1"/>
                </a:solidFill>
                <a:effectLst/>
                <a:latin typeface="+mn-lt"/>
                <a:ea typeface="+mn-ea"/>
                <a:cs typeface="+mn-cs"/>
              </a:rPr>
              <a:t>からダウンロードしていただけます。</a:t>
            </a:r>
            <a:endParaRPr lang="en-US" altLang="ja-JP"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a:t>
            </a:fld>
            <a:endParaRPr lang="en-US" dirty="0"/>
          </a:p>
        </p:txBody>
      </p:sp>
    </p:spTree>
    <p:extLst>
      <p:ext uri="{BB962C8B-B14F-4D97-AF65-F5344CB8AC3E}">
        <p14:creationId xmlns:p14="http://schemas.microsoft.com/office/powerpoint/2010/main" val="34820206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ja-JP" altLang="en-US" sz="1200" b="0" i="0" u="none" strike="noStrike" kern="1200">
                <a:solidFill>
                  <a:schemeClr val="tx1"/>
                </a:solidFill>
                <a:effectLst/>
                <a:latin typeface="+mn-lt"/>
                <a:ea typeface="+mn-ea"/>
                <a:cs typeface="+mn-cs"/>
              </a:rPr>
              <a:t>お勧めの考察ポイント</a:t>
            </a:r>
            <a:r>
              <a:rPr lang="en-AU" sz="1200" b="0" i="0" u="none" strike="noStrike" kern="1200" dirty="0">
                <a:solidFill>
                  <a:schemeClr val="tx1"/>
                </a:solidFill>
                <a:effectLst/>
                <a:latin typeface="+mn-lt"/>
                <a:ea typeface="+mn-ea"/>
                <a:cs typeface="+mn-cs"/>
              </a:rPr>
              <a:t>:  </a:t>
            </a:r>
          </a:p>
          <a:p>
            <a:pPr rtl="0"/>
            <a:endParaRPr lang="en-AU" altLang="ja-JP" sz="1200" b="0" i="0" u="none" strike="noStrike" kern="1200" dirty="0">
              <a:solidFill>
                <a:schemeClr val="tx1"/>
              </a:solidFill>
              <a:effectLst/>
              <a:latin typeface="+mn-lt"/>
              <a:ea typeface="+mn-ea"/>
              <a:cs typeface="+mn-cs"/>
            </a:endParaRPr>
          </a:p>
          <a:p>
            <a:pPr rtl="0"/>
            <a:r>
              <a:rPr lang="en-US" altLang="ja-JP" b="0" dirty="0">
                <a:effectLst/>
              </a:rPr>
              <a:t>- </a:t>
            </a:r>
            <a:r>
              <a:rPr lang="ja-JP" altLang="en-US" b="0">
                <a:effectLst/>
              </a:rPr>
              <a:t>なぜオレンジでは、他の産地よりも立地選定が重要なのでしょうか？</a:t>
            </a:r>
          </a:p>
          <a:p>
            <a:pPr rtl="0"/>
            <a:r>
              <a:rPr lang="en-US" altLang="ja-JP" b="0" dirty="0">
                <a:effectLst/>
              </a:rPr>
              <a:t>- </a:t>
            </a:r>
            <a:r>
              <a:rPr lang="ja-JP" altLang="en-US" b="0">
                <a:effectLst/>
              </a:rPr>
              <a:t>オレンジでは栽培醸造どちらも伝統的な技法を採るのが一般的です。その理由は何だと思いますか？また、このことが生産者のコミュニティにどのような影響を与えると思いますか？</a:t>
            </a:r>
          </a:p>
          <a:p>
            <a:pPr rtl="0"/>
            <a:r>
              <a:rPr lang="en-US" altLang="ja-JP" b="0" dirty="0">
                <a:effectLst/>
              </a:rPr>
              <a:t>- </a:t>
            </a:r>
            <a:r>
              <a:rPr lang="ja-JP" altLang="en-US" b="0">
                <a:effectLst/>
              </a:rPr>
              <a:t>冷涼気候のワインのスタイルの特徴は何でしょうか？温暖な年は、これらの特徴にどのような影響を与えるのでしょうか？</a:t>
            </a:r>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15</a:t>
            </a:fld>
            <a:endParaRPr lang="en-US" dirty="0"/>
          </a:p>
        </p:txBody>
      </p:sp>
    </p:spTree>
    <p:extLst>
      <p:ext uri="{BB962C8B-B14F-4D97-AF65-F5344CB8AC3E}">
        <p14:creationId xmlns:p14="http://schemas.microsoft.com/office/powerpoint/2010/main" val="21878607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16</a:t>
            </a:fld>
            <a:endParaRPr lang="en-US" dirty="0"/>
          </a:p>
        </p:txBody>
      </p:sp>
    </p:spTree>
    <p:extLst>
      <p:ext uri="{BB962C8B-B14F-4D97-AF65-F5344CB8AC3E}">
        <p14:creationId xmlns:p14="http://schemas.microsoft.com/office/powerpoint/2010/main" val="35494767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a:t>ここからは準備した複数のワインを試飲し、話し合ってみましょう。</a:t>
            </a:r>
            <a:endParaRPr lang="en-AU" altLang="ja-JP" dirty="0"/>
          </a:p>
          <a:p>
            <a:endParaRPr lang="en-US" dirty="0"/>
          </a:p>
          <a:p>
            <a:pPr marL="0" marR="0" lvl="0" indent="0" algn="l" defTabSz="914400" rtl="0" eaLnBrk="1" fontAlgn="auto" latinLnBrk="0" hangingPunct="1">
              <a:lnSpc>
                <a:spcPct val="100000"/>
              </a:lnSpc>
              <a:spcBef>
                <a:spcPct val="0"/>
              </a:spcBef>
              <a:spcAft>
                <a:spcPct val="0"/>
              </a:spcAft>
              <a:buClrTx/>
              <a:buSzTx/>
              <a:buFontTx/>
              <a:buNone/>
              <a:defRPr/>
            </a:pPr>
            <a:r>
              <a:rPr lang="ja-JP" altLang="en-US" sz="1200" b="0" i="0" u="none" strike="noStrike" kern="1200">
                <a:solidFill>
                  <a:schemeClr val="tx1"/>
                </a:solidFill>
                <a:effectLst/>
                <a:latin typeface="+mn-lt"/>
                <a:ea typeface="+mn-ea"/>
                <a:cs typeface="+mn-cs"/>
              </a:rPr>
              <a:t>追加情報</a:t>
            </a:r>
            <a:r>
              <a:rPr lang="en-AU" sz="1200" kern="1200" dirty="0">
                <a:solidFill>
                  <a:schemeClr val="tx1"/>
                </a:solidFill>
                <a:effectLst/>
                <a:latin typeface="+mn-lt"/>
                <a:ea typeface="+mn-ea"/>
                <a:cs typeface="+mn-cs"/>
              </a:rPr>
              <a:t>: </a:t>
            </a:r>
            <a:r>
              <a:rPr lang="ja-JP" altLang="en-US" sz="1200" kern="1200">
                <a:solidFill>
                  <a:schemeClr val="tx1"/>
                </a:solidFill>
                <a:effectLst/>
                <a:latin typeface="+mn-lt"/>
                <a:ea typeface="+mn-ea"/>
                <a:cs typeface="+mn-cs"/>
              </a:rPr>
              <a:t>これらの品種に関する情報はこちらからダウンロードいただけます</a:t>
            </a:r>
            <a:r>
              <a:rPr lang="en-AU" sz="1200" kern="1200" dirty="0">
                <a:solidFill>
                  <a:schemeClr val="tx1"/>
                </a:solidFill>
                <a:effectLst/>
                <a:latin typeface="+mn-lt"/>
                <a:ea typeface="+mn-ea"/>
                <a:cs typeface="+mn-cs"/>
              </a:rPr>
              <a:t> </a:t>
            </a:r>
            <a:r>
              <a:rPr lang="en-AU" sz="1200" kern="1200" dirty="0" err="1">
                <a:solidFill>
                  <a:schemeClr val="tx1"/>
                </a:solidFill>
                <a:effectLst/>
                <a:latin typeface="+mn-lt"/>
                <a:ea typeface="+mn-ea"/>
                <a:cs typeface="+mn-cs"/>
              </a:rPr>
              <a:t>www.australianwinediscovered.com</a:t>
            </a:r>
            <a:endParaRPr lang="en-AU"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17</a:t>
            </a:fld>
            <a:endParaRPr lang="en-US" dirty="0"/>
          </a:p>
        </p:txBody>
      </p:sp>
    </p:spTree>
    <p:extLst>
      <p:ext uri="{BB962C8B-B14F-4D97-AF65-F5344CB8AC3E}">
        <p14:creationId xmlns:p14="http://schemas.microsoft.com/office/powerpoint/2010/main" val="14074139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sz="1200" b="0" i="0" u="none" strike="noStrike" kern="1200">
                <a:solidFill>
                  <a:schemeClr val="tx1"/>
                </a:solidFill>
                <a:effectLst/>
                <a:latin typeface="+mn-lt"/>
                <a:ea typeface="+mn-ea"/>
                <a:cs typeface="+mn-cs"/>
              </a:rPr>
              <a:t>アロマティックなソーヴィニヨン・ブランはオレンジの冷涼気候によく適しており、特に海抜</a:t>
            </a:r>
            <a:r>
              <a:rPr lang="en-US" altLang="ja-JP" sz="1200" b="0" i="0" u="none" strike="noStrike" kern="1200" dirty="0">
                <a:solidFill>
                  <a:schemeClr val="tx1"/>
                </a:solidFill>
                <a:effectLst/>
                <a:latin typeface="+mn-lt"/>
                <a:ea typeface="+mn-ea"/>
                <a:cs typeface="+mn-cs"/>
              </a:rPr>
              <a:t>750m</a:t>
            </a:r>
            <a:r>
              <a:rPr lang="ja-JP" altLang="en-US" sz="1200" b="0" i="0" u="none" strike="noStrike" kern="1200">
                <a:solidFill>
                  <a:schemeClr val="tx1"/>
                </a:solidFill>
                <a:effectLst/>
                <a:latin typeface="+mn-lt"/>
                <a:ea typeface="+mn-ea"/>
                <a:cs typeface="+mn-cs"/>
              </a:rPr>
              <a:t>以上の標高の高い場所で造られた場合には、この品種のトレードマークでもあるトロピカルフルーツの特徴が際立ちます。</a:t>
            </a:r>
            <a:endParaRPr lang="en-AU" altLang="ja-JP" sz="1200" b="0" i="0" u="none" strike="noStrike"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18</a:t>
            </a:fld>
            <a:endParaRPr lang="en-US" dirty="0"/>
          </a:p>
        </p:txBody>
      </p:sp>
    </p:spTree>
    <p:extLst>
      <p:ext uri="{BB962C8B-B14F-4D97-AF65-F5344CB8AC3E}">
        <p14:creationId xmlns:p14="http://schemas.microsoft.com/office/powerpoint/2010/main" val="24905913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19</a:t>
            </a:fld>
            <a:endParaRPr lang="en-US" dirty="0"/>
          </a:p>
        </p:txBody>
      </p:sp>
    </p:spTree>
    <p:extLst>
      <p:ext uri="{BB962C8B-B14F-4D97-AF65-F5344CB8AC3E}">
        <p14:creationId xmlns:p14="http://schemas.microsoft.com/office/powerpoint/2010/main" val="401616950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a:t>さわやかでエレガントなワインから、しっかりとしたコクのあるワインまで、さまざまなワインがあり、柑橘類、有核果実、メロン、カシューナッツなどの味わいが見られます。</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20</a:t>
            </a:fld>
            <a:endParaRPr lang="en-US" dirty="0"/>
          </a:p>
        </p:txBody>
      </p:sp>
    </p:spTree>
    <p:extLst>
      <p:ext uri="{BB962C8B-B14F-4D97-AF65-F5344CB8AC3E}">
        <p14:creationId xmlns:p14="http://schemas.microsoft.com/office/powerpoint/2010/main" val="28928298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sz="1200" b="0" i="0" u="none" strike="noStrike" kern="1200">
                <a:solidFill>
                  <a:schemeClr val="tx1"/>
                </a:solidFill>
                <a:effectLst/>
                <a:latin typeface="+mn-lt"/>
                <a:ea typeface="+mn-ea"/>
                <a:cs typeface="+mn-cs"/>
              </a:rPr>
              <a:t>バランスの取れたオークの使用とピュアな果実味が大きな特徴で、チェリー、プラム、ラズベリー、イチゴのようなフレッシュな果実味がみられます。</a:t>
            </a:r>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22</a:t>
            </a:fld>
            <a:endParaRPr lang="en-US" dirty="0"/>
          </a:p>
        </p:txBody>
      </p:sp>
    </p:spTree>
    <p:extLst>
      <p:ext uri="{BB962C8B-B14F-4D97-AF65-F5344CB8AC3E}">
        <p14:creationId xmlns:p14="http://schemas.microsoft.com/office/powerpoint/2010/main" val="165386123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23</a:t>
            </a:fld>
            <a:endParaRPr lang="en-US" dirty="0"/>
          </a:p>
        </p:txBody>
      </p:sp>
    </p:spTree>
    <p:extLst>
      <p:ext uri="{BB962C8B-B14F-4D97-AF65-F5344CB8AC3E}">
        <p14:creationId xmlns:p14="http://schemas.microsoft.com/office/powerpoint/2010/main" val="193901187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a:t>味わいには草や土のような風味や、ダーク・ベリーのような甘みなどが感じられます。ミディアムボディで、こまやかなタンニンが特徴です。</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24</a:t>
            </a:fld>
            <a:endParaRPr lang="en-US" dirty="0"/>
          </a:p>
        </p:txBody>
      </p:sp>
    </p:spTree>
    <p:extLst>
      <p:ext uri="{BB962C8B-B14F-4D97-AF65-F5344CB8AC3E}">
        <p14:creationId xmlns:p14="http://schemas.microsoft.com/office/powerpoint/2010/main" val="287984184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25</a:t>
            </a:fld>
            <a:endParaRPr lang="en-US" dirty="0"/>
          </a:p>
        </p:txBody>
      </p:sp>
    </p:spTree>
    <p:extLst>
      <p:ext uri="{BB962C8B-B14F-4D97-AF65-F5344CB8AC3E}">
        <p14:creationId xmlns:p14="http://schemas.microsoft.com/office/powerpoint/2010/main" val="2595987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3</a:t>
            </a:fld>
            <a:endParaRPr lang="en-US" dirty="0"/>
          </a:p>
        </p:txBody>
      </p:sp>
    </p:spTree>
    <p:extLst>
      <p:ext uri="{BB962C8B-B14F-4D97-AF65-F5344CB8AC3E}">
        <p14:creationId xmlns:p14="http://schemas.microsoft.com/office/powerpoint/2010/main" val="86690587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sz="1200" b="0" i="0" u="none" strike="noStrike" kern="1200">
                <a:solidFill>
                  <a:schemeClr val="tx1"/>
                </a:solidFill>
                <a:effectLst/>
                <a:latin typeface="+mn-lt"/>
                <a:ea typeface="+mn-ea"/>
                <a:cs typeface="+mn-cs"/>
              </a:rPr>
              <a:t>シラーズは他の品種に比べ最近になって植えられたものですが、短い期間でその価値を証明し、エレガントなスタイルと並外れた色調、赤いベリーや温かみのあるスパイスなど、この品種の特徴をよく表すワインが作られています。</a:t>
            </a:r>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26</a:t>
            </a:fld>
            <a:endParaRPr lang="en-US" dirty="0"/>
          </a:p>
        </p:txBody>
      </p:sp>
    </p:spTree>
    <p:extLst>
      <p:ext uri="{BB962C8B-B14F-4D97-AF65-F5344CB8AC3E}">
        <p14:creationId xmlns:p14="http://schemas.microsoft.com/office/powerpoint/2010/main" val="279763652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AU" sz="1200" b="0" i="0" u="none" strike="noStrike" kern="1200" dirty="0">
                <a:solidFill>
                  <a:schemeClr val="tx1"/>
                </a:solidFill>
                <a:effectLst/>
                <a:latin typeface="+mn-lt"/>
                <a:ea typeface="+mn-ea"/>
                <a:cs typeface="+mn-cs"/>
              </a:rPr>
              <a:t>Orange’s climate, unique topography and volcanic soil types create excellent growing conditions for a considerable number of both classic and emerging grape varieties across a range of styles. Traditional varieties may dominate, but later plantings of lesser-known varieties are gaining momentum. Other noteworthy varieties include:</a:t>
            </a:r>
            <a:endParaRPr lang="en-AU" b="0" dirty="0">
              <a:effectLst/>
            </a:endParaRPr>
          </a:p>
          <a:p>
            <a:pPr marL="171450" indent="-171450" rtl="0" fontAlgn="base">
              <a:buFont typeface="Arial" panose="020B0604020202020204" pitchFamily="34" charset="0"/>
              <a:buChar char="•"/>
            </a:pPr>
            <a:r>
              <a:rPr lang="en-AU" sz="1200" b="0" i="0" u="none" strike="noStrike" kern="1200" dirty="0">
                <a:solidFill>
                  <a:schemeClr val="tx1"/>
                </a:solidFill>
                <a:effectLst/>
                <a:latin typeface="+mn-lt"/>
                <a:ea typeface="+mn-ea"/>
                <a:cs typeface="+mn-cs"/>
              </a:rPr>
              <a:t>Pinot Gris</a:t>
            </a:r>
          </a:p>
          <a:p>
            <a:pPr marL="171450" indent="-171450" rtl="0" fontAlgn="base">
              <a:buFont typeface="Arial" panose="020B0604020202020204" pitchFamily="34" charset="0"/>
              <a:buChar char="•"/>
            </a:pPr>
            <a:r>
              <a:rPr lang="en-AU" sz="1200" b="0" i="0" u="none" strike="noStrike" kern="1200" dirty="0">
                <a:solidFill>
                  <a:schemeClr val="tx1"/>
                </a:solidFill>
                <a:effectLst/>
                <a:latin typeface="+mn-lt"/>
                <a:ea typeface="+mn-ea"/>
                <a:cs typeface="+mn-cs"/>
              </a:rPr>
              <a:t>Prosecco</a:t>
            </a:r>
          </a:p>
          <a:p>
            <a:pPr marL="171450" indent="-171450" rtl="0" fontAlgn="base">
              <a:buFont typeface="Arial" panose="020B0604020202020204" pitchFamily="34" charset="0"/>
              <a:buChar char="•"/>
            </a:pPr>
            <a:r>
              <a:rPr lang="en-AU" sz="1200" b="0" i="0" u="none" strike="noStrike" kern="1200" dirty="0">
                <a:solidFill>
                  <a:schemeClr val="tx1"/>
                </a:solidFill>
                <a:effectLst/>
                <a:latin typeface="+mn-lt"/>
                <a:ea typeface="+mn-ea"/>
                <a:cs typeface="+mn-cs"/>
              </a:rPr>
              <a:t>Riesling</a:t>
            </a:r>
          </a:p>
          <a:p>
            <a:pPr marL="171450" indent="-171450" rtl="0" fontAlgn="base">
              <a:buFont typeface="Arial" panose="020B0604020202020204" pitchFamily="34" charset="0"/>
              <a:buChar char="•"/>
            </a:pPr>
            <a:r>
              <a:rPr lang="en-AU" sz="1200" b="0" i="0" u="none" strike="noStrike" kern="1200" dirty="0">
                <a:solidFill>
                  <a:schemeClr val="tx1"/>
                </a:solidFill>
                <a:effectLst/>
                <a:latin typeface="+mn-lt"/>
                <a:ea typeface="+mn-ea"/>
                <a:cs typeface="+mn-cs"/>
              </a:rPr>
              <a:t>Tempranillo</a:t>
            </a:r>
          </a:p>
          <a:p>
            <a:pPr marL="171450" indent="-171450" rtl="0" fontAlgn="base">
              <a:buFont typeface="Arial" panose="020B0604020202020204" pitchFamily="34" charset="0"/>
              <a:buChar char="•"/>
            </a:pPr>
            <a:r>
              <a:rPr lang="en-AU" sz="1200" b="0" i="0" u="none" strike="noStrike" kern="1200" dirty="0">
                <a:solidFill>
                  <a:schemeClr val="tx1"/>
                </a:solidFill>
                <a:effectLst/>
                <a:latin typeface="+mn-lt"/>
                <a:ea typeface="+mn-ea"/>
                <a:cs typeface="+mn-cs"/>
              </a:rPr>
              <a:t>Gamay</a:t>
            </a:r>
          </a:p>
          <a:p>
            <a:pPr marL="171450" indent="-171450" rtl="0" fontAlgn="base">
              <a:buFont typeface="Arial" panose="020B0604020202020204" pitchFamily="34" charset="0"/>
              <a:buChar char="•"/>
            </a:pPr>
            <a:r>
              <a:rPr lang="en-AU" sz="1200" b="0" i="0" u="none" strike="noStrike" kern="1200" dirty="0">
                <a:solidFill>
                  <a:schemeClr val="tx1"/>
                </a:solidFill>
                <a:effectLst/>
                <a:latin typeface="+mn-lt"/>
                <a:ea typeface="+mn-ea"/>
                <a:cs typeface="+mn-cs"/>
              </a:rPr>
              <a:t>Barbera</a:t>
            </a:r>
          </a:p>
          <a:p>
            <a:endParaRPr lang="en-US" dirty="0"/>
          </a:p>
          <a:p>
            <a:pPr rtl="0"/>
            <a:r>
              <a:rPr lang="en-AU" sz="1200" b="0" i="0" u="none" strike="noStrike" kern="1200" dirty="0">
                <a:solidFill>
                  <a:schemeClr val="tx1"/>
                </a:solidFill>
                <a:effectLst/>
                <a:latin typeface="+mn-lt"/>
                <a:ea typeface="+mn-ea"/>
                <a:cs typeface="+mn-cs"/>
              </a:rPr>
              <a:t>SUGGESTED DISCUSSION POINTS:  </a:t>
            </a:r>
            <a:endParaRPr lang="en-AU" b="0" dirty="0">
              <a:effectLst/>
            </a:endParaRPr>
          </a:p>
          <a:p>
            <a:pPr rtl="0" fontAlgn="base"/>
            <a:r>
              <a:rPr lang="en-AU" sz="1200" b="0" i="0" u="none" strike="noStrike" kern="1200" dirty="0">
                <a:solidFill>
                  <a:schemeClr val="tx1"/>
                </a:solidFill>
                <a:effectLst/>
                <a:latin typeface="+mn-lt"/>
                <a:ea typeface="+mn-ea"/>
                <a:cs typeface="+mn-cs"/>
              </a:rPr>
              <a:t>– How does the high elevation influence the overall characteristics of Orange wines?</a:t>
            </a:r>
          </a:p>
          <a:p>
            <a:pPr rtl="0" fontAlgn="base"/>
            <a:r>
              <a:rPr lang="en-AU" sz="1200" b="0" i="0" u="none" strike="noStrike" kern="1200" dirty="0">
                <a:solidFill>
                  <a:schemeClr val="tx1"/>
                </a:solidFill>
                <a:effectLst/>
                <a:latin typeface="+mn-lt"/>
                <a:ea typeface="+mn-ea"/>
                <a:cs typeface="+mn-cs"/>
              </a:rPr>
              <a:t>– Do wines from Orange have distinguishing qualities as a whole, or do they depend more on altitude and site selection?</a:t>
            </a:r>
          </a:p>
          <a:p>
            <a:pPr rtl="0" fontAlgn="base"/>
            <a:r>
              <a:rPr lang="en-AU" sz="1200" b="0" i="0" u="none" strike="noStrike" kern="1200" dirty="0">
                <a:solidFill>
                  <a:schemeClr val="tx1"/>
                </a:solidFill>
                <a:effectLst/>
                <a:latin typeface="+mn-lt"/>
                <a:ea typeface="+mn-ea"/>
                <a:cs typeface="+mn-cs"/>
              </a:rPr>
              <a:t>– How might Orange’s cool-climate Shiraz differ from Shiraz produced in warmer regions like the Hunter Valley or Barossa Valley?</a:t>
            </a:r>
          </a:p>
          <a:p>
            <a:pPr rtl="0" fontAlgn="base"/>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27</a:t>
            </a:fld>
            <a:endParaRPr lang="en-US" dirty="0"/>
          </a:p>
        </p:txBody>
      </p:sp>
    </p:spTree>
    <p:extLst>
      <p:ext uri="{BB962C8B-B14F-4D97-AF65-F5344CB8AC3E}">
        <p14:creationId xmlns:p14="http://schemas.microsoft.com/office/powerpoint/2010/main" val="193901187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AU" sz="1200" b="0" i="0" u="none" strike="noStrike" kern="1200" dirty="0" err="1">
                <a:solidFill>
                  <a:schemeClr val="tx1"/>
                </a:solidFill>
                <a:effectLst/>
                <a:latin typeface="+mn-lt"/>
                <a:ea typeface="+mn-ea"/>
                <a:cs typeface="+mn-cs"/>
              </a:rPr>
              <a:t>他のプログラムや資料はこちらwww.australianwinediscovered.com</a:t>
            </a:r>
            <a:endParaRPr lang="en-AU" b="0" dirty="0">
              <a:effectLst/>
            </a:endParaRPr>
          </a:p>
          <a:p>
            <a:r>
              <a:rPr lang="en-AU" sz="1200" kern="1200" dirty="0" err="1">
                <a:solidFill>
                  <a:schemeClr val="tx1"/>
                </a:solidFill>
                <a:effectLst/>
                <a:latin typeface="+mn-lt"/>
                <a:ea typeface="+mn-ea"/>
                <a:cs typeface="+mn-cs"/>
              </a:rPr>
              <a:t>お問合せはこちら（英語のみ）discovered@wineaustralia.com</a:t>
            </a:r>
            <a:endParaRPr lang="en-AU" sz="1200" kern="1200" dirty="0">
              <a:solidFill>
                <a:schemeClr val="tx1"/>
              </a:solidFill>
              <a:effectLst/>
              <a:latin typeface="+mn-lt"/>
              <a:ea typeface="+mn-ea"/>
              <a:cs typeface="+mn-cs"/>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29</a:t>
            </a:fld>
            <a:endParaRPr lang="en-US" dirty="0"/>
          </a:p>
        </p:txBody>
      </p:sp>
    </p:spTree>
    <p:extLst>
      <p:ext uri="{BB962C8B-B14F-4D97-AF65-F5344CB8AC3E}">
        <p14:creationId xmlns:p14="http://schemas.microsoft.com/office/powerpoint/2010/main" val="16547293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sz="1200" b="0" i="0" u="none" strike="noStrike" kern="1200">
                <a:solidFill>
                  <a:schemeClr val="tx1"/>
                </a:solidFill>
                <a:effectLst/>
                <a:latin typeface="+mn-lt"/>
                <a:ea typeface="+mn-ea"/>
                <a:cs typeface="+mn-cs"/>
              </a:rPr>
              <a:t>オレンジは、大分水嶺（</a:t>
            </a:r>
            <a:r>
              <a:rPr lang="en-US" altLang="ja-JP" sz="1200" b="0" i="0" u="none" strike="noStrike" kern="1200" dirty="0">
                <a:solidFill>
                  <a:schemeClr val="tx1"/>
                </a:solidFill>
                <a:effectLst/>
                <a:latin typeface="+mn-lt"/>
                <a:ea typeface="+mn-ea"/>
                <a:cs typeface="+mn-cs"/>
              </a:rPr>
              <a:t>Great Dividing Range</a:t>
            </a:r>
            <a:r>
              <a:rPr lang="ja-JP" altLang="en-US" sz="1200" b="0" i="0" u="none" strike="noStrike" kern="1200">
                <a:solidFill>
                  <a:schemeClr val="tx1"/>
                </a:solidFill>
                <a:effectLst/>
                <a:latin typeface="+mn-lt"/>
                <a:ea typeface="+mn-ea"/>
                <a:cs typeface="+mn-cs"/>
              </a:rPr>
              <a:t>）の西側斜面、セントラル・レーンジズ（</a:t>
            </a:r>
            <a:r>
              <a:rPr lang="en-US" altLang="ja-JP" sz="1200" b="0" i="0" u="none" strike="noStrike" kern="1200" dirty="0">
                <a:solidFill>
                  <a:schemeClr val="tx1"/>
                </a:solidFill>
                <a:effectLst/>
                <a:latin typeface="+mn-lt"/>
                <a:ea typeface="+mn-ea"/>
                <a:cs typeface="+mn-cs"/>
              </a:rPr>
              <a:t>Central Ranges</a:t>
            </a:r>
            <a:r>
              <a:rPr lang="ja-JP" altLang="en-US" sz="1200" b="0" i="0" u="none" strike="noStrike" kern="1200">
                <a:solidFill>
                  <a:schemeClr val="tx1"/>
                </a:solidFill>
                <a:effectLst/>
                <a:latin typeface="+mn-lt"/>
                <a:ea typeface="+mn-ea"/>
                <a:cs typeface="+mn-cs"/>
              </a:rPr>
              <a:t>）のワイン産地（</a:t>
            </a:r>
            <a:r>
              <a:rPr lang="en-US" altLang="ja-JP" sz="1200" b="0" i="0" u="none" strike="noStrike" kern="1200" dirty="0">
                <a:solidFill>
                  <a:schemeClr val="tx1"/>
                </a:solidFill>
                <a:effectLst/>
                <a:latin typeface="+mn-lt"/>
                <a:ea typeface="+mn-ea"/>
                <a:cs typeface="+mn-cs"/>
              </a:rPr>
              <a:t>Zone</a:t>
            </a:r>
            <a:r>
              <a:rPr lang="ja-JP" altLang="en-US" sz="1200" b="0" i="0" u="none" strike="noStrike" kern="1200">
                <a:solidFill>
                  <a:schemeClr val="tx1"/>
                </a:solidFill>
                <a:effectLst/>
                <a:latin typeface="+mn-lt"/>
                <a:ea typeface="+mn-ea"/>
                <a:cs typeface="+mn-cs"/>
              </a:rPr>
              <a:t>）の中心に位置し、ニュー・サウス・ウェールズ州で最大の冷涼気候の高地ワイン産地であり、オーストラリアで最も標高の高いワイン産地です。</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4</a:t>
            </a:fld>
            <a:endParaRPr lang="en-US" dirty="0"/>
          </a:p>
        </p:txBody>
      </p:sp>
    </p:spTree>
    <p:extLst>
      <p:ext uri="{BB962C8B-B14F-4D97-AF65-F5344CB8AC3E}">
        <p14:creationId xmlns:p14="http://schemas.microsoft.com/office/powerpoint/2010/main" val="16304834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a:t>オレンジはその短い歴史の中で、小規模ながらもテロワールを重視した高品質なワインを幅広く提供することで知られる、重要なワイン産地としての地位を確立しています。</a:t>
            </a:r>
          </a:p>
          <a:p>
            <a:r>
              <a:rPr lang="ja-JP" altLang="en-US"/>
              <a:t>オーストラリアで最も標高の高いワイン産地です。</a:t>
            </a:r>
          </a:p>
          <a:p>
            <a:r>
              <a:rPr lang="ja-JP" altLang="en-US"/>
              <a:t>冷涼な気候、豊かな火山性土壌、多様な地質が特徴です。</a:t>
            </a:r>
          </a:p>
          <a:p>
            <a:r>
              <a:rPr lang="ja-JP" altLang="en-US"/>
              <a:t>伝統品種が中心ではありますが、さまざまなオルタナティヴ品種もよく知られています。</a:t>
            </a:r>
          </a:p>
          <a:p>
            <a:r>
              <a:rPr lang="ja-JP" altLang="en-US"/>
              <a:t>また、オレンジは美食グルメの地としても有名な場所です。</a:t>
            </a:r>
            <a:endParaRPr lang="en-AU"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5</a:t>
            </a:fld>
            <a:endParaRPr lang="en-US" dirty="0"/>
          </a:p>
        </p:txBody>
      </p:sp>
    </p:spTree>
    <p:extLst>
      <p:ext uri="{BB962C8B-B14F-4D97-AF65-F5344CB8AC3E}">
        <p14:creationId xmlns:p14="http://schemas.microsoft.com/office/powerpoint/2010/main" val="27020655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ja-JP" altLang="en-US" sz="1200" b="0" i="0" u="none" strike="noStrike" kern="1200">
                <a:solidFill>
                  <a:schemeClr val="tx1"/>
                </a:solidFill>
                <a:effectLst/>
                <a:latin typeface="+mn-lt"/>
                <a:ea typeface="+mn-ea"/>
                <a:cs typeface="+mn-cs"/>
              </a:rPr>
              <a:t>お勧めの考察ポイント</a:t>
            </a:r>
            <a:r>
              <a:rPr lang="en-AU" sz="1200" b="0" i="0" u="none" strike="noStrike" kern="1200" dirty="0">
                <a:solidFill>
                  <a:schemeClr val="tx1"/>
                </a:solidFill>
                <a:effectLst/>
                <a:latin typeface="+mn-lt"/>
                <a:ea typeface="+mn-ea"/>
                <a:cs typeface="+mn-cs"/>
              </a:rPr>
              <a:t>:</a:t>
            </a:r>
          </a:p>
          <a:p>
            <a:pPr marL="171450" indent="-171450" rtl="0">
              <a:buFont typeface="Arial" panose="020B0604020202020204" pitchFamily="34" charset="0"/>
              <a:buChar char="•"/>
            </a:pPr>
            <a:r>
              <a:rPr lang="ja-JP" altLang="en-US" sz="1200" b="0" i="0" u="none" strike="noStrike" kern="1200">
                <a:solidFill>
                  <a:schemeClr val="tx1"/>
                </a:solidFill>
                <a:effectLst/>
                <a:latin typeface="+mn-lt"/>
                <a:ea typeface="+mn-ea"/>
                <a:cs typeface="+mn-cs"/>
              </a:rPr>
              <a:t>オレンジはワイン産地としての歴史は比較的浅い産地です。このことは、ブドウ栽培やワイン醸造にどういった影響を与えると思いますか？</a:t>
            </a:r>
            <a:endParaRPr lang="en-AU" altLang="ja-JP" sz="1200" b="0" i="0" u="none" strike="noStrike" kern="1200" dirty="0">
              <a:solidFill>
                <a:schemeClr val="tx1"/>
              </a:solidFill>
              <a:effectLst/>
              <a:latin typeface="+mn-lt"/>
              <a:ea typeface="+mn-ea"/>
              <a:cs typeface="+mn-cs"/>
            </a:endParaRPr>
          </a:p>
          <a:p>
            <a:pPr marL="171450" indent="-171450" rtl="0">
              <a:buFont typeface="Arial" panose="020B0604020202020204" pitchFamily="34" charset="0"/>
              <a:buChar char="•"/>
            </a:pPr>
            <a:r>
              <a:rPr lang="ja-JP" altLang="en-US" b="0">
                <a:effectLst/>
              </a:rPr>
              <a:t>もともと農業で発展したオレンジが、比較的最近になってようやくワインの産地として注目されるようになったのはなぜだと思いますか？</a:t>
            </a:r>
            <a:endParaRPr lang="en-AU" b="0" dirty="0">
              <a:effectLst/>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9</a:t>
            </a:fld>
            <a:endParaRPr lang="en-US" dirty="0"/>
          </a:p>
        </p:txBody>
      </p:sp>
    </p:spTree>
    <p:extLst>
      <p:ext uri="{BB962C8B-B14F-4D97-AF65-F5344CB8AC3E}">
        <p14:creationId xmlns:p14="http://schemas.microsoft.com/office/powerpoint/2010/main" val="29896181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ja-JP" altLang="en-US" b="0">
                <a:effectLst/>
              </a:rPr>
              <a:t>カノボラス山は、長らく活動していない休火山で、この地域に大きな影響を与えてきました。</a:t>
            </a:r>
            <a:endParaRPr lang="en-AU" altLang="ja-JP" b="0" dirty="0">
              <a:effectLst/>
            </a:endParaRPr>
          </a:p>
          <a:p>
            <a:pPr rtl="0"/>
            <a:r>
              <a:rPr lang="en-US" altLang="ja-JP" b="0" dirty="0">
                <a:effectLst/>
              </a:rPr>
              <a:t>1000</a:t>
            </a:r>
            <a:r>
              <a:rPr lang="ja-JP" altLang="en-US" b="0">
                <a:effectLst/>
              </a:rPr>
              <a:t>万年以上前に起きた一連の噴火と、それ以降に何度も起きた浸食によって現在のように傾斜のある地形ができあがりました。</a:t>
            </a:r>
            <a:endParaRPr lang="en-AU" altLang="ja-JP" b="0" dirty="0">
              <a:effectLst/>
            </a:endParaRPr>
          </a:p>
          <a:p>
            <a:pPr rtl="0"/>
            <a:r>
              <a:rPr lang="ja-JP" altLang="en-US" b="0">
                <a:effectLst/>
              </a:rPr>
              <a:t>オレンジの地勢は多様性に富んでいて、地形、土壌の種類、年代などが標高によって決まります。</a:t>
            </a:r>
            <a:endParaRPr lang="en-AU" altLang="ja-JP" b="0" dirty="0">
              <a:effectLst/>
            </a:endParaRPr>
          </a:p>
          <a:p>
            <a:pPr rtl="0"/>
            <a:r>
              <a:rPr lang="ja-JP" altLang="en-US" b="0">
                <a:effectLst/>
              </a:rPr>
              <a:t>標高の高さによって冷涼な大陸性気候がもたらされ、カノボラス山へ近接していることがまた、気温や天候のパターンに強い影響を及ぼしています。</a:t>
            </a:r>
            <a:endParaRPr lang="en-AU" altLang="ja-JP" b="0" dirty="0">
              <a:effectLst/>
            </a:endParaRPr>
          </a:p>
          <a:p>
            <a:pPr rtl="0"/>
            <a:r>
              <a:rPr lang="ja-JP" altLang="en-US" b="0">
                <a:effectLst/>
              </a:rPr>
              <a:t>こうした特徴的な地勢、気候条件は、オレンジに農業、特に高品質の冷涼気候ワインの生産地としての理想的な条件をもたらしています。</a:t>
            </a:r>
            <a:endParaRPr lang="en-AU" altLang="ja-JP" b="0" dirty="0">
              <a:effectLst/>
            </a:endParaRPr>
          </a:p>
          <a:p>
            <a:pPr rtl="0"/>
            <a:endParaRPr lang="en-AU" b="0" dirty="0">
              <a:effectLst/>
            </a:endParaRPr>
          </a:p>
          <a:p>
            <a:pPr rtl="0"/>
            <a:endParaRPr lang="en-AU" b="0" dirty="0">
              <a:effectLst/>
            </a:endParaRPr>
          </a:p>
          <a:p>
            <a:br>
              <a:rPr lang="en-AU" dirty="0"/>
            </a:br>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10</a:t>
            </a:fld>
            <a:endParaRPr lang="en-US" dirty="0"/>
          </a:p>
        </p:txBody>
      </p:sp>
    </p:spTree>
    <p:extLst>
      <p:ext uri="{BB962C8B-B14F-4D97-AF65-F5344CB8AC3E}">
        <p14:creationId xmlns:p14="http://schemas.microsoft.com/office/powerpoint/2010/main" val="18944621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altLang="ja-JP" sz="1200" b="0" i="0" u="none" strike="noStrike" kern="1200" dirty="0">
                <a:solidFill>
                  <a:schemeClr val="tx1"/>
                </a:solidFill>
                <a:effectLst/>
                <a:latin typeface="+mn-lt"/>
                <a:ea typeface="+mn-ea"/>
                <a:cs typeface="+mn-cs"/>
              </a:rPr>
              <a:t>1</a:t>
            </a:r>
            <a:r>
              <a:rPr lang="ja-JP" altLang="en-US" sz="1200" b="0" i="0" u="none" strike="noStrike" kern="1200">
                <a:solidFill>
                  <a:schemeClr val="tx1"/>
                </a:solidFill>
                <a:effectLst/>
                <a:latin typeface="+mn-lt"/>
                <a:ea typeface="+mn-ea"/>
                <a:cs typeface="+mn-cs"/>
              </a:rPr>
              <a:t>月の平均気温</a:t>
            </a:r>
            <a:r>
              <a:rPr lang="en-AU" sz="1200" b="0" i="0" u="none" strike="noStrike" kern="1200" dirty="0">
                <a:solidFill>
                  <a:schemeClr val="tx1"/>
                </a:solidFill>
                <a:effectLst/>
                <a:latin typeface="+mn-lt"/>
                <a:ea typeface="+mn-ea"/>
                <a:cs typeface="+mn-cs"/>
              </a:rPr>
              <a:t> (MJT): 21.6˚C (71°F)</a:t>
            </a:r>
            <a:endParaRPr lang="en-AU" b="0" dirty="0">
              <a:effectLst/>
              <a:latin typeface="+mn-lt"/>
            </a:endParaRPr>
          </a:p>
          <a:p>
            <a:pPr rtl="0"/>
            <a:r>
              <a:rPr lang="en-AU" sz="1200" b="0" i="0" u="none" strike="noStrike" kern="1200" dirty="0">
                <a:solidFill>
                  <a:schemeClr val="tx1"/>
                </a:solidFill>
                <a:effectLst/>
                <a:latin typeface="+mn-lt"/>
                <a:ea typeface="+mn-ea"/>
                <a:cs typeface="+mn-cs"/>
              </a:rPr>
              <a:t>- </a:t>
            </a:r>
            <a:r>
              <a:rPr lang="ja-JP" altLang="en-US" sz="1200" b="0" i="0" u="none" strike="noStrike" kern="1200">
                <a:solidFill>
                  <a:schemeClr val="tx1"/>
                </a:solidFill>
                <a:effectLst/>
                <a:latin typeface="+mn-lt"/>
                <a:ea typeface="+mn-ea"/>
                <a:cs typeface="+mn-cs"/>
              </a:rPr>
              <a:t>ブドウ生育期間の降水量</a:t>
            </a:r>
            <a:r>
              <a:rPr lang="en-AU" sz="1200" b="0" i="0" u="none" strike="noStrike" kern="1200" dirty="0">
                <a:solidFill>
                  <a:schemeClr val="tx1"/>
                </a:solidFill>
                <a:effectLst/>
                <a:latin typeface="+mn-lt"/>
                <a:ea typeface="+mn-ea"/>
                <a:cs typeface="+mn-cs"/>
              </a:rPr>
              <a:t>(GSR):450mm (18in)</a:t>
            </a:r>
            <a:br>
              <a:rPr lang="en-AU" dirty="0"/>
            </a:br>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11</a:t>
            </a:fld>
            <a:endParaRPr lang="en-US" dirty="0"/>
          </a:p>
        </p:txBody>
      </p:sp>
    </p:spTree>
    <p:extLst>
      <p:ext uri="{BB962C8B-B14F-4D97-AF65-F5344CB8AC3E}">
        <p14:creationId xmlns:p14="http://schemas.microsoft.com/office/powerpoint/2010/main" val="25992269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ja-JP" altLang="en-US" sz="1200" b="0" i="0" u="none" strike="noStrike" kern="1200">
                <a:solidFill>
                  <a:schemeClr val="tx1"/>
                </a:solidFill>
                <a:effectLst/>
                <a:latin typeface="+mn-lt"/>
                <a:ea typeface="+mn-ea"/>
                <a:cs typeface="+mn-cs"/>
              </a:rPr>
              <a:t>お勧めの考察ポイント</a:t>
            </a:r>
            <a:r>
              <a:rPr lang="en-AU" sz="1200" b="0" i="0" u="none" strike="noStrike" kern="1200" dirty="0">
                <a:solidFill>
                  <a:schemeClr val="tx1"/>
                </a:solidFill>
                <a:effectLst/>
                <a:latin typeface="+mn-lt"/>
                <a:ea typeface="+mn-ea"/>
                <a:cs typeface="+mn-cs"/>
              </a:rPr>
              <a:t>:  </a:t>
            </a:r>
            <a:endParaRPr lang="en-AU" b="0" dirty="0">
              <a:effectLst/>
            </a:endParaRPr>
          </a:p>
          <a:p>
            <a:pPr rtl="0" fontAlgn="base"/>
            <a:endParaRPr lang="en-US" dirty="0"/>
          </a:p>
          <a:p>
            <a:pPr marL="171450" indent="-171450" rtl="0" fontAlgn="base">
              <a:buFontTx/>
              <a:buChar char="-"/>
            </a:pPr>
            <a:r>
              <a:rPr lang="ja-JP" altLang="en-US"/>
              <a:t>オレンジにとって、標高がこれほど重要な要素である理由は何でしょうか？</a:t>
            </a:r>
            <a:endParaRPr lang="en-AU" altLang="ja-JP" dirty="0"/>
          </a:p>
          <a:p>
            <a:pPr marL="171450" indent="-171450" rtl="0" fontAlgn="base">
              <a:buFontTx/>
              <a:buChar char="-"/>
            </a:pPr>
            <a:r>
              <a:rPr lang="ja-JP" altLang="en-US"/>
              <a:t>それは栽培者や生産者の意思決定にどのような影響を及ぼすのでしょうか？</a:t>
            </a:r>
            <a:endParaRPr lang="en-AU" altLang="ja-JP" dirty="0"/>
          </a:p>
          <a:p>
            <a:pPr marL="171450" indent="-171450" rtl="0" fontAlgn="base">
              <a:buFontTx/>
              <a:buChar char="-"/>
            </a:pPr>
            <a:r>
              <a:rPr lang="ja-JP" altLang="en-US"/>
              <a:t>カノボラス山は、オレンジのワイン産地としての進化にどのような影響を及ぼしたのでしょうか？</a:t>
            </a:r>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12</a:t>
            </a:fld>
            <a:endParaRPr lang="en-US" dirty="0"/>
          </a:p>
        </p:txBody>
      </p:sp>
    </p:spTree>
    <p:extLst>
      <p:ext uri="{BB962C8B-B14F-4D97-AF65-F5344CB8AC3E}">
        <p14:creationId xmlns:p14="http://schemas.microsoft.com/office/powerpoint/2010/main" val="17906099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14</a:t>
            </a:fld>
            <a:endParaRPr lang="en-US" dirty="0"/>
          </a:p>
        </p:txBody>
      </p:sp>
    </p:spTree>
    <p:extLst>
      <p:ext uri="{BB962C8B-B14F-4D97-AF65-F5344CB8AC3E}">
        <p14:creationId xmlns:p14="http://schemas.microsoft.com/office/powerpoint/2010/main" val="249633183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3"/>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260254201"/>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ext Right - Small title on White Background">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611991"/>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91218"/>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172740F4-95EE-1A0E-2830-7BA7F7EA406F}"/>
              </a:ext>
            </a:extLst>
          </p:cNvPr>
          <p:cNvSpPr>
            <a:spLocks noGrp="1"/>
          </p:cNvSpPr>
          <p:nvPr>
            <p:ph type="body" sz="quarter" idx="13" hasCustomPrompt="1"/>
          </p:nvPr>
        </p:nvSpPr>
        <p:spPr>
          <a:xfrm>
            <a:off x="6456363" y="1479855"/>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219899511"/>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ext Lef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30419" y="3463427"/>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A75A5A85-FFD2-4B7C-2E12-0B47EB9412F8}"/>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54382663"/>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Text Righ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592898"/>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72125"/>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A07CDF38-66FC-83A8-05FA-27AB6E20AFAB}"/>
              </a:ext>
            </a:extLst>
          </p:cNvPr>
          <p:cNvSpPr>
            <a:spLocks noGrp="1"/>
          </p:cNvSpPr>
          <p:nvPr>
            <p:ph type="body" sz="quarter" idx="13" hasCustomPrompt="1"/>
          </p:nvPr>
        </p:nvSpPr>
        <p:spPr>
          <a:xfrm>
            <a:off x="6456363" y="1460762"/>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3092765699"/>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meline Start">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6DCCE697-4019-BB04-2E3D-B591954C0E92}"/>
              </a:ext>
            </a:extLst>
          </p:cNvPr>
          <p:cNvCxnSpPr/>
          <p:nvPr userDrawn="1"/>
        </p:nvCxnSpPr>
        <p:spPr>
          <a:xfrm>
            <a:off x="1635760" y="3429000"/>
            <a:ext cx="1055624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D87C4ADD-0043-2691-F0F9-61E2A9C9E55B}"/>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14" name="Picture Placeholder 13">
            <a:extLst>
              <a:ext uri="{FF2B5EF4-FFF2-40B4-BE49-F238E27FC236}">
                <a16:creationId xmlns:a16="http://schemas.microsoft.com/office/drawing/2014/main" id="{A8945C62-1796-2F24-FF4B-EE658021C83A}"/>
              </a:ext>
            </a:extLst>
          </p:cNvPr>
          <p:cNvSpPr>
            <a:spLocks noGrp="1"/>
          </p:cNvSpPr>
          <p:nvPr>
            <p:ph type="pic" sz="quarter" idx="12"/>
          </p:nvPr>
        </p:nvSpPr>
        <p:spPr>
          <a:xfrm>
            <a:off x="6456363" y="3808638"/>
            <a:ext cx="5735637" cy="2713065"/>
          </a:xfrm>
        </p:spPr>
        <p:txBody>
          <a:bodyPr/>
          <a:lstStyle>
            <a:lvl1pPr marL="0" indent="0">
              <a:buFont typeface="Arial" panose="020B0604020202020204" pitchFamily="34" charset="0"/>
              <a:buNone/>
              <a:defRPr b="0" i="0"/>
            </a:lvl1pPr>
          </a:lstStyle>
          <a:p>
            <a:endParaRPr lang="en-US" dirty="0"/>
          </a:p>
        </p:txBody>
      </p:sp>
      <p:sp>
        <p:nvSpPr>
          <p:cNvPr id="2" name="Title 1">
            <a:extLst>
              <a:ext uri="{FF2B5EF4-FFF2-40B4-BE49-F238E27FC236}">
                <a16:creationId xmlns:a16="http://schemas.microsoft.com/office/drawing/2014/main" id="{FA8C56E1-4F7A-0A2A-BC11-63617FE632F7}"/>
              </a:ext>
            </a:extLst>
          </p:cNvPr>
          <p:cNvSpPr>
            <a:spLocks noGrp="1"/>
          </p:cNvSpPr>
          <p:nvPr>
            <p:ph type="title" hasCustomPrompt="1"/>
          </p:nvPr>
        </p:nvSpPr>
        <p:spPr>
          <a:xfrm>
            <a:off x="673234" y="3808638"/>
            <a:ext cx="2382787" cy="662774"/>
          </a:xfrm>
        </p:spPr>
        <p:txBody>
          <a:bodyPr anchor="b"/>
          <a:lstStyle>
            <a:lvl1pPr>
              <a:defRPr sz="2400" b="1" cap="none">
                <a:solidFill>
                  <a:schemeClr val="accent1"/>
                </a:solidFill>
                <a:latin typeface="Neue Haas Grotesk Text Pro" panose="020B0504020202020204" pitchFamily="34" charset="77"/>
              </a:defRPr>
            </a:lvl1pPr>
          </a:lstStyle>
          <a:p>
            <a:r>
              <a:rPr lang="en-US" dirty="0"/>
              <a:t>Click to edit title style</a:t>
            </a:r>
            <a:endParaRPr lang="en-AU" dirty="0"/>
          </a:p>
        </p:txBody>
      </p:sp>
      <p:sp>
        <p:nvSpPr>
          <p:cNvPr id="4" name="Text Placeholder 4">
            <a:extLst>
              <a:ext uri="{FF2B5EF4-FFF2-40B4-BE49-F238E27FC236}">
                <a16:creationId xmlns:a16="http://schemas.microsoft.com/office/drawing/2014/main" id="{6B6B924D-09BD-C049-692A-382067D57BF1}"/>
              </a:ext>
            </a:extLst>
          </p:cNvPr>
          <p:cNvSpPr>
            <a:spLocks noGrp="1"/>
          </p:cNvSpPr>
          <p:nvPr>
            <p:ph type="body" sz="quarter" idx="10" hasCustomPrompt="1"/>
          </p:nvPr>
        </p:nvSpPr>
        <p:spPr>
          <a:xfrm>
            <a:off x="673234"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5" name="Text Placeholder 4">
            <a:extLst>
              <a:ext uri="{FF2B5EF4-FFF2-40B4-BE49-F238E27FC236}">
                <a16:creationId xmlns:a16="http://schemas.microsoft.com/office/drawing/2014/main" id="{0476778D-80A8-6E67-51B8-8202C91D7334}"/>
              </a:ext>
            </a:extLst>
          </p:cNvPr>
          <p:cNvSpPr>
            <a:spLocks noGrp="1"/>
          </p:cNvSpPr>
          <p:nvPr>
            <p:ph type="body" sz="quarter" idx="15" hasCustomPrompt="1"/>
          </p:nvPr>
        </p:nvSpPr>
        <p:spPr>
          <a:xfrm>
            <a:off x="5971951" y="1720205"/>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1F3B1517-037A-CABC-600A-81C653629898}"/>
              </a:ext>
            </a:extLst>
          </p:cNvPr>
          <p:cNvSpPr>
            <a:spLocks noGrp="1"/>
          </p:cNvSpPr>
          <p:nvPr>
            <p:ph type="body" sz="quarter" idx="16" hasCustomPrompt="1"/>
          </p:nvPr>
        </p:nvSpPr>
        <p:spPr>
          <a:xfrm>
            <a:off x="5971951" y="1057431"/>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8" name="Text Placeholder 4">
            <a:extLst>
              <a:ext uri="{FF2B5EF4-FFF2-40B4-BE49-F238E27FC236}">
                <a16:creationId xmlns:a16="http://schemas.microsoft.com/office/drawing/2014/main" id="{EFC2E36E-1B11-BBAF-0888-5579301BA825}"/>
              </a:ext>
            </a:extLst>
          </p:cNvPr>
          <p:cNvSpPr>
            <a:spLocks noGrp="1"/>
          </p:cNvSpPr>
          <p:nvPr>
            <p:ph type="body" sz="quarter" idx="13" hasCustomPrompt="1"/>
          </p:nvPr>
        </p:nvSpPr>
        <p:spPr>
          <a:xfrm>
            <a:off x="623888" y="1513497"/>
            <a:ext cx="4657498" cy="1325563"/>
          </a:xfrm>
        </p:spPr>
        <p:txBody>
          <a:bodyPr/>
          <a:lstStyle>
            <a:lvl1pPr marL="0" indent="0">
              <a:lnSpc>
                <a:spcPct val="82000"/>
              </a:lnSpc>
              <a:buFontTx/>
              <a:buNone/>
              <a:defRPr sz="400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
        <p:nvSpPr>
          <p:cNvPr id="16" name="Text Placeholder 15">
            <a:extLst>
              <a:ext uri="{FF2B5EF4-FFF2-40B4-BE49-F238E27FC236}">
                <a16:creationId xmlns:a16="http://schemas.microsoft.com/office/drawing/2014/main" id="{54DFE537-DE09-1E8E-465D-07F0751EACEF}"/>
              </a:ext>
            </a:extLst>
          </p:cNvPr>
          <p:cNvSpPr>
            <a:spLocks noGrp="1"/>
          </p:cNvSpPr>
          <p:nvPr>
            <p:ph type="body" sz="quarter" idx="19"/>
          </p:nvPr>
        </p:nvSpPr>
        <p:spPr>
          <a:xfrm>
            <a:off x="623344" y="512087"/>
            <a:ext cx="4298950" cy="903287"/>
          </a:xfrm>
        </p:spPr>
        <p:txBody>
          <a:bodyPr anchor="b"/>
          <a:lstStyle>
            <a:lvl1pPr marL="0" indent="0">
              <a:lnSpc>
                <a:spcPct val="82000"/>
              </a:lnSpc>
              <a:buFontTx/>
              <a:buNone/>
              <a:defRPr sz="3200"/>
            </a:lvl1pPr>
            <a:lvl2pPr>
              <a:defRPr sz="3200"/>
            </a:lvl2pPr>
            <a:lvl3pPr>
              <a:defRPr sz="3200"/>
            </a:lvl3pPr>
            <a:lvl4pPr>
              <a:defRPr sz="3200"/>
            </a:lvl4pPr>
            <a:lvl5pPr>
              <a:defRPr sz="3200"/>
            </a:lvl5pPr>
          </a:lstStyle>
          <a:p>
            <a:pPr lvl="0"/>
            <a:r>
              <a:rPr lang="en-GB" dirty="0"/>
              <a:t>Click to edit Master text styles</a:t>
            </a:r>
            <a:endParaRPr lang="en-US" dirty="0"/>
          </a:p>
        </p:txBody>
      </p:sp>
      <p:sp>
        <p:nvSpPr>
          <p:cNvPr id="6" name="Oval 5">
            <a:extLst>
              <a:ext uri="{FF2B5EF4-FFF2-40B4-BE49-F238E27FC236}">
                <a16:creationId xmlns:a16="http://schemas.microsoft.com/office/drawing/2014/main" id="{74A8A14A-D1CA-D9F8-306F-F692F60C4618}"/>
              </a:ext>
            </a:extLst>
          </p:cNvPr>
          <p:cNvSpPr/>
          <p:nvPr userDrawn="1"/>
        </p:nvSpPr>
        <p:spPr>
          <a:xfrm>
            <a:off x="9018676" y="3227753"/>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7" name="Oval 6">
            <a:extLst>
              <a:ext uri="{FF2B5EF4-FFF2-40B4-BE49-F238E27FC236}">
                <a16:creationId xmlns:a16="http://schemas.microsoft.com/office/drawing/2014/main" id="{77579E85-735B-80E7-69B6-1FED6AD601C7}"/>
              </a:ext>
            </a:extLst>
          </p:cNvPr>
          <p:cNvSpPr/>
          <p:nvPr userDrawn="1"/>
        </p:nvSpPr>
        <p:spPr>
          <a:xfrm>
            <a:off x="4036732" y="3257733"/>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5" name="Oval 4">
            <a:extLst>
              <a:ext uri="{FF2B5EF4-FFF2-40B4-BE49-F238E27FC236}">
                <a16:creationId xmlns:a16="http://schemas.microsoft.com/office/drawing/2014/main" id="{70A9624E-5D1C-6B3A-80CD-469883885D39}"/>
              </a:ext>
            </a:extLst>
          </p:cNvPr>
          <p:cNvSpPr/>
          <p:nvPr userDrawn="1"/>
        </p:nvSpPr>
        <p:spPr>
          <a:xfrm>
            <a:off x="6437704" y="3227753"/>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Tree>
    <p:extLst>
      <p:ext uri="{BB962C8B-B14F-4D97-AF65-F5344CB8AC3E}">
        <p14:creationId xmlns:p14="http://schemas.microsoft.com/office/powerpoint/2010/main" val="3400445684"/>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Second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0" y="3429000"/>
            <a:ext cx="1219200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438FBB87-CB17-3FE8-2B96-3D05DFD2FB85}"/>
              </a:ext>
            </a:extLst>
          </p:cNvPr>
          <p:cNvSpPr/>
          <p:nvPr userDrawn="1"/>
        </p:nvSpPr>
        <p:spPr>
          <a:xfrm>
            <a:off x="3976197"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3B9587D6-9686-9FBB-0765-D619A1CBCFB4}"/>
              </a:ext>
            </a:extLst>
          </p:cNvPr>
          <p:cNvSpPr/>
          <p:nvPr userDrawn="1"/>
        </p:nvSpPr>
        <p:spPr>
          <a:xfrm>
            <a:off x="9500166"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9055768" y="3808638"/>
            <a:ext cx="3136232" cy="2800350"/>
          </a:xfrm>
        </p:spPr>
        <p:txBody>
          <a:bodyPr/>
          <a:lstStyle>
            <a:lvl1pPr marL="0" indent="0">
              <a:buFont typeface="Arial" panose="020B0604020202020204" pitchFamily="34" charset="0"/>
              <a:buNone/>
              <a:defRPr/>
            </a:lvl1pPr>
          </a:lstStyle>
          <a:p>
            <a:endParaRPr lang="en-US"/>
          </a:p>
        </p:txBody>
      </p:sp>
      <p:sp>
        <p:nvSpPr>
          <p:cNvPr id="9" name="Oval 8">
            <a:extLst>
              <a:ext uri="{FF2B5EF4-FFF2-40B4-BE49-F238E27FC236}">
                <a16:creationId xmlns:a16="http://schemas.microsoft.com/office/drawing/2014/main" id="{4F11D5CE-BFFC-40BB-DD44-37BC844B666B}"/>
              </a:ext>
            </a:extLst>
          </p:cNvPr>
          <p:cNvSpPr/>
          <p:nvPr userDrawn="1"/>
        </p:nvSpPr>
        <p:spPr>
          <a:xfrm>
            <a:off x="6587661"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18" name="Text Placeholder 4">
            <a:extLst>
              <a:ext uri="{FF2B5EF4-FFF2-40B4-BE49-F238E27FC236}">
                <a16:creationId xmlns:a16="http://schemas.microsoft.com/office/drawing/2014/main" id="{1D01EE4A-6707-AC5C-282A-6CAD0444217D}"/>
              </a:ext>
            </a:extLst>
          </p:cNvPr>
          <p:cNvSpPr>
            <a:spLocks noGrp="1"/>
          </p:cNvSpPr>
          <p:nvPr>
            <p:ph type="body" sz="quarter" idx="19" hasCustomPrompt="1"/>
          </p:nvPr>
        </p:nvSpPr>
        <p:spPr>
          <a:xfrm>
            <a:off x="5793874"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9" name="Text Placeholder 16">
            <a:extLst>
              <a:ext uri="{FF2B5EF4-FFF2-40B4-BE49-F238E27FC236}">
                <a16:creationId xmlns:a16="http://schemas.microsoft.com/office/drawing/2014/main" id="{56AACFBB-ADA6-52A8-6760-35A7AA5BD4AC}"/>
              </a:ext>
            </a:extLst>
          </p:cNvPr>
          <p:cNvSpPr>
            <a:spLocks noGrp="1"/>
          </p:cNvSpPr>
          <p:nvPr>
            <p:ph type="body" sz="quarter" idx="20" hasCustomPrompt="1"/>
          </p:nvPr>
        </p:nvSpPr>
        <p:spPr>
          <a:xfrm>
            <a:off x="5782989"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8413462"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8402577"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Tree>
    <p:extLst>
      <p:ext uri="{BB962C8B-B14F-4D97-AF65-F5344CB8AC3E}">
        <p14:creationId xmlns:p14="http://schemas.microsoft.com/office/powerpoint/2010/main" val="162057050"/>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Future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0" y="3429000"/>
            <a:ext cx="1219200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789453"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7712439" y="374557"/>
            <a:ext cx="4479561" cy="2801900"/>
          </a:xfrm>
        </p:spPr>
        <p:txBody>
          <a:bodyPr/>
          <a:lstStyle>
            <a:lvl1pPr marL="0" indent="0">
              <a:buFont typeface="Arial" panose="020B0604020202020204" pitchFamily="34" charset="0"/>
              <a:buNone/>
              <a:defRPr/>
            </a:lvl1pPr>
          </a:lstStyle>
          <a:p>
            <a:endParaRPr lang="en-US"/>
          </a:p>
        </p:txBody>
      </p:sp>
      <p:sp>
        <p:nvSpPr>
          <p:cNvPr id="9" name="Oval 8">
            <a:extLst>
              <a:ext uri="{FF2B5EF4-FFF2-40B4-BE49-F238E27FC236}">
                <a16:creationId xmlns:a16="http://schemas.microsoft.com/office/drawing/2014/main" id="{4F11D5CE-BFFC-40BB-DD44-37BC844B666B}"/>
              </a:ext>
            </a:extLst>
          </p:cNvPr>
          <p:cNvSpPr/>
          <p:nvPr userDrawn="1"/>
        </p:nvSpPr>
        <p:spPr>
          <a:xfrm>
            <a:off x="3081664"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5914292" y="4632860"/>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5903407" y="3949009"/>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3" name="Oval 2">
            <a:extLst>
              <a:ext uri="{FF2B5EF4-FFF2-40B4-BE49-F238E27FC236}">
                <a16:creationId xmlns:a16="http://schemas.microsoft.com/office/drawing/2014/main" id="{FF7ECA34-306B-07D0-C7CA-C6E17551922E}"/>
              </a:ext>
            </a:extLst>
          </p:cNvPr>
          <p:cNvSpPr/>
          <p:nvPr userDrawn="1"/>
        </p:nvSpPr>
        <p:spPr>
          <a:xfrm>
            <a:off x="5996525"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a:extLst>
              <a:ext uri="{FF2B5EF4-FFF2-40B4-BE49-F238E27FC236}">
                <a16:creationId xmlns:a16="http://schemas.microsoft.com/office/drawing/2014/main" id="{30DCB7F0-425B-627E-6AA1-B02F6B824A17}"/>
              </a:ext>
            </a:extLst>
          </p:cNvPr>
          <p:cNvSpPr/>
          <p:nvPr userDrawn="1"/>
        </p:nvSpPr>
        <p:spPr>
          <a:xfrm>
            <a:off x="8965351"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61911708"/>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4_Future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0" y="3429000"/>
            <a:ext cx="6456363"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766212"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438FBB87-CB17-3FE8-2B96-3D05DFD2FB85}"/>
              </a:ext>
            </a:extLst>
          </p:cNvPr>
          <p:cNvSpPr/>
          <p:nvPr userDrawn="1"/>
        </p:nvSpPr>
        <p:spPr>
          <a:xfrm>
            <a:off x="233493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7004674" y="374556"/>
            <a:ext cx="5187326" cy="6138669"/>
          </a:xfrm>
        </p:spPr>
        <p:txBody>
          <a:bodyPr/>
          <a:lstStyle>
            <a:lvl1pPr marL="0" indent="0">
              <a:buFont typeface="Arial" panose="020B0604020202020204" pitchFamily="34" charset="0"/>
              <a:buNone/>
              <a:defRPr/>
            </a:lvl1pPr>
          </a:lstStyle>
          <a:p>
            <a:endParaRPr lang="en-US"/>
          </a:p>
        </p:txBody>
      </p:sp>
      <p:sp>
        <p:nvSpPr>
          <p:cNvPr id="9" name="Oval 8">
            <a:extLst>
              <a:ext uri="{FF2B5EF4-FFF2-40B4-BE49-F238E27FC236}">
                <a16:creationId xmlns:a16="http://schemas.microsoft.com/office/drawing/2014/main" id="{4F11D5CE-BFFC-40BB-DD44-37BC844B666B}"/>
              </a:ext>
            </a:extLst>
          </p:cNvPr>
          <p:cNvSpPr/>
          <p:nvPr userDrawn="1"/>
        </p:nvSpPr>
        <p:spPr>
          <a:xfrm>
            <a:off x="5504325"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4939584"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4928699"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3" name="Right Arrow 2">
            <a:extLst>
              <a:ext uri="{FF2B5EF4-FFF2-40B4-BE49-F238E27FC236}">
                <a16:creationId xmlns:a16="http://schemas.microsoft.com/office/drawing/2014/main" id="{D2A29356-8631-1532-1ED5-5F3A9C6EB4C0}"/>
              </a:ext>
            </a:extLst>
          </p:cNvPr>
          <p:cNvSpPr/>
          <p:nvPr userDrawn="1"/>
        </p:nvSpPr>
        <p:spPr>
          <a:xfrm>
            <a:off x="5614270" y="3302000"/>
            <a:ext cx="1625776" cy="254094"/>
          </a:xfrm>
          <a:prstGeom prst="right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a:extLst>
              <a:ext uri="{FF2B5EF4-FFF2-40B4-BE49-F238E27FC236}">
                <a16:creationId xmlns:a16="http://schemas.microsoft.com/office/drawing/2014/main" id="{CFD0B9AE-BB2D-E62D-FD74-085DC1073545}"/>
              </a:ext>
            </a:extLst>
          </p:cNvPr>
          <p:cNvSpPr/>
          <p:nvPr userDrawn="1"/>
        </p:nvSpPr>
        <p:spPr>
          <a:xfrm>
            <a:off x="3796197"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7569450"/>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plit Content 1">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5073EE5-3428-4180-EEFF-EE47B2B4D96F}"/>
              </a:ext>
            </a:extLst>
          </p:cNvPr>
          <p:cNvSpPr>
            <a:spLocks noGrp="1"/>
          </p:cNvSpPr>
          <p:nvPr>
            <p:ph type="pic" sz="quarter" idx="13"/>
          </p:nvPr>
        </p:nvSpPr>
        <p:spPr>
          <a:xfrm>
            <a:off x="0" y="3609474"/>
            <a:ext cx="6096000" cy="2919663"/>
          </a:xfrm>
        </p:spPr>
        <p:txBody>
          <a:bodyPr/>
          <a:lstStyle>
            <a:lvl1pPr marL="0" indent="0">
              <a:buNone/>
              <a:defRPr b="0" i="0"/>
            </a:lvl1pPr>
          </a:lstStyle>
          <a:p>
            <a:endParaRPr lang="en-US" dirty="0"/>
          </a:p>
        </p:txBody>
      </p:sp>
      <p:sp>
        <p:nvSpPr>
          <p:cNvPr id="3" name="Title 1">
            <a:extLst>
              <a:ext uri="{FF2B5EF4-FFF2-40B4-BE49-F238E27FC236}">
                <a16:creationId xmlns:a16="http://schemas.microsoft.com/office/drawing/2014/main" id="{AF9CD240-89C9-6F67-0293-E4735C3325F3}"/>
              </a:ext>
            </a:extLst>
          </p:cNvPr>
          <p:cNvSpPr>
            <a:spLocks noGrp="1"/>
          </p:cNvSpPr>
          <p:nvPr>
            <p:ph type="title"/>
          </p:nvPr>
        </p:nvSpPr>
        <p:spPr>
          <a:xfrm>
            <a:off x="623888" y="1788694"/>
            <a:ext cx="5334275" cy="820910"/>
          </a:xfrm>
        </p:spPr>
        <p:txBody>
          <a:bodyPr anchor="b"/>
          <a:lstStyle>
            <a:lvl1pPr>
              <a:defRPr b="0" i="0">
                <a:solidFill>
                  <a:schemeClr val="tx1"/>
                </a:solidFill>
              </a:defRPr>
            </a:lvl1pPr>
          </a:lstStyle>
          <a:p>
            <a:r>
              <a:rPr lang="en-US" dirty="0"/>
              <a:t>Click to edit Master title style</a:t>
            </a:r>
            <a:endParaRPr lang="en-AU" dirty="0"/>
          </a:p>
        </p:txBody>
      </p:sp>
      <p:sp>
        <p:nvSpPr>
          <p:cNvPr id="4" name="Text Placeholder 4">
            <a:extLst>
              <a:ext uri="{FF2B5EF4-FFF2-40B4-BE49-F238E27FC236}">
                <a16:creationId xmlns:a16="http://schemas.microsoft.com/office/drawing/2014/main" id="{07C108B5-9EC0-EFB0-13AA-E0F24A78D465}"/>
              </a:ext>
            </a:extLst>
          </p:cNvPr>
          <p:cNvSpPr>
            <a:spLocks noGrp="1"/>
          </p:cNvSpPr>
          <p:nvPr>
            <p:ph type="body" sz="quarter" idx="11" hasCustomPrompt="1"/>
          </p:nvPr>
        </p:nvSpPr>
        <p:spPr>
          <a:xfrm>
            <a:off x="623888" y="2609604"/>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5" name="Picture Placeholder 6">
            <a:extLst>
              <a:ext uri="{FF2B5EF4-FFF2-40B4-BE49-F238E27FC236}">
                <a16:creationId xmlns:a16="http://schemas.microsoft.com/office/drawing/2014/main" id="{B580F0EA-12DF-314A-0AA0-1614ABC7E64F}"/>
              </a:ext>
            </a:extLst>
          </p:cNvPr>
          <p:cNvSpPr>
            <a:spLocks noGrp="1"/>
          </p:cNvSpPr>
          <p:nvPr>
            <p:ph type="pic" sz="quarter" idx="14"/>
          </p:nvPr>
        </p:nvSpPr>
        <p:spPr>
          <a:xfrm>
            <a:off x="6087979" y="328863"/>
            <a:ext cx="6096000" cy="2919663"/>
          </a:xfrm>
        </p:spPr>
        <p:txBody>
          <a:bodyPr/>
          <a:lstStyle>
            <a:lvl1pPr marL="0" indent="0">
              <a:buNone/>
              <a:defRPr b="0" i="0"/>
            </a:lvl1pPr>
          </a:lstStyle>
          <a:p>
            <a:endParaRPr lang="en-US" dirty="0"/>
          </a:p>
        </p:txBody>
      </p:sp>
      <p:sp>
        <p:nvSpPr>
          <p:cNvPr id="8" name="Text Placeholder 4">
            <a:extLst>
              <a:ext uri="{FF2B5EF4-FFF2-40B4-BE49-F238E27FC236}">
                <a16:creationId xmlns:a16="http://schemas.microsoft.com/office/drawing/2014/main" id="{9D512458-DB29-70F7-7134-052611D2B9E3}"/>
              </a:ext>
            </a:extLst>
          </p:cNvPr>
          <p:cNvSpPr>
            <a:spLocks noGrp="1"/>
          </p:cNvSpPr>
          <p:nvPr>
            <p:ph type="body" sz="quarter" idx="15" hasCustomPrompt="1"/>
          </p:nvPr>
        </p:nvSpPr>
        <p:spPr>
          <a:xfrm>
            <a:off x="6420492" y="5543717"/>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10" name="Text Placeholder 9">
            <a:extLst>
              <a:ext uri="{FF2B5EF4-FFF2-40B4-BE49-F238E27FC236}">
                <a16:creationId xmlns:a16="http://schemas.microsoft.com/office/drawing/2014/main" id="{AAF3D2BF-5EA6-8B0E-C22D-C744A6F347CE}"/>
              </a:ext>
            </a:extLst>
          </p:cNvPr>
          <p:cNvSpPr>
            <a:spLocks noGrp="1"/>
          </p:cNvSpPr>
          <p:nvPr>
            <p:ph type="body" sz="quarter" idx="16" hasCustomPrompt="1"/>
          </p:nvPr>
        </p:nvSpPr>
        <p:spPr>
          <a:xfrm>
            <a:off x="6420492" y="3429000"/>
            <a:ext cx="5473058" cy="2038350"/>
          </a:xfrm>
        </p:spPr>
        <p:txBody>
          <a:bodyPr anchor="b"/>
          <a:lstStyle>
            <a:lvl1pPr marL="0" indent="0">
              <a:lnSpc>
                <a:spcPct val="82000"/>
              </a:lnSpc>
              <a:buFontTx/>
              <a:buNone/>
              <a:defRPr sz="5440"/>
            </a:lvl1pPr>
          </a:lstStyle>
          <a:p>
            <a:pPr lvl="0"/>
            <a:r>
              <a:rPr lang="en-US" dirty="0"/>
              <a:t>CLICK TO EDIT MASTER TITLE STYLE</a:t>
            </a:r>
          </a:p>
        </p:txBody>
      </p:sp>
    </p:spTree>
    <p:extLst>
      <p:ext uri="{BB962C8B-B14F-4D97-AF65-F5344CB8AC3E}">
        <p14:creationId xmlns:p14="http://schemas.microsoft.com/office/powerpoint/2010/main" val="1402641830"/>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hank you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1" y="2761692"/>
            <a:ext cx="12191998" cy="595462"/>
          </a:xfrm>
        </p:spPr>
        <p:txBody>
          <a:bodyPr/>
          <a:lstStyle>
            <a:lvl1pPr marL="0" indent="0" algn="ctr" defTabSz="914353" rtl="0" eaLnBrk="1" latinLnBrk="0" hangingPunct="1">
              <a:lnSpc>
                <a:spcPct val="82000"/>
              </a:lnSpc>
              <a:buNone/>
              <a:defRPr lang="en-GB" sz="6000" b="0" i="0" kern="1200" smtClean="0">
                <a:solidFill>
                  <a:schemeClr val="accent3"/>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spTree>
    <p:extLst>
      <p:ext uri="{BB962C8B-B14F-4D97-AF65-F5344CB8AC3E}">
        <p14:creationId xmlns:p14="http://schemas.microsoft.com/office/powerpoint/2010/main" val="178117694"/>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7988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3" name="Text Placeholder 11">
            <a:extLst>
              <a:ext uri="{FF2B5EF4-FFF2-40B4-BE49-F238E27FC236}">
                <a16:creationId xmlns:a16="http://schemas.microsoft.com/office/drawing/2014/main" id="{0ECCE387-4173-9E0F-F2C4-6028F58AF039}"/>
              </a:ext>
            </a:extLst>
          </p:cNvPr>
          <p:cNvSpPr>
            <a:spLocks noGrp="1"/>
          </p:cNvSpPr>
          <p:nvPr>
            <p:ph type="body" sz="quarter" idx="10" hasCustomPrompt="1"/>
          </p:nvPr>
        </p:nvSpPr>
        <p:spPr>
          <a:xfrm>
            <a:off x="1" y="2761692"/>
            <a:ext cx="12191998" cy="608525"/>
          </a:xfrm>
        </p:spPr>
        <p:txBody>
          <a:bodyPr/>
          <a:lstStyle>
            <a:lvl1pPr marL="0" indent="0" algn="ctr" defTabSz="914353" rtl="0" eaLnBrk="1" latinLnBrk="0" hangingPunct="1">
              <a:lnSpc>
                <a:spcPct val="82000"/>
              </a:lnSpc>
              <a:buNone/>
              <a:defRPr lang="en-GB" sz="6000" b="0" i="0" kern="1200" smtClean="0">
                <a:solidFill>
                  <a:schemeClr val="accent5"/>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35598292"/>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5"/>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722644859"/>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10243" y="6317194"/>
            <a:ext cx="2822695" cy="123397"/>
          </a:xfrm>
          <a:prstGeom prst="rect">
            <a:avLst/>
          </a:prstGeom>
        </p:spPr>
      </p:pic>
      <p:sp>
        <p:nvSpPr>
          <p:cNvPr id="3" name="Text Placeholder 11">
            <a:extLst>
              <a:ext uri="{FF2B5EF4-FFF2-40B4-BE49-F238E27FC236}">
                <a16:creationId xmlns:a16="http://schemas.microsoft.com/office/drawing/2014/main" id="{876E5A77-F048-FCB3-F187-B09143BE4E48}"/>
              </a:ext>
            </a:extLst>
          </p:cNvPr>
          <p:cNvSpPr>
            <a:spLocks noGrp="1"/>
          </p:cNvSpPr>
          <p:nvPr>
            <p:ph type="body" sz="quarter" idx="10" hasCustomPrompt="1"/>
          </p:nvPr>
        </p:nvSpPr>
        <p:spPr>
          <a:xfrm>
            <a:off x="1" y="2761692"/>
            <a:ext cx="12191998" cy="615057"/>
          </a:xfrm>
        </p:spPr>
        <p:txBody>
          <a:bodyPr/>
          <a:lstStyle>
            <a:lvl1pPr marL="0" indent="0" algn="ctr" defTabSz="914353" rtl="0" eaLnBrk="1" latinLnBrk="0" hangingPunct="1">
              <a:lnSpc>
                <a:spcPct val="82000"/>
              </a:lnSpc>
              <a:buNone/>
              <a:defRPr lang="en-GB" sz="6000" b="0" i="0" kern="1200" smtClean="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918598596"/>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asting Cool">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dirty="0">
                <a:solidFill>
                  <a:schemeClr val="bg1"/>
                </a:solidFill>
                <a:latin typeface="Neue Haas Grotesk Text Pro" panose="020B0504020202020204" pitchFamily="34" charset="77"/>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bg2"/>
                </a:solidFill>
                <a:latin typeface="Neue Haas Grotesk Text Pro" panose="020B0504020202020204" pitchFamily="34" charset="77"/>
                <a:ea typeface="Inter Display" panose="02000503000000020004" pitchFamily="2" charset="0"/>
                <a:cs typeface="Inter Display" panose="02000503000000020004" pitchFamily="2"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2"/>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endParaRPr lang="en-AU" dirty="0"/>
          </a:p>
        </p:txBody>
      </p:sp>
    </p:spTree>
    <p:extLst>
      <p:ext uri="{BB962C8B-B14F-4D97-AF65-F5344CB8AC3E}">
        <p14:creationId xmlns:p14="http://schemas.microsoft.com/office/powerpoint/2010/main" val="1423936349"/>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asting Warm">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a:solidFill>
                  <a:schemeClr val="bg1"/>
                </a:solidFill>
                <a:latin typeface="Inter Display" panose="02000503000000020004" pitchFamily="2" charset="0"/>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accent5"/>
                </a:solidFill>
                <a:latin typeface="+mj-lt"/>
                <a:ea typeface="Inter Display" panose="02000503000000020004" pitchFamily="2" charset="0"/>
                <a:cs typeface="Inter Display" panose="02000503000000020004" pitchFamily="2"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1"/>
                </a:solidFill>
                <a:latin typeface="+mj-lt"/>
                <a:ea typeface="Inter Display" panose="02000503000000020004" pitchFamily="2" charset="0"/>
                <a:cs typeface="Inter Display" panose="02000503000000020004" pitchFamily="2"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endParaRPr lang="en-AU" dirty="0"/>
          </a:p>
        </p:txBody>
      </p:sp>
    </p:spTree>
    <p:extLst>
      <p:ext uri="{BB962C8B-B14F-4D97-AF65-F5344CB8AC3E}">
        <p14:creationId xmlns:p14="http://schemas.microsoft.com/office/powerpoint/2010/main" val="1524100786"/>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11904595"/>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3_Image Righ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627804" y="584200"/>
            <a:ext cx="6158452" cy="1325562"/>
          </a:xfrm>
        </p:spPr>
        <p:txBody>
          <a:bodyPr/>
          <a:lstStyle>
            <a:lvl1pPr>
              <a:defRPr sz="5440" b="0" i="0">
                <a:solidFill>
                  <a:schemeClr val="tx1"/>
                </a:solidFill>
              </a:defRPr>
            </a:lvl1pPr>
          </a:lstStyle>
          <a:p>
            <a:r>
              <a:rPr lang="en-US" dirty="0"/>
              <a:t>Click to edit Master title style</a:t>
            </a:r>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4"/>
            <a:ext cx="4829691" cy="1610114"/>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C4DE910F-F974-EC17-D99F-7CF8E351F2CF}"/>
              </a:ext>
            </a:extLst>
          </p:cNvPr>
          <p:cNvSpPr>
            <a:spLocks noGrp="1"/>
          </p:cNvSpPr>
          <p:nvPr>
            <p:ph type="body" sz="quarter" idx="12" hasCustomPrompt="1"/>
          </p:nvPr>
        </p:nvSpPr>
        <p:spPr>
          <a:xfrm>
            <a:off x="623888" y="4226309"/>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Tree>
    <p:extLst>
      <p:ext uri="{BB962C8B-B14F-4D97-AF65-F5344CB8AC3E}">
        <p14:creationId xmlns:p14="http://schemas.microsoft.com/office/powerpoint/2010/main" val="3292788543"/>
      </p:ext>
    </p:extLst>
  </p:cSld>
  <p:clrMapOvr>
    <a:masterClrMapping/>
  </p:clrMapOvr>
  <p:transition/>
  <p:extLst>
    <p:ext uri="{DCECCB84-F9BA-43D5-87BE-67443E8EF086}">
      <p15:sldGuideLst xmlns:p15="http://schemas.microsoft.com/office/powerpoint/2012/main">
        <p15:guide id="2" pos="393">
          <p15:clr>
            <a:srgbClr val="000000"/>
          </p15:clr>
        </p15:guide>
        <p15:guide id="3" orient="horz" pos="368">
          <p15:clr>
            <a:srgbClr val="00000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_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6456363" y="584200"/>
            <a:ext cx="6158452" cy="1325562"/>
          </a:xfrm>
        </p:spPr>
        <p:txBody>
          <a:bodyPr/>
          <a:lstStyle>
            <a:lvl1pPr>
              <a:defRPr sz="5440" b="0" i="0">
                <a:solidFill>
                  <a:schemeClr val="tx1"/>
                </a:solidFill>
              </a:defRPr>
            </a:lvl1pPr>
          </a:lstStyle>
          <a:p>
            <a:r>
              <a:rPr lang="en-US" dirty="0"/>
              <a:t>Click to edit Master title style</a:t>
            </a:r>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3" y="2518443"/>
            <a:ext cx="4829691" cy="1530521"/>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EE31E3C0-4540-7C4D-8378-FEAE6073CA6B}"/>
              </a:ext>
            </a:extLst>
          </p:cNvPr>
          <p:cNvSpPr>
            <a:spLocks noGrp="1"/>
          </p:cNvSpPr>
          <p:nvPr>
            <p:ph type="body" sz="quarter" idx="12" hasCustomPrompt="1"/>
          </p:nvPr>
        </p:nvSpPr>
        <p:spPr>
          <a:xfrm>
            <a:off x="6456363" y="4154737"/>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Tree>
    <p:extLst>
      <p:ext uri="{BB962C8B-B14F-4D97-AF65-F5344CB8AC3E}">
        <p14:creationId xmlns:p14="http://schemas.microsoft.com/office/powerpoint/2010/main" val="3259131561"/>
      </p:ext>
    </p:extLst>
  </p:cSld>
  <p:clrMapOvr>
    <a:masterClrMapping/>
  </p:clrMapOvr>
  <p:transition/>
  <p:extLst>
    <p:ext uri="{DCECCB84-F9BA-43D5-87BE-67443E8EF086}">
      <p15:sldGuideLst xmlns:p15="http://schemas.microsoft.com/office/powerpoint/2012/main">
        <p15:guide id="1" pos="393">
          <p15:clr>
            <a:srgbClr val="000000"/>
          </p15:clr>
        </p15:guide>
        <p15:guide id="2" orient="horz" pos="368">
          <p15:clr>
            <a:srgbClr val="000000"/>
          </p15:clr>
        </p15:guide>
        <p15:guide id="4" pos="4067">
          <p15:clr>
            <a:srgbClr val="00000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_Variety bottle shot">
    <p:spTree>
      <p:nvGrpSpPr>
        <p:cNvPr id="1" name=""/>
        <p:cNvGrpSpPr/>
        <p:nvPr/>
      </p:nvGrpSpPr>
      <p:grpSpPr>
        <a:xfrm>
          <a:off x="0" y="0"/>
          <a:ext cx="0" cy="0"/>
          <a:chOff x="0" y="0"/>
          <a:chExt cx="0" cy="0"/>
        </a:xfrm>
      </p:grpSpPr>
    </p:spTree>
    <p:extLst>
      <p:ext uri="{BB962C8B-B14F-4D97-AF65-F5344CB8AC3E}">
        <p14:creationId xmlns:p14="http://schemas.microsoft.com/office/powerpoint/2010/main" val="541919424"/>
      </p:ext>
    </p:extLst>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DD8FB6-8ACF-DF6D-EB79-207CCA01416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A8BCFD86-18E3-510D-7574-B45CCD538AD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FF9DDADE-588C-E389-9C56-AA1FC59485F2}"/>
              </a:ext>
            </a:extLst>
          </p:cNvPr>
          <p:cNvSpPr>
            <a:spLocks noGrp="1"/>
          </p:cNvSpPr>
          <p:nvPr>
            <p:ph type="dt" sz="half" idx="10"/>
          </p:nvPr>
        </p:nvSpPr>
        <p:spPr/>
        <p:txBody>
          <a:bodyPr/>
          <a:lstStyle/>
          <a:p>
            <a:fld id="{F325D0F3-5617-4E4B-B49A-CF8CB71EDC27}" type="datetimeFigureOut">
              <a:rPr lang="en-US" smtClean="0"/>
              <a:t>7/14/26</a:t>
            </a:fld>
            <a:endParaRPr lang="en-US"/>
          </a:p>
        </p:txBody>
      </p:sp>
      <p:sp>
        <p:nvSpPr>
          <p:cNvPr id="5" name="Footer Placeholder 4">
            <a:extLst>
              <a:ext uri="{FF2B5EF4-FFF2-40B4-BE49-F238E27FC236}">
                <a16:creationId xmlns:a16="http://schemas.microsoft.com/office/drawing/2014/main" id="{7D76191D-47B6-A1DD-B585-B9877068E1C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9B81B3F-E4E1-8FCB-1AD0-7E72A11F4209}"/>
              </a:ext>
            </a:extLst>
          </p:cNvPr>
          <p:cNvSpPr>
            <a:spLocks noGrp="1"/>
          </p:cNvSpPr>
          <p:nvPr>
            <p:ph type="sldNum" sz="quarter" idx="12"/>
          </p:nvPr>
        </p:nvSpPr>
        <p:spPr/>
        <p:txBody>
          <a:bodyPr/>
          <a:lstStyle/>
          <a:p>
            <a:fld id="{66F106B9-48F5-894C-8B00-7C26AA0507A8}" type="slidenum">
              <a:rPr lang="en-US" smtClean="0"/>
              <a:t>‹#›</a:t>
            </a:fld>
            <a:endParaRPr lang="en-US"/>
          </a:p>
        </p:txBody>
      </p:sp>
    </p:spTree>
    <p:extLst>
      <p:ext uri="{BB962C8B-B14F-4D97-AF65-F5344CB8AC3E}">
        <p14:creationId xmlns:p14="http://schemas.microsoft.com/office/powerpoint/2010/main" val="42692396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10243" y="6317194"/>
            <a:ext cx="2822695" cy="123397"/>
          </a:xfrm>
          <a:prstGeom prst="rect">
            <a:avLst/>
          </a:prstGeom>
        </p:spPr>
      </p:pic>
    </p:spTree>
    <p:extLst>
      <p:ext uri="{BB962C8B-B14F-4D97-AF65-F5344CB8AC3E}">
        <p14:creationId xmlns:p14="http://schemas.microsoft.com/office/powerpoint/2010/main" val="2500027443"/>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3" y="2518774"/>
            <a:ext cx="4829691" cy="1530521"/>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EE31E3C0-4540-7C4D-8378-FEAE6073CA6B}"/>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5" name="Text Placeholder 4">
            <a:extLst>
              <a:ext uri="{FF2B5EF4-FFF2-40B4-BE49-F238E27FC236}">
                <a16:creationId xmlns:a16="http://schemas.microsoft.com/office/drawing/2014/main" id="{122FB207-1E2B-1D84-3D5E-C8ED9CCCB648}"/>
              </a:ext>
            </a:extLst>
          </p:cNvPr>
          <p:cNvSpPr>
            <a:spLocks noGrp="1"/>
          </p:cNvSpPr>
          <p:nvPr>
            <p:ph type="body" sz="quarter" idx="13" hasCustomPrompt="1"/>
          </p:nvPr>
        </p:nvSpPr>
        <p:spPr>
          <a:xfrm>
            <a:off x="6456363" y="584200"/>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1272715795"/>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Image Righ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10114"/>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C4DE910F-F974-EC17-D99F-7CF8E351F2CF}"/>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4" name="Text Placeholder 4">
            <a:extLst>
              <a:ext uri="{FF2B5EF4-FFF2-40B4-BE49-F238E27FC236}">
                <a16:creationId xmlns:a16="http://schemas.microsoft.com/office/drawing/2014/main" id="{C0819214-B615-AB05-F590-69F5C5D27731}"/>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105257101"/>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Image Righ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26156"/>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868B181F-AB89-33FD-8820-F942275C6B29}"/>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3" name="Text Placeholder 4">
            <a:extLst>
              <a:ext uri="{FF2B5EF4-FFF2-40B4-BE49-F238E27FC236}">
                <a16:creationId xmlns:a16="http://schemas.microsoft.com/office/drawing/2014/main" id="{918BF252-60CC-0EC4-2AF1-4A2F4E353D5A}"/>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111591520"/>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Image lef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4" y="2450086"/>
            <a:ext cx="4829691" cy="1615252"/>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3FB9D6AF-41E9-ACB1-35D7-87CE3683CB53}"/>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3" name="Text Placeholder 4">
            <a:extLst>
              <a:ext uri="{FF2B5EF4-FFF2-40B4-BE49-F238E27FC236}">
                <a16:creationId xmlns:a16="http://schemas.microsoft.com/office/drawing/2014/main" id="{0229488E-C66F-CE00-D846-4F75FB33336A}"/>
              </a:ext>
            </a:extLst>
          </p:cNvPr>
          <p:cNvSpPr>
            <a:spLocks noGrp="1"/>
          </p:cNvSpPr>
          <p:nvPr>
            <p:ph type="body" sz="quarter" idx="13" hasCustomPrompt="1"/>
          </p:nvPr>
        </p:nvSpPr>
        <p:spPr>
          <a:xfrm>
            <a:off x="6456364" y="584200"/>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4248233940"/>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2" y="0"/>
            <a:ext cx="12191998" cy="6858000"/>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hasCustomPrompt="1"/>
          </p:nvPr>
        </p:nvSpPr>
        <p:spPr>
          <a:xfrm>
            <a:off x="623888" y="584200"/>
            <a:ext cx="6158452" cy="1325562"/>
          </a:xfrm>
        </p:spPr>
        <p:txBody>
          <a:bodyPr/>
          <a:lstStyle>
            <a:lvl1pPr>
              <a:defRPr sz="5440" b="0" i="0">
                <a:solidFill>
                  <a:schemeClr val="bg1"/>
                </a:solidFill>
              </a:defRPr>
            </a:lvl1pPr>
          </a:lstStyle>
          <a:p>
            <a:r>
              <a:rPr lang="en-US" dirty="0"/>
              <a:t>Click to edit Master title style. Title can be moved to suit background Image</a:t>
            </a:r>
            <a:endParaRPr lang="en-AU" dirty="0"/>
          </a:p>
        </p:txBody>
      </p:sp>
    </p:spTree>
    <p:extLst>
      <p:ext uri="{BB962C8B-B14F-4D97-AF65-F5344CB8AC3E}">
        <p14:creationId xmlns:p14="http://schemas.microsoft.com/office/powerpoint/2010/main" val="4200390875"/>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Left - Sml Title on - White Text Let - Small Title on white">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959192" y="3494249"/>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86C60342-0DCC-EC48-C3AF-9A9F4E1F2943}"/>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630166862"/>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10B58A3-E193-4684-ABCE-DF0A8B6CD042}"/>
              </a:ext>
            </a:extLst>
          </p:cNvPr>
          <p:cNvSpPr>
            <a:spLocks noGrp="1"/>
          </p:cNvSpPr>
          <p:nvPr>
            <p:ph type="title"/>
          </p:nvPr>
        </p:nvSpPr>
        <p:spPr>
          <a:xfrm>
            <a:off x="623888" y="584200"/>
            <a:ext cx="11371189" cy="1325562"/>
          </a:xfrm>
          <a:prstGeom prst="rect">
            <a:avLst/>
          </a:prstGeom>
        </p:spPr>
        <p:txBody>
          <a:bodyPr vert="horz" lIns="0" tIns="0" rIns="0" bIns="0" rtlCol="0" anchor="t" anchorCtr="0">
            <a:noAutofit/>
          </a:bodyPr>
          <a:lstStyle/>
          <a:p>
            <a:r>
              <a:rPr lang="en-US" dirty="0"/>
              <a:t>Click to edit Master title style</a:t>
            </a:r>
            <a:endParaRPr lang="en-AU" dirty="0"/>
          </a:p>
        </p:txBody>
      </p:sp>
      <p:sp>
        <p:nvSpPr>
          <p:cNvPr id="3" name="Text Placeholder 2">
            <a:extLst>
              <a:ext uri="{FF2B5EF4-FFF2-40B4-BE49-F238E27FC236}">
                <a16:creationId xmlns:a16="http://schemas.microsoft.com/office/drawing/2014/main" id="{01F38D3A-1279-4066-93F5-53800A796276}"/>
              </a:ext>
            </a:extLst>
          </p:cNvPr>
          <p:cNvSpPr>
            <a:spLocks noGrp="1"/>
          </p:cNvSpPr>
          <p:nvPr>
            <p:ph type="body" idx="1"/>
          </p:nvPr>
        </p:nvSpPr>
        <p:spPr>
          <a:xfrm>
            <a:off x="623888" y="2044699"/>
            <a:ext cx="11371189" cy="4351338"/>
          </a:xfrm>
          <a:prstGeom prst="rect">
            <a:avLst/>
          </a:prstGeom>
        </p:spPr>
        <p:txBody>
          <a:bodyPr vert="horz" lIns="0" tIns="0" rIns="0" bIns="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a:extLst>
              <a:ext uri="{FF2B5EF4-FFF2-40B4-BE49-F238E27FC236}">
                <a16:creationId xmlns:a16="http://schemas.microsoft.com/office/drawing/2014/main" id="{10EA2CD7-A72C-495B-9228-0E077D24D940}"/>
              </a:ext>
            </a:extLst>
          </p:cNvPr>
          <p:cNvSpPr>
            <a:spLocks noGrp="1"/>
          </p:cNvSpPr>
          <p:nvPr>
            <p:ph type="dt" sz="half" idx="2"/>
          </p:nvPr>
        </p:nvSpPr>
        <p:spPr>
          <a:xfrm>
            <a:off x="410405" y="6356352"/>
            <a:ext cx="2743200" cy="365125"/>
          </a:xfrm>
          <a:prstGeom prst="rect">
            <a:avLst/>
          </a:prstGeom>
        </p:spPr>
        <p:txBody>
          <a:bodyPr vert="horz" lIns="0" tIns="0" rIns="0" bIns="0" rtlCol="0" anchor="ctr"/>
          <a:lstStyle>
            <a:lvl1pPr algn="l">
              <a:defRPr sz="906"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fld id="{42169B3B-8761-4204-AA5A-11BC84B55C93}" type="datetimeFigureOut">
              <a:rPr lang="en-AU" smtClean="0"/>
              <a:pPr/>
              <a:t>14/7/2026</a:t>
            </a:fld>
            <a:endParaRPr lang="en-AU" dirty="0"/>
          </a:p>
        </p:txBody>
      </p:sp>
      <p:sp>
        <p:nvSpPr>
          <p:cNvPr id="5" name="Footer Placeholder 4">
            <a:extLst>
              <a:ext uri="{FF2B5EF4-FFF2-40B4-BE49-F238E27FC236}">
                <a16:creationId xmlns:a16="http://schemas.microsoft.com/office/drawing/2014/main" id="{CBD43B1A-E254-4E8E-8D77-9053126860F2}"/>
              </a:ext>
            </a:extLst>
          </p:cNvPr>
          <p:cNvSpPr>
            <a:spLocks noGrp="1"/>
          </p:cNvSpPr>
          <p:nvPr>
            <p:ph type="ftr" sz="quarter" idx="3"/>
          </p:nvPr>
        </p:nvSpPr>
        <p:spPr>
          <a:xfrm>
            <a:off x="4038601" y="6356352"/>
            <a:ext cx="4114800" cy="365125"/>
          </a:xfrm>
          <a:prstGeom prst="rect">
            <a:avLst/>
          </a:prstGeom>
        </p:spPr>
        <p:txBody>
          <a:bodyPr vert="horz" lIns="0" tIns="0" rIns="0" bIns="0" rtlCol="0" anchor="ctr"/>
          <a:lstStyle>
            <a:lvl1pPr algn="ctr">
              <a:defRPr sz="906"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endParaRPr lang="en-AU" dirty="0"/>
          </a:p>
        </p:txBody>
      </p:sp>
      <p:sp>
        <p:nvSpPr>
          <p:cNvPr id="6" name="Slide Number Placeholder 5">
            <a:extLst>
              <a:ext uri="{FF2B5EF4-FFF2-40B4-BE49-F238E27FC236}">
                <a16:creationId xmlns:a16="http://schemas.microsoft.com/office/drawing/2014/main" id="{7966D85B-9034-49C5-A86E-714985BCC24E}"/>
              </a:ext>
            </a:extLst>
          </p:cNvPr>
          <p:cNvSpPr>
            <a:spLocks noGrp="1"/>
          </p:cNvSpPr>
          <p:nvPr>
            <p:ph type="sldNum" sz="quarter" idx="4"/>
          </p:nvPr>
        </p:nvSpPr>
        <p:spPr>
          <a:xfrm>
            <a:off x="9038394" y="6356352"/>
            <a:ext cx="2743200" cy="365125"/>
          </a:xfrm>
          <a:prstGeom prst="rect">
            <a:avLst/>
          </a:prstGeom>
        </p:spPr>
        <p:txBody>
          <a:bodyPr vert="horz" lIns="0" tIns="0" rIns="0" bIns="0" rtlCol="0" anchor="ctr"/>
          <a:lstStyle>
            <a:lvl1pPr algn="r">
              <a:defRPr sz="906"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fld id="{E6316B6A-336A-44FF-82DA-A4D1594FA055}" type="slidenum">
              <a:rPr lang="en-AU" smtClean="0"/>
              <a:pPr/>
              <a:t>‹#›</a:t>
            </a:fld>
            <a:endParaRPr lang="en-AU" dirty="0"/>
          </a:p>
        </p:txBody>
      </p:sp>
    </p:spTree>
    <p:extLst>
      <p:ext uri="{BB962C8B-B14F-4D97-AF65-F5344CB8AC3E}">
        <p14:creationId xmlns:p14="http://schemas.microsoft.com/office/powerpoint/2010/main" val="70107504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9" r:id="rId3"/>
    <p:sldLayoutId id="2147483656" r:id="rId4"/>
    <p:sldLayoutId id="2147483666" r:id="rId5"/>
    <p:sldLayoutId id="2147483667" r:id="rId6"/>
    <p:sldLayoutId id="2147483668" r:id="rId7"/>
    <p:sldLayoutId id="2147483664" r:id="rId8"/>
    <p:sldLayoutId id="2147483657" r:id="rId9"/>
    <p:sldLayoutId id="2147483670" r:id="rId10"/>
    <p:sldLayoutId id="2147483671" r:id="rId11"/>
    <p:sldLayoutId id="2147483672" r:id="rId12"/>
    <p:sldLayoutId id="2147483655" r:id="rId13"/>
    <p:sldLayoutId id="2147483678" r:id="rId14"/>
    <p:sldLayoutId id="2147483679" r:id="rId15"/>
    <p:sldLayoutId id="2147483683" r:id="rId16"/>
    <p:sldLayoutId id="2147483660" r:id="rId17"/>
    <p:sldLayoutId id="2147483673" r:id="rId18"/>
    <p:sldLayoutId id="2147483674" r:id="rId19"/>
    <p:sldLayoutId id="2147483675" r:id="rId20"/>
    <p:sldLayoutId id="2147483659" r:id="rId21"/>
    <p:sldLayoutId id="2147483687" r:id="rId22"/>
    <p:sldLayoutId id="2147483677" r:id="rId23"/>
    <p:sldLayoutId id="2147483680" r:id="rId24"/>
    <p:sldLayoutId id="2147483681" r:id="rId25"/>
    <p:sldLayoutId id="2147483684" r:id="rId26"/>
    <p:sldLayoutId id="2147483686" r:id="rId27"/>
  </p:sldLayoutIdLst>
  <p:transition/>
  <p:txStyles>
    <p:titleStyle>
      <a:lvl1pPr algn="l" defTabSz="914453" rtl="0" eaLnBrk="1" latinLnBrk="0" hangingPunct="1">
        <a:lnSpc>
          <a:spcPct val="80000"/>
        </a:lnSpc>
        <a:spcBef>
          <a:spcPct val="0"/>
        </a:spcBef>
        <a:buNone/>
        <a:defRPr sz="5443" b="0" i="0" kern="1200" cap="all" baseline="0">
          <a:solidFill>
            <a:schemeClr val="accent4"/>
          </a:solidFill>
          <a:latin typeface="Neue Haas Grotesk Text Pro" panose="020B0504020202020204" pitchFamily="34" charset="77"/>
          <a:ea typeface="Inter Display" panose="02000503000000020004" pitchFamily="2" charset="0"/>
          <a:cs typeface="Inter Display" panose="02000503000000020004" pitchFamily="2" charset="0"/>
        </a:defRPr>
      </a:lvl1pPr>
    </p:titleStyle>
    <p:body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53" rtl="0" eaLnBrk="1" latinLnBrk="0" hangingPunct="1">
        <a:defRPr sz="1800" kern="1200">
          <a:solidFill>
            <a:schemeClr val="tx1"/>
          </a:solidFill>
          <a:latin typeface="+mn-lt"/>
          <a:ea typeface="+mn-ea"/>
          <a:cs typeface="+mn-cs"/>
        </a:defRPr>
      </a:lvl1pPr>
      <a:lvl2pPr marL="457228" algn="l" defTabSz="914453" rtl="0" eaLnBrk="1" latinLnBrk="0" hangingPunct="1">
        <a:defRPr sz="1800" kern="1200">
          <a:solidFill>
            <a:schemeClr val="tx1"/>
          </a:solidFill>
          <a:latin typeface="+mn-lt"/>
          <a:ea typeface="+mn-ea"/>
          <a:cs typeface="+mn-cs"/>
        </a:defRPr>
      </a:lvl2pPr>
      <a:lvl3pPr marL="914453" algn="l" defTabSz="914453" rtl="0" eaLnBrk="1" latinLnBrk="0" hangingPunct="1">
        <a:defRPr sz="1800" kern="1200">
          <a:solidFill>
            <a:schemeClr val="tx1"/>
          </a:solidFill>
          <a:latin typeface="+mn-lt"/>
          <a:ea typeface="+mn-ea"/>
          <a:cs typeface="+mn-cs"/>
        </a:defRPr>
      </a:lvl3pPr>
      <a:lvl4pPr marL="1371681" algn="l" defTabSz="914453" rtl="0" eaLnBrk="1" latinLnBrk="0" hangingPunct="1">
        <a:defRPr sz="1800" kern="1200">
          <a:solidFill>
            <a:schemeClr val="tx1"/>
          </a:solidFill>
          <a:latin typeface="+mn-lt"/>
          <a:ea typeface="+mn-ea"/>
          <a:cs typeface="+mn-cs"/>
        </a:defRPr>
      </a:lvl4pPr>
      <a:lvl5pPr marL="1828907" algn="l" defTabSz="914453" rtl="0" eaLnBrk="1" latinLnBrk="0" hangingPunct="1">
        <a:defRPr sz="1800" kern="1200">
          <a:solidFill>
            <a:schemeClr val="tx1"/>
          </a:solidFill>
          <a:latin typeface="+mn-lt"/>
          <a:ea typeface="+mn-ea"/>
          <a:cs typeface="+mn-cs"/>
        </a:defRPr>
      </a:lvl5pPr>
      <a:lvl6pPr marL="2286133" algn="l" defTabSz="914453" rtl="0" eaLnBrk="1" latinLnBrk="0" hangingPunct="1">
        <a:defRPr sz="1800" kern="1200">
          <a:solidFill>
            <a:schemeClr val="tx1"/>
          </a:solidFill>
          <a:latin typeface="+mn-lt"/>
          <a:ea typeface="+mn-ea"/>
          <a:cs typeface="+mn-cs"/>
        </a:defRPr>
      </a:lvl6pPr>
      <a:lvl7pPr marL="2743360" algn="l" defTabSz="914453" rtl="0" eaLnBrk="1" latinLnBrk="0" hangingPunct="1">
        <a:defRPr sz="1800" kern="1200">
          <a:solidFill>
            <a:schemeClr val="tx1"/>
          </a:solidFill>
          <a:latin typeface="+mn-lt"/>
          <a:ea typeface="+mn-ea"/>
          <a:cs typeface="+mn-cs"/>
        </a:defRPr>
      </a:lvl7pPr>
      <a:lvl8pPr marL="3200587" algn="l" defTabSz="914453" rtl="0" eaLnBrk="1" latinLnBrk="0" hangingPunct="1">
        <a:defRPr sz="1800" kern="1200">
          <a:solidFill>
            <a:schemeClr val="tx1"/>
          </a:solidFill>
          <a:latin typeface="+mn-lt"/>
          <a:ea typeface="+mn-ea"/>
          <a:cs typeface="+mn-cs"/>
        </a:defRPr>
      </a:lvl8pPr>
      <a:lvl9pPr marL="3657814" algn="l" defTabSz="914453"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32" userDrawn="1">
          <p15:clr>
            <a:srgbClr val="F26B43"/>
          </p15:clr>
        </p15:guide>
        <p15:guide id="2" pos="257" userDrawn="1">
          <p15:clr>
            <a:srgbClr val="F26B43"/>
          </p15:clr>
        </p15:guide>
        <p15:guide id="3" pos="3840" userDrawn="1">
          <p15:clr>
            <a:srgbClr val="F26B43"/>
          </p15:clr>
        </p15:guide>
        <p15:guide id="4" pos="4067" userDrawn="1">
          <p15:clr>
            <a:srgbClr val="000000"/>
          </p15:clr>
        </p15:guide>
        <p15:guide id="5" orient="horz" pos="368" userDrawn="1">
          <p15:clr>
            <a:srgbClr val="000000"/>
          </p15:clr>
        </p15:guide>
        <p15:guide id="6" pos="393" userDrawn="1">
          <p15:clr>
            <a:srgbClr val="000000"/>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svg"/></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7.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8.xml"/><Relationship Id="rId1" Type="http://schemas.openxmlformats.org/officeDocument/2006/relationships/slideLayout" Target="../slideLayouts/slideLayout25.xml"/></Relationships>
</file>

<file path=ppt/slides/_rels/slide1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9.xml"/><Relationship Id="rId1" Type="http://schemas.openxmlformats.org/officeDocument/2006/relationships/slideLayout" Target="../slideLayouts/slideLayout25.xml"/></Relationships>
</file>

<file path=ppt/slides/_rels/slide1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0.xml"/><Relationship Id="rId1" Type="http://schemas.openxmlformats.org/officeDocument/2006/relationships/slideLayout" Target="../slideLayouts/slideLayout25.xml"/></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23.xml"/><Relationship Id="rId4" Type="http://schemas.openxmlformats.org/officeDocument/2006/relationships/image" Target="../media/image25.png"/></Relationships>
</file>

<file path=ppt/slides/_rels/slide1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3.xml"/><Relationship Id="rId1" Type="http://schemas.openxmlformats.org/officeDocument/2006/relationships/slideLayout" Target="../slideLayouts/slideLayout26.xml"/></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4.xml"/><Relationship Id="rId1" Type="http://schemas.openxmlformats.org/officeDocument/2006/relationships/slideLayout" Target="../slideLayouts/slideLayout26.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5.xml"/><Relationship Id="rId1" Type="http://schemas.openxmlformats.org/officeDocument/2006/relationships/slideLayout" Target="../slideLayouts/slideLayout27.xml"/></Relationships>
</file>

<file path=ppt/slides/_rels/slide2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6.xml"/></Relationships>
</file>

<file path=ppt/slides/_rels/slide2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6.xml"/><Relationship Id="rId1" Type="http://schemas.openxmlformats.org/officeDocument/2006/relationships/slideLayout" Target="../slideLayouts/slideLayout27.xml"/></Relationships>
</file>

<file path=ppt/slides/_rels/slide2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7.xml"/><Relationship Id="rId1" Type="http://schemas.openxmlformats.org/officeDocument/2006/relationships/slideLayout" Target="../slideLayouts/slideLayout26.xml"/></Relationships>
</file>

<file path=ppt/slides/_rels/slide2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8.xml"/><Relationship Id="rId1" Type="http://schemas.openxmlformats.org/officeDocument/2006/relationships/slideLayout" Target="../slideLayouts/slideLayout27.xml"/></Relationships>
</file>

<file path=ppt/slides/_rels/slide2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9.xml"/><Relationship Id="rId1" Type="http://schemas.openxmlformats.org/officeDocument/2006/relationships/slideLayout" Target="../slideLayouts/slideLayout26.xml"/></Relationships>
</file>

<file path=ppt/slides/_rels/slide2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0.xml"/><Relationship Id="rId1" Type="http://schemas.openxmlformats.org/officeDocument/2006/relationships/slideLayout" Target="../slideLayouts/slideLayout27.xml"/></Relationships>
</file>

<file path=ppt/slides/_rels/slide2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1.xml"/><Relationship Id="rId1" Type="http://schemas.openxmlformats.org/officeDocument/2006/relationships/slideLayout" Target="../slideLayouts/slideLayout26.xml"/></Relationships>
</file>

<file path=ppt/slides/_rels/slide28.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2.xml"/><Relationship Id="rId1" Type="http://schemas.openxmlformats.org/officeDocument/2006/relationships/slideLayout" Target="../slideLayouts/slideLayout13.xml"/><Relationship Id="rId4" Type="http://schemas.openxmlformats.org/officeDocument/2006/relationships/image" Target="../media/image4.svg"/></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2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5.xml"/><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Placeholder 6">
            <a:extLst>
              <a:ext uri="{FF2B5EF4-FFF2-40B4-BE49-F238E27FC236}">
                <a16:creationId xmlns:a16="http://schemas.microsoft.com/office/drawing/2014/main" id="{10679D70-6B7E-8303-4188-8472DF064C84}"/>
              </a:ext>
            </a:extLst>
          </p:cNvPr>
          <p:cNvPicPr>
            <a:picLocks noChangeAspect="1"/>
          </p:cNvPicPr>
          <p:nvPr/>
        </p:nvPicPr>
        <p:blipFill>
          <a:blip r:embed="rId3" cstate="screen">
            <a:extLst>
              <a:ext uri="{28A0092B-C50C-407E-A947-70E740481C1C}">
                <a14:useLocalDpi xmlns:a14="http://schemas.microsoft.com/office/drawing/2010/main"/>
              </a:ext>
            </a:extLst>
          </a:blip>
          <a:srcRect t="37395" b="4715"/>
          <a:stretch/>
        </p:blipFill>
        <p:spPr>
          <a:xfrm>
            <a:off x="635746" y="2613125"/>
            <a:ext cx="10999042" cy="4244876"/>
          </a:xfrm>
          <a:prstGeom prst="rect">
            <a:avLst/>
          </a:prstGeom>
        </p:spPr>
      </p:pic>
      <p:sp>
        <p:nvSpPr>
          <p:cNvPr id="7" name="Text Placeholder 6">
            <a:extLst>
              <a:ext uri="{FF2B5EF4-FFF2-40B4-BE49-F238E27FC236}">
                <a16:creationId xmlns:a16="http://schemas.microsoft.com/office/drawing/2014/main" id="{8B1D4A70-6CA2-23A1-1A5A-497FD63075D8}"/>
              </a:ext>
            </a:extLst>
          </p:cNvPr>
          <p:cNvSpPr>
            <a:spLocks noGrp="1"/>
          </p:cNvSpPr>
          <p:nvPr>
            <p:ph type="body" sz="quarter" idx="10"/>
          </p:nvPr>
        </p:nvSpPr>
        <p:spPr/>
        <p:txBody>
          <a:bodyPr/>
          <a:lstStyle/>
          <a:p>
            <a:pPr marL="0" indent="0">
              <a:buNone/>
            </a:pPr>
            <a:r>
              <a:rPr lang="en-US" altLang="ja-JP" sz="4000" dirty="0">
                <a:solidFill>
                  <a:schemeClr val="accent1"/>
                </a:solidFill>
                <a:latin typeface="+mj-lt"/>
                <a:ea typeface="Yu Gothic Medium" panose="020B0400000000000000" pitchFamily="34" charset="-128"/>
                <a:cs typeface="Arial" panose="020B0604020202020204" pitchFamily="34" charset="0"/>
              </a:rPr>
              <a:t>ORANGE</a:t>
            </a:r>
            <a:br>
              <a:rPr lang="en-US" altLang="ja-JP" sz="4000" dirty="0">
                <a:solidFill>
                  <a:schemeClr val="accent1"/>
                </a:solidFill>
                <a:latin typeface="Yu Gothic Medium" panose="020B0400000000000000" pitchFamily="34" charset="-128"/>
                <a:ea typeface="Yu Gothic Medium" panose="020B0400000000000000" pitchFamily="34" charset="-128"/>
              </a:rPr>
            </a:br>
            <a:r>
              <a:rPr lang="ja-JP" altLang="en-US" sz="4000" dirty="0">
                <a:solidFill>
                  <a:schemeClr val="accent1"/>
                </a:solidFill>
                <a:latin typeface="Yu Gothic Medium" panose="020B0400000000000000" pitchFamily="34" charset="-128"/>
                <a:ea typeface="Yu Gothic Medium" panose="020B0400000000000000" pitchFamily="34" charset="-128"/>
              </a:rPr>
              <a:t>オレンジ</a:t>
            </a:r>
            <a:endParaRPr lang="en-US" sz="4000" dirty="0">
              <a:solidFill>
                <a:schemeClr val="accent1"/>
              </a:solidFill>
              <a:latin typeface="Yu Gothic Medium" panose="020B0400000000000000" pitchFamily="34" charset="-128"/>
              <a:ea typeface="Yu Gothic Medium" panose="020B0400000000000000" pitchFamily="34" charset="-128"/>
            </a:endParaRPr>
          </a:p>
        </p:txBody>
      </p:sp>
      <p:sp>
        <p:nvSpPr>
          <p:cNvPr id="4" name="object 3">
            <a:extLst>
              <a:ext uri="{FF2B5EF4-FFF2-40B4-BE49-F238E27FC236}">
                <a16:creationId xmlns:a16="http://schemas.microsoft.com/office/drawing/2014/main" id="{9197825A-32B7-42D4-B689-D7C33765AE97}"/>
              </a:ext>
            </a:extLst>
          </p:cNvPr>
          <p:cNvSpPr txBox="1"/>
          <p:nvPr/>
        </p:nvSpPr>
        <p:spPr>
          <a:xfrm>
            <a:off x="1225818" y="2385046"/>
            <a:ext cx="9198790" cy="647913"/>
          </a:xfrm>
          <a:prstGeom prst="rect">
            <a:avLst/>
          </a:prstGeom>
        </p:spPr>
        <p:txBody>
          <a:bodyPr vert="horz" wrap="none" lIns="0" tIns="11521" rIns="0" bIns="0" rtlCol="0">
            <a:noAutofit/>
          </a:bodyPr>
          <a:lstStyle/>
          <a:p>
            <a:pPr>
              <a:lnSpc>
                <a:spcPct val="90000"/>
              </a:lnSpc>
              <a:tabLst>
                <a:tab pos="1657444" algn="l"/>
                <a:tab pos="2477814" algn="l"/>
                <a:tab pos="3004948" algn="l"/>
                <a:tab pos="3746966" algn="l"/>
                <a:tab pos="5342193" algn="l"/>
                <a:tab pos="6106104" algn="l"/>
              </a:tabLst>
            </a:pPr>
            <a:endParaRPr lang="en-US" sz="5534" spc="181" dirty="0">
              <a:latin typeface="Neue Haas Grotesk Text Pro" panose="020B0504020202020204" pitchFamily="34" charset="77"/>
              <a:cs typeface="Hellix"/>
            </a:endParaRPr>
          </a:p>
        </p:txBody>
      </p:sp>
      <p:sp>
        <p:nvSpPr>
          <p:cNvPr id="16" name="Freeform 15">
            <a:extLst>
              <a:ext uri="{FF2B5EF4-FFF2-40B4-BE49-F238E27FC236}">
                <a16:creationId xmlns:a16="http://schemas.microsoft.com/office/drawing/2014/main" id="{7A05B93F-9F39-A34D-5709-D939A123967A}"/>
              </a:ext>
            </a:extLst>
          </p:cNvPr>
          <p:cNvSpPr/>
          <p:nvPr/>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dirty="0">
              <a:latin typeface="Neue Haas Grotesk Text Pro" panose="020B0504020202020204" pitchFamily="34" charset="77"/>
            </a:endParaRPr>
          </a:p>
        </p:txBody>
      </p:sp>
      <p:pic>
        <p:nvPicPr>
          <p:cNvPr id="19" name="Graphic 18">
            <a:extLst>
              <a:ext uri="{FF2B5EF4-FFF2-40B4-BE49-F238E27FC236}">
                <a16:creationId xmlns:a16="http://schemas.microsoft.com/office/drawing/2014/main" id="{1FE4F190-255E-C201-942E-D630F646E938}"/>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58368" y="6301151"/>
            <a:ext cx="2822695" cy="123397"/>
          </a:xfrm>
          <a:prstGeom prst="rect">
            <a:avLst/>
          </a:prstGeom>
        </p:spPr>
      </p:pic>
    </p:spTree>
    <p:extLst>
      <p:ext uri="{BB962C8B-B14F-4D97-AF65-F5344CB8AC3E}">
        <p14:creationId xmlns:p14="http://schemas.microsoft.com/office/powerpoint/2010/main" val="1789970845"/>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C23D45FD-E3A2-DD1B-A0C8-428B19C75041}"/>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0" y="377129"/>
            <a:ext cx="6096000" cy="6103741"/>
          </a:xfrm>
        </p:spPr>
      </p:pic>
      <p:sp>
        <p:nvSpPr>
          <p:cNvPr id="3" name="Title 2">
            <a:extLst>
              <a:ext uri="{FF2B5EF4-FFF2-40B4-BE49-F238E27FC236}">
                <a16:creationId xmlns:a16="http://schemas.microsoft.com/office/drawing/2014/main" id="{3A6E41B1-0D03-B675-1213-752E97638708}"/>
              </a:ext>
            </a:extLst>
          </p:cNvPr>
          <p:cNvSpPr>
            <a:spLocks noGrp="1"/>
          </p:cNvSpPr>
          <p:nvPr>
            <p:ph type="title"/>
          </p:nvPr>
        </p:nvSpPr>
        <p:spPr>
          <a:xfrm>
            <a:off x="6456362" y="585134"/>
            <a:ext cx="5009924" cy="792601"/>
          </a:xfrm>
        </p:spPr>
        <p:txBody>
          <a:bodyPr/>
          <a:lstStyle/>
          <a:p>
            <a:r>
              <a:rPr lang="ja-JP" altLang="en-US">
                <a:latin typeface="Yu Gothic Medium" panose="020B0400000000000000" pitchFamily="34" charset="-128"/>
                <a:ea typeface="Yu Gothic Medium" panose="020B0400000000000000" pitchFamily="34" charset="-128"/>
              </a:rPr>
              <a:t>地形、気候、土壌</a:t>
            </a:r>
            <a:endParaRPr lang="en-US" dirty="0">
              <a:latin typeface="Yu Gothic Medium" panose="020B0400000000000000" pitchFamily="34" charset="-128"/>
              <a:ea typeface="Yu Gothic Medium" panose="020B0400000000000000" pitchFamily="34" charset="-128"/>
            </a:endParaRPr>
          </a:p>
        </p:txBody>
      </p:sp>
      <p:sp>
        <p:nvSpPr>
          <p:cNvPr id="2" name="Title 2">
            <a:extLst>
              <a:ext uri="{FF2B5EF4-FFF2-40B4-BE49-F238E27FC236}">
                <a16:creationId xmlns:a16="http://schemas.microsoft.com/office/drawing/2014/main" id="{128C975B-7767-626E-0DDC-C0024354C4F1}"/>
              </a:ext>
            </a:extLst>
          </p:cNvPr>
          <p:cNvSpPr txBox="1">
            <a:spLocks/>
          </p:cNvSpPr>
          <p:nvPr/>
        </p:nvSpPr>
        <p:spPr>
          <a:xfrm>
            <a:off x="6456362" y="1457330"/>
            <a:ext cx="5735637" cy="2038167"/>
          </a:xfrm>
          <a:prstGeom prst="rect">
            <a:avLst/>
          </a:prstGeom>
        </p:spPr>
        <p:txBody>
          <a:bodyPr vert="horz" lIns="0" tIns="0" rIns="0" bIns="0" rtlCol="0" anchor="t" anchorCtr="0">
            <a:noAutofit/>
          </a:bodyPr>
          <a:lstStyle>
            <a:lvl1pPr algn="l" defTabSz="914453" rtl="0" eaLnBrk="1" latinLnBrk="0" hangingPunct="1">
              <a:lnSpc>
                <a:spcPct val="82000"/>
              </a:lnSpc>
              <a:spcBef>
                <a:spcPct val="0"/>
              </a:spcBef>
              <a:buNone/>
              <a:defRPr sz="3200" b="0" i="0" kern="1200" cap="all" baseline="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ja-JP" altLang="en-US" sz="5440" dirty="0">
                <a:solidFill>
                  <a:schemeClr val="bg2"/>
                </a:solidFill>
                <a:latin typeface="Yu Gothic Medium" panose="020B0400000000000000" pitchFamily="34" charset="-128"/>
                <a:ea typeface="Yu Gothic Medium" panose="020B0400000000000000" pitchFamily="34" charset="-128"/>
              </a:rPr>
              <a:t>冷涼な気候、</a:t>
            </a:r>
            <a:br>
              <a:rPr lang="en-AU" altLang="ja-JP" sz="5440" dirty="0">
                <a:solidFill>
                  <a:schemeClr val="bg2"/>
                </a:solidFill>
                <a:latin typeface="Yu Gothic Medium" panose="020B0400000000000000" pitchFamily="34" charset="-128"/>
                <a:ea typeface="Yu Gothic Medium" panose="020B0400000000000000" pitchFamily="34" charset="-128"/>
              </a:rPr>
            </a:br>
            <a:r>
              <a:rPr lang="ja-JP" altLang="en-US" sz="5440" dirty="0">
                <a:solidFill>
                  <a:schemeClr val="bg2"/>
                </a:solidFill>
                <a:latin typeface="Yu Gothic Medium" panose="020B0400000000000000" pitchFamily="34" charset="-128"/>
                <a:ea typeface="Yu Gothic Medium" panose="020B0400000000000000" pitchFamily="34" charset="-128"/>
              </a:rPr>
              <a:t>高地美しい風景</a:t>
            </a:r>
            <a:endParaRPr lang="en-US" sz="5440" dirty="0">
              <a:solidFill>
                <a:schemeClr val="bg2"/>
              </a:solidFill>
              <a:latin typeface="Yu Gothic Medium" panose="020B0400000000000000" pitchFamily="34" charset="-128"/>
              <a:ea typeface="Yu Gothic Medium" panose="020B0400000000000000" pitchFamily="34" charset="-128"/>
            </a:endParaRPr>
          </a:p>
        </p:txBody>
      </p:sp>
      <p:sp>
        <p:nvSpPr>
          <p:cNvPr id="6" name="Text Placeholder 5">
            <a:extLst>
              <a:ext uri="{FF2B5EF4-FFF2-40B4-BE49-F238E27FC236}">
                <a16:creationId xmlns:a16="http://schemas.microsoft.com/office/drawing/2014/main" id="{57136C88-49FF-EE33-DB6F-8A97AA8E6155}"/>
              </a:ext>
            </a:extLst>
          </p:cNvPr>
          <p:cNvSpPr>
            <a:spLocks noGrp="1"/>
          </p:cNvSpPr>
          <p:nvPr>
            <p:ph type="body" sz="quarter" idx="11"/>
          </p:nvPr>
        </p:nvSpPr>
        <p:spPr>
          <a:xfrm>
            <a:off x="6456363" y="3869364"/>
            <a:ext cx="3796909" cy="2846525"/>
          </a:xfrm>
        </p:spPr>
        <p:txBody>
          <a:bodyPr/>
          <a:lstStyle/>
          <a:p>
            <a:pPr marL="285750" indent="-285750">
              <a:buFont typeface="Arial" panose="020B0604020202020204" pitchFamily="34" charset="0"/>
              <a:buChar char="•"/>
            </a:pPr>
            <a:r>
              <a:rPr lang="ja-JP" altLang="en-US" dirty="0">
                <a:solidFill>
                  <a:schemeClr val="bg1"/>
                </a:solidFill>
                <a:latin typeface="Yu Gothic Medium" panose="020B0400000000000000" pitchFamily="34" charset="-128"/>
                <a:ea typeface="Yu Gothic Medium" panose="020B0400000000000000" pitchFamily="34" charset="-128"/>
              </a:rPr>
              <a:t>シドニーから西に約</a:t>
            </a:r>
            <a:r>
              <a:rPr lang="en-US" altLang="ja-JP" dirty="0">
                <a:solidFill>
                  <a:schemeClr val="bg1"/>
                </a:solidFill>
                <a:latin typeface="Yu Gothic Medium" panose="020B0400000000000000" pitchFamily="34" charset="-128"/>
                <a:ea typeface="Yu Gothic Medium" panose="020B0400000000000000" pitchFamily="34" charset="-128"/>
              </a:rPr>
              <a:t>200</a:t>
            </a:r>
            <a:r>
              <a:rPr lang="en-AU" dirty="0">
                <a:solidFill>
                  <a:schemeClr val="bg1"/>
                </a:solidFill>
                <a:latin typeface="Yu Gothic Medium" panose="020B0400000000000000" pitchFamily="34" charset="-128"/>
                <a:ea typeface="Yu Gothic Medium" panose="020B0400000000000000" pitchFamily="34" charset="-128"/>
              </a:rPr>
              <a:t>km</a:t>
            </a:r>
            <a:r>
              <a:rPr lang="ja-JP" altLang="en-US" dirty="0">
                <a:solidFill>
                  <a:schemeClr val="bg1"/>
                </a:solidFill>
                <a:latin typeface="Yu Gothic Medium" panose="020B0400000000000000" pitchFamily="34" charset="-128"/>
                <a:ea typeface="Yu Gothic Medium" panose="020B0400000000000000" pitchFamily="34" charset="-128"/>
              </a:rPr>
              <a:t>、ニュー・</a:t>
            </a:r>
            <a:br>
              <a:rPr lang="ja-JP" altLang="en-US" dirty="0">
                <a:solidFill>
                  <a:schemeClr val="bg1"/>
                </a:solidFill>
                <a:latin typeface="Yu Gothic Medium" panose="020B0400000000000000" pitchFamily="34" charset="-128"/>
                <a:ea typeface="Yu Gothic Medium" panose="020B0400000000000000" pitchFamily="34" charset="-128"/>
              </a:rPr>
            </a:br>
            <a:r>
              <a:rPr lang="ja-JP" altLang="en-US" dirty="0">
                <a:solidFill>
                  <a:schemeClr val="bg1"/>
                </a:solidFill>
                <a:latin typeface="Yu Gothic Medium" panose="020B0400000000000000" pitchFamily="34" charset="-128"/>
                <a:ea typeface="Yu Gothic Medium" panose="020B0400000000000000" pitchFamily="34" charset="-128"/>
              </a:rPr>
              <a:t>サウス・ウェールズ州のセントラル・</a:t>
            </a:r>
            <a:br>
              <a:rPr lang="ja-JP" altLang="en-US" dirty="0">
                <a:solidFill>
                  <a:schemeClr val="bg1"/>
                </a:solidFill>
                <a:latin typeface="Yu Gothic Medium" panose="020B0400000000000000" pitchFamily="34" charset="-128"/>
                <a:ea typeface="Yu Gothic Medium" panose="020B0400000000000000" pitchFamily="34" charset="-128"/>
              </a:rPr>
            </a:br>
            <a:r>
              <a:rPr lang="ja-JP" altLang="en-US" dirty="0">
                <a:solidFill>
                  <a:schemeClr val="bg1"/>
                </a:solidFill>
                <a:latin typeface="Yu Gothic Medium" panose="020B0400000000000000" pitchFamily="34" charset="-128"/>
                <a:ea typeface="Yu Gothic Medium" panose="020B0400000000000000" pitchFamily="34" charset="-128"/>
              </a:rPr>
              <a:t>レーンジズに位置します。</a:t>
            </a:r>
          </a:p>
          <a:p>
            <a:pPr marL="285750" indent="-285750">
              <a:buFont typeface="Arial" panose="020B0604020202020204" pitchFamily="34" charset="0"/>
              <a:buChar char="•"/>
            </a:pPr>
            <a:r>
              <a:rPr lang="ja-JP" altLang="en-US" dirty="0">
                <a:solidFill>
                  <a:schemeClr val="bg1"/>
                </a:solidFill>
                <a:latin typeface="Yu Gothic Medium" panose="020B0400000000000000" pitchFamily="34" charset="-128"/>
                <a:ea typeface="Yu Gothic Medium" panose="020B0400000000000000" pitchFamily="34" charset="-128"/>
              </a:rPr>
              <a:t>オーストラリアで最も標高の高い</a:t>
            </a:r>
            <a:br>
              <a:rPr lang="en-AU" altLang="ja-JP" dirty="0">
                <a:solidFill>
                  <a:schemeClr val="bg1"/>
                </a:solidFill>
                <a:latin typeface="Yu Gothic Medium" panose="020B0400000000000000" pitchFamily="34" charset="-128"/>
                <a:ea typeface="Yu Gothic Medium" panose="020B0400000000000000" pitchFamily="34" charset="-128"/>
              </a:rPr>
            </a:br>
            <a:r>
              <a:rPr lang="ja-JP" altLang="en-US" dirty="0">
                <a:solidFill>
                  <a:schemeClr val="bg1"/>
                </a:solidFill>
                <a:latin typeface="Yu Gothic Medium" panose="020B0400000000000000" pitchFamily="34" charset="-128"/>
                <a:ea typeface="Yu Gothic Medium" panose="020B0400000000000000" pitchFamily="34" charset="-128"/>
              </a:rPr>
              <a:t>ワイン産地です。</a:t>
            </a:r>
          </a:p>
          <a:p>
            <a:pPr marL="285750" indent="-285750">
              <a:buFont typeface="Arial" panose="020B0604020202020204" pitchFamily="34" charset="0"/>
              <a:buChar char="•"/>
            </a:pPr>
            <a:r>
              <a:rPr lang="ja-JP" altLang="en-US" dirty="0">
                <a:solidFill>
                  <a:schemeClr val="bg1"/>
                </a:solidFill>
                <a:latin typeface="Yu Gothic Medium" panose="020B0400000000000000" pitchFamily="34" charset="-128"/>
                <a:ea typeface="Yu Gothic Medium" panose="020B0400000000000000" pitchFamily="34" charset="-128"/>
              </a:rPr>
              <a:t>標高の影響を強く受ける大陸性気候。</a:t>
            </a:r>
          </a:p>
          <a:p>
            <a:pPr marL="285750" indent="-285750">
              <a:buFont typeface="Arial" panose="020B0604020202020204" pitchFamily="34" charset="0"/>
              <a:buChar char="•"/>
            </a:pPr>
            <a:r>
              <a:rPr lang="en-US" altLang="ja-JP" dirty="0">
                <a:solidFill>
                  <a:schemeClr val="bg1"/>
                </a:solidFill>
                <a:latin typeface="Yu Gothic Medium" panose="020B0400000000000000" pitchFamily="34" charset="-128"/>
                <a:ea typeface="Yu Gothic Medium" panose="020B0400000000000000" pitchFamily="34" charset="-128"/>
              </a:rPr>
              <a:t>1000</a:t>
            </a:r>
            <a:r>
              <a:rPr lang="ja-JP" altLang="en-US" dirty="0">
                <a:solidFill>
                  <a:schemeClr val="bg1"/>
                </a:solidFill>
                <a:latin typeface="Yu Gothic Medium" panose="020B0400000000000000" pitchFamily="34" charset="-128"/>
                <a:ea typeface="Yu Gothic Medium" panose="020B0400000000000000" pitchFamily="34" charset="-128"/>
              </a:rPr>
              <a:t>万年以上前の火山活動により、</a:t>
            </a:r>
            <a:br>
              <a:rPr lang="ja-JP" altLang="en-US" dirty="0">
                <a:solidFill>
                  <a:schemeClr val="bg1"/>
                </a:solidFill>
                <a:latin typeface="Yu Gothic Medium" panose="020B0400000000000000" pitchFamily="34" charset="-128"/>
                <a:ea typeface="Yu Gothic Medium" panose="020B0400000000000000" pitchFamily="34" charset="-128"/>
              </a:rPr>
            </a:br>
            <a:r>
              <a:rPr lang="ja-JP" altLang="en-US" dirty="0">
                <a:solidFill>
                  <a:schemeClr val="bg1"/>
                </a:solidFill>
                <a:latin typeface="Yu Gothic Medium" panose="020B0400000000000000" pitchFamily="34" charset="-128"/>
                <a:ea typeface="Yu Gothic Medium" panose="020B0400000000000000" pitchFamily="34" charset="-128"/>
              </a:rPr>
              <a:t>傾斜のある地形と豊かで多様な土壌が形成されています。</a:t>
            </a:r>
            <a:endParaRPr lang="en-AU" dirty="0">
              <a:solidFill>
                <a:schemeClr val="bg1"/>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1405062414"/>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5D4685A7-3E6D-65F1-31A0-3B15F6A09403}"/>
              </a:ext>
            </a:extLst>
          </p:cNvPr>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a:stretch/>
        </p:blipFill>
        <p:spPr>
          <a:xfrm>
            <a:off x="0" y="7938"/>
            <a:ext cx="6096000" cy="6850062"/>
          </a:xfrm>
        </p:spPr>
      </p:pic>
      <p:sp>
        <p:nvSpPr>
          <p:cNvPr id="8" name="TextBox 7">
            <a:extLst>
              <a:ext uri="{FF2B5EF4-FFF2-40B4-BE49-F238E27FC236}">
                <a16:creationId xmlns:a16="http://schemas.microsoft.com/office/drawing/2014/main" id="{C02330F5-AA6E-D44A-DE7C-F0AE1B15F21C}"/>
              </a:ext>
            </a:extLst>
          </p:cNvPr>
          <p:cNvSpPr txBox="1"/>
          <p:nvPr/>
        </p:nvSpPr>
        <p:spPr>
          <a:xfrm>
            <a:off x="570984" y="1215329"/>
            <a:ext cx="5183398" cy="584775"/>
          </a:xfrm>
          <a:prstGeom prst="rect">
            <a:avLst/>
          </a:prstGeom>
          <a:noFill/>
        </p:spPr>
        <p:txBody>
          <a:bodyPr wrap="square" rtlCol="0">
            <a:spAutoFit/>
          </a:bodyPr>
          <a:lstStyle/>
          <a:p>
            <a:pPr algn="l"/>
            <a:r>
              <a:rPr lang="ja-JP" altLang="en-US" sz="3200" dirty="0">
                <a:solidFill>
                  <a:schemeClr val="accent1"/>
                </a:solidFill>
                <a:effectLst/>
                <a:latin typeface="Yu Gothic Medium" panose="020B0400000000000000" pitchFamily="34" charset="-128"/>
                <a:ea typeface="Yu Gothic Medium" panose="020B0400000000000000" pitchFamily="34" charset="-128"/>
                <a:cs typeface="Inter Display" panose="02000503000000020004" pitchFamily="2" charset="0"/>
              </a:rPr>
              <a:t>大陸性</a:t>
            </a:r>
            <a:endParaRPr lang="en-US" sz="3200" dirty="0">
              <a:solidFill>
                <a:schemeClr val="accent1"/>
              </a:solidFill>
              <a:effectLst/>
              <a:latin typeface="Yu Gothic Medium" panose="020B0400000000000000" pitchFamily="34" charset="-128"/>
              <a:ea typeface="Yu Gothic Medium" panose="020B0400000000000000" pitchFamily="34" charset="-128"/>
              <a:cs typeface="Inter Display" panose="02000503000000020004" pitchFamily="2" charset="0"/>
            </a:endParaRPr>
          </a:p>
        </p:txBody>
      </p:sp>
      <p:sp>
        <p:nvSpPr>
          <p:cNvPr id="4" name="TextBox 3">
            <a:extLst>
              <a:ext uri="{FF2B5EF4-FFF2-40B4-BE49-F238E27FC236}">
                <a16:creationId xmlns:a16="http://schemas.microsoft.com/office/drawing/2014/main" id="{F6F05948-33DB-055B-AE2C-CEF9374E5478}"/>
              </a:ext>
            </a:extLst>
          </p:cNvPr>
          <p:cNvSpPr txBox="1"/>
          <p:nvPr/>
        </p:nvSpPr>
        <p:spPr>
          <a:xfrm>
            <a:off x="570984" y="1809195"/>
            <a:ext cx="3468925" cy="315343"/>
          </a:xfrm>
          <a:prstGeom prst="rect">
            <a:avLst/>
          </a:prstGeom>
          <a:noFill/>
        </p:spPr>
        <p:txBody>
          <a:bodyPr wrap="square" rtlCol="0">
            <a:spAutoFit/>
          </a:bodyPr>
          <a:lstStyle/>
          <a:p>
            <a:pPr>
              <a:lnSpc>
                <a:spcPct val="90000"/>
              </a:lnSpc>
            </a:pPr>
            <a:r>
              <a:rPr lang="ja-JP" altLang="en-US" sz="1600" dirty="0">
                <a:solidFill>
                  <a:schemeClr val="accent1"/>
                </a:solidFill>
                <a:latin typeface="Yu Gothic Medium" panose="020B0400000000000000" pitchFamily="34" charset="-128"/>
                <a:ea typeface="Yu Gothic Medium" panose="020B0400000000000000" pitchFamily="34" charset="-128"/>
              </a:rPr>
              <a:t>気候、高度の影響を強く受ける</a:t>
            </a:r>
            <a:endParaRPr lang="en-AU" sz="1600" dirty="0">
              <a:solidFill>
                <a:schemeClr val="accent1"/>
              </a:solidFill>
              <a:latin typeface="Yu Gothic Medium" panose="020B0400000000000000" pitchFamily="34" charset="-128"/>
              <a:ea typeface="Yu Gothic Medium" panose="020B0400000000000000" pitchFamily="34" charset="-128"/>
            </a:endParaRPr>
          </a:p>
        </p:txBody>
      </p:sp>
      <p:cxnSp>
        <p:nvCxnSpPr>
          <p:cNvPr id="5" name="Straight Connector 4">
            <a:extLst>
              <a:ext uri="{FF2B5EF4-FFF2-40B4-BE49-F238E27FC236}">
                <a16:creationId xmlns:a16="http://schemas.microsoft.com/office/drawing/2014/main" id="{08654A53-FAD2-3CB2-B3F3-CFAAFA3C2B79}"/>
              </a:ext>
            </a:extLst>
          </p:cNvPr>
          <p:cNvCxnSpPr>
            <a:cxnSpLocks/>
          </p:cNvCxnSpPr>
          <p:nvPr/>
        </p:nvCxnSpPr>
        <p:spPr>
          <a:xfrm flipH="1">
            <a:off x="8610168" y="-119548"/>
            <a:ext cx="2162815" cy="7199078"/>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sp>
        <p:nvSpPr>
          <p:cNvPr id="7" name="Text Placeholder 9">
            <a:extLst>
              <a:ext uri="{FF2B5EF4-FFF2-40B4-BE49-F238E27FC236}">
                <a16:creationId xmlns:a16="http://schemas.microsoft.com/office/drawing/2014/main" id="{C1CCBD8F-0DC9-88C0-6ADD-A2A977E72B33}"/>
              </a:ext>
            </a:extLst>
          </p:cNvPr>
          <p:cNvSpPr txBox="1">
            <a:spLocks/>
          </p:cNvSpPr>
          <p:nvPr/>
        </p:nvSpPr>
        <p:spPr>
          <a:xfrm>
            <a:off x="6448019" y="2206438"/>
            <a:ext cx="3137519" cy="1396204"/>
          </a:xfrm>
          <a:prstGeom prst="rect">
            <a:avLst/>
          </a:prstGeom>
        </p:spPr>
        <p:txBody>
          <a:bodyPr vert="horz" lIns="0" tIns="0" rIns="0" bIns="0" rtlCol="0" anchor="t">
            <a:noAutofit/>
          </a:bodyPr>
          <a:lstStyle>
            <a:lvl1pPr marL="0" indent="0" algn="l" defTabSz="914453" rtl="0" eaLnBrk="1" latinLnBrk="0" hangingPunct="1">
              <a:lnSpc>
                <a:spcPct val="100000"/>
              </a:lnSpc>
              <a:spcBef>
                <a:spcPts val="544"/>
              </a:spcBef>
              <a:buClr>
                <a:schemeClr val="accent4"/>
              </a:buClr>
              <a:buFontTx/>
              <a:buNone/>
              <a:defRPr sz="2800" b="0" i="0" kern="120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ja-JP" altLang="en-US" b="1" dirty="0">
                <a:solidFill>
                  <a:schemeClr val="accent3"/>
                </a:solidFill>
                <a:latin typeface="Yu Gothic" panose="020B0400000000000000" pitchFamily="34" charset="-128"/>
                <a:ea typeface="Yu Gothic" panose="020B0400000000000000" pitchFamily="34" charset="-128"/>
              </a:rPr>
              <a:t>オレンジの</a:t>
            </a:r>
            <a:br>
              <a:rPr lang="en-AU" altLang="ja-JP" b="1" dirty="0">
                <a:solidFill>
                  <a:schemeClr val="accent3"/>
                </a:solidFill>
                <a:latin typeface="Yu Gothic" panose="020B0400000000000000" pitchFamily="34" charset="-128"/>
                <a:ea typeface="Yu Gothic" panose="020B0400000000000000" pitchFamily="34" charset="-128"/>
              </a:rPr>
            </a:br>
            <a:r>
              <a:rPr lang="ja-JP" altLang="en-US" b="1" dirty="0">
                <a:solidFill>
                  <a:schemeClr val="accent3"/>
                </a:solidFill>
                <a:latin typeface="Yu Gothic" panose="020B0400000000000000" pitchFamily="34" charset="-128"/>
                <a:ea typeface="Yu Gothic" panose="020B0400000000000000" pitchFamily="34" charset="-128"/>
              </a:rPr>
              <a:t>標高</a:t>
            </a:r>
            <a:endParaRPr lang="en-AU" altLang="ja-JP" b="1" dirty="0">
              <a:solidFill>
                <a:schemeClr val="accent3"/>
              </a:solidFill>
              <a:latin typeface="Yu Gothic" panose="020B0400000000000000" pitchFamily="34" charset="-128"/>
              <a:ea typeface="Yu Gothic" panose="020B0400000000000000" pitchFamily="34" charset="-128"/>
            </a:endParaRPr>
          </a:p>
          <a:p>
            <a:r>
              <a:rPr lang="en-US" sz="1800" dirty="0">
                <a:solidFill>
                  <a:srgbClr val="B2D8BE"/>
                </a:solidFill>
                <a:latin typeface="Neue Haas Grotesk Text Pro" panose="020B0504020202020204" pitchFamily="34" charset="77"/>
              </a:rPr>
              <a:t>600–1,046M (1,968–3,432FT)</a:t>
            </a:r>
          </a:p>
        </p:txBody>
      </p:sp>
      <p:cxnSp>
        <p:nvCxnSpPr>
          <p:cNvPr id="25" name="Straight Connector 24">
            <a:extLst>
              <a:ext uri="{FF2B5EF4-FFF2-40B4-BE49-F238E27FC236}">
                <a16:creationId xmlns:a16="http://schemas.microsoft.com/office/drawing/2014/main" id="{4B12D7AB-458E-CAFF-68E3-6AF325ADB88E}"/>
              </a:ext>
            </a:extLst>
          </p:cNvPr>
          <p:cNvCxnSpPr>
            <a:cxnSpLocks/>
          </p:cNvCxnSpPr>
          <p:nvPr/>
        </p:nvCxnSpPr>
        <p:spPr>
          <a:xfrm>
            <a:off x="9925665" y="1222982"/>
            <a:ext cx="269337"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77860353-F16C-AD73-0B5F-1DF1FE84E1F5}"/>
              </a:ext>
            </a:extLst>
          </p:cNvPr>
          <p:cNvCxnSpPr>
            <a:cxnSpLocks/>
          </p:cNvCxnSpPr>
          <p:nvPr/>
        </p:nvCxnSpPr>
        <p:spPr>
          <a:xfrm flipV="1">
            <a:off x="9505335" y="1208163"/>
            <a:ext cx="420330" cy="1202064"/>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7" name="Oval 26">
            <a:extLst>
              <a:ext uri="{FF2B5EF4-FFF2-40B4-BE49-F238E27FC236}">
                <a16:creationId xmlns:a16="http://schemas.microsoft.com/office/drawing/2014/main" id="{24CA5F6B-CDD9-62AA-AFC4-F17E16AE5BCF}"/>
              </a:ext>
            </a:extLst>
          </p:cNvPr>
          <p:cNvSpPr/>
          <p:nvPr/>
        </p:nvSpPr>
        <p:spPr>
          <a:xfrm>
            <a:off x="10133262" y="1254309"/>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8" name="Oval 27">
            <a:extLst>
              <a:ext uri="{FF2B5EF4-FFF2-40B4-BE49-F238E27FC236}">
                <a16:creationId xmlns:a16="http://schemas.microsoft.com/office/drawing/2014/main" id="{365DF810-81D4-7D28-2B48-6BBEF47F1BC5}"/>
              </a:ext>
            </a:extLst>
          </p:cNvPr>
          <p:cNvSpPr/>
          <p:nvPr/>
        </p:nvSpPr>
        <p:spPr>
          <a:xfrm>
            <a:off x="9675515" y="2748202"/>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9" name="Oval 28">
            <a:extLst>
              <a:ext uri="{FF2B5EF4-FFF2-40B4-BE49-F238E27FC236}">
                <a16:creationId xmlns:a16="http://schemas.microsoft.com/office/drawing/2014/main" id="{A8103E12-447D-C41A-CF2F-C82CAE224FFC}"/>
              </a:ext>
            </a:extLst>
          </p:cNvPr>
          <p:cNvSpPr/>
          <p:nvPr/>
        </p:nvSpPr>
        <p:spPr>
          <a:xfrm>
            <a:off x="9227360" y="4316851"/>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0" name="Oval 29">
            <a:extLst>
              <a:ext uri="{FF2B5EF4-FFF2-40B4-BE49-F238E27FC236}">
                <a16:creationId xmlns:a16="http://schemas.microsoft.com/office/drawing/2014/main" id="{CD972870-5332-5955-7788-74011D874874}"/>
              </a:ext>
            </a:extLst>
          </p:cNvPr>
          <p:cNvSpPr/>
          <p:nvPr/>
        </p:nvSpPr>
        <p:spPr>
          <a:xfrm>
            <a:off x="8739260" y="5874868"/>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1" name="Oval 30">
            <a:extLst>
              <a:ext uri="{FF2B5EF4-FFF2-40B4-BE49-F238E27FC236}">
                <a16:creationId xmlns:a16="http://schemas.microsoft.com/office/drawing/2014/main" id="{9F6D3D17-F1EE-B541-B0FA-0B5416EFD923}"/>
              </a:ext>
            </a:extLst>
          </p:cNvPr>
          <p:cNvSpPr/>
          <p:nvPr/>
        </p:nvSpPr>
        <p:spPr>
          <a:xfrm>
            <a:off x="10195002" y="1012123"/>
            <a:ext cx="392081" cy="392081"/>
          </a:xfrm>
          <a:prstGeom prst="ellipse">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solidFill>
                <a:schemeClr val="accent3"/>
              </a:solidFill>
            </a:endParaRPr>
          </a:p>
        </p:txBody>
      </p:sp>
      <p:cxnSp>
        <p:nvCxnSpPr>
          <p:cNvPr id="13" name="Straight Connector 12">
            <a:extLst>
              <a:ext uri="{FF2B5EF4-FFF2-40B4-BE49-F238E27FC236}">
                <a16:creationId xmlns:a16="http://schemas.microsoft.com/office/drawing/2014/main" id="{30083BC0-63B4-5B55-CA00-40CE8BBCB888}"/>
              </a:ext>
            </a:extLst>
          </p:cNvPr>
          <p:cNvCxnSpPr>
            <a:cxnSpLocks/>
          </p:cNvCxnSpPr>
          <p:nvPr/>
        </p:nvCxnSpPr>
        <p:spPr>
          <a:xfrm>
            <a:off x="8350370" y="2410227"/>
            <a:ext cx="1154965"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2" name="Title 2">
            <a:extLst>
              <a:ext uri="{FF2B5EF4-FFF2-40B4-BE49-F238E27FC236}">
                <a16:creationId xmlns:a16="http://schemas.microsoft.com/office/drawing/2014/main" id="{965D4491-3A75-AE62-009E-4AF95C6E5B4C}"/>
              </a:ext>
            </a:extLst>
          </p:cNvPr>
          <p:cNvSpPr txBox="1">
            <a:spLocks/>
          </p:cNvSpPr>
          <p:nvPr/>
        </p:nvSpPr>
        <p:spPr>
          <a:xfrm>
            <a:off x="623888" y="453633"/>
            <a:ext cx="5334275" cy="820910"/>
          </a:xfrm>
          <a:prstGeom prst="rect">
            <a:avLst/>
          </a:prstGeom>
        </p:spPr>
        <p:txBody>
          <a:bodyPr vert="horz" lIns="0" tIns="0" rIns="0" bIns="0" rtlCol="0" anchor="b" anchorCtr="0">
            <a:noAutofit/>
          </a:bodyPr>
          <a:lstStyle>
            <a:lvl1pPr algn="l" defTabSz="914453" rtl="0" eaLnBrk="1" latinLnBrk="0" hangingPunct="1">
              <a:lnSpc>
                <a:spcPct val="80000"/>
              </a:lnSpc>
              <a:spcBef>
                <a:spcPct val="0"/>
              </a:spcBef>
              <a:buNone/>
              <a:defRPr sz="5443" b="0" i="0" kern="1200" cap="all" baseline="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ja-JP" altLang="en-US">
                <a:solidFill>
                  <a:schemeClr val="accent1"/>
                </a:solidFill>
                <a:latin typeface="Yu Gothic Medium" panose="020B0400000000000000" pitchFamily="34" charset="-128"/>
                <a:ea typeface="Yu Gothic Medium" panose="020B0400000000000000" pitchFamily="34" charset="-128"/>
              </a:rPr>
              <a:t>気候</a:t>
            </a:r>
            <a:endParaRPr lang="en-US" dirty="0">
              <a:solidFill>
                <a:schemeClr val="accent1"/>
              </a:solidFill>
              <a:latin typeface="Yu Gothic Medium" panose="020B0400000000000000" pitchFamily="34" charset="-128"/>
              <a:ea typeface="Yu Gothic Medium" panose="020B0400000000000000" pitchFamily="34" charset="-128"/>
            </a:endParaRPr>
          </a:p>
        </p:txBody>
      </p:sp>
      <p:sp>
        <p:nvSpPr>
          <p:cNvPr id="15" name="TextBox 14">
            <a:extLst>
              <a:ext uri="{FF2B5EF4-FFF2-40B4-BE49-F238E27FC236}">
                <a16:creationId xmlns:a16="http://schemas.microsoft.com/office/drawing/2014/main" id="{341609ED-E2DA-95DE-5F2A-E9014445AF78}"/>
              </a:ext>
            </a:extLst>
          </p:cNvPr>
          <p:cNvSpPr txBox="1"/>
          <p:nvPr/>
        </p:nvSpPr>
        <p:spPr>
          <a:xfrm>
            <a:off x="9228352" y="5836182"/>
            <a:ext cx="2092341" cy="800219"/>
          </a:xfrm>
          <a:prstGeom prst="rect">
            <a:avLst/>
          </a:prstGeom>
          <a:noFill/>
        </p:spPr>
        <p:txBody>
          <a:bodyPr wrap="square">
            <a:spAutoFit/>
          </a:bodyPr>
          <a:lstStyle/>
          <a:p>
            <a:r>
              <a:rPr lang="ja-JP" altLang="en-US" b="1">
                <a:solidFill>
                  <a:srgbClr val="601329"/>
                </a:solidFill>
                <a:latin typeface="Yu Gothic" panose="020B0400000000000000" pitchFamily="34" charset="-128"/>
                <a:ea typeface="Yu Gothic" panose="020B0400000000000000" pitchFamily="34" charset="-128"/>
              </a:rPr>
              <a:t>低</a:t>
            </a:r>
            <a:endParaRPr lang="en-US" b="1" dirty="0">
              <a:solidFill>
                <a:srgbClr val="601329"/>
              </a:solidFill>
              <a:latin typeface="Yu Gothic" panose="020B0400000000000000" pitchFamily="34" charset="-128"/>
              <a:ea typeface="Yu Gothic" panose="020B0400000000000000" pitchFamily="34" charset="-128"/>
            </a:endParaRPr>
          </a:p>
          <a:p>
            <a:r>
              <a:rPr lang="en-US" sz="1400" dirty="0">
                <a:solidFill>
                  <a:srgbClr val="601329"/>
                </a:solidFill>
                <a:latin typeface="Neue Haas Grotesk Text Pro" panose="020B0504020202020204" pitchFamily="34" charset="77"/>
              </a:rPr>
              <a:t>0–499</a:t>
            </a:r>
            <a:r>
              <a:rPr lang="en-US" sz="1400" dirty="0">
                <a:solidFill>
                  <a:srgbClr val="601329"/>
                </a:solidFill>
                <a:latin typeface="Yu Gothic Medium" panose="020B0400000000000000" pitchFamily="34" charset="-128"/>
                <a:ea typeface="Yu Gothic Medium" panose="020B0400000000000000" pitchFamily="34" charset="-128"/>
              </a:rPr>
              <a:t>m</a:t>
            </a:r>
            <a:br>
              <a:rPr lang="en-US" sz="1400" dirty="0">
                <a:solidFill>
                  <a:srgbClr val="601329"/>
                </a:solidFill>
                <a:latin typeface="Neue Haas Grotesk Text Pro" panose="020B0504020202020204" pitchFamily="34" charset="77"/>
              </a:rPr>
            </a:br>
            <a:r>
              <a:rPr lang="en-US" sz="1400" dirty="0">
                <a:solidFill>
                  <a:srgbClr val="601329"/>
                </a:solidFill>
                <a:latin typeface="Neue Haas Grotesk Text Pro" panose="020B0504020202020204" pitchFamily="34" charset="77"/>
              </a:rPr>
              <a:t>(0–1,639</a:t>
            </a:r>
            <a:r>
              <a:rPr lang="en-US" sz="1400" dirty="0">
                <a:solidFill>
                  <a:srgbClr val="601329"/>
                </a:solidFill>
                <a:latin typeface="Yu Gothic Medium" panose="020B0400000000000000" pitchFamily="34" charset="-128"/>
                <a:ea typeface="Yu Gothic Medium" panose="020B0400000000000000" pitchFamily="34" charset="-128"/>
              </a:rPr>
              <a:t>ft</a:t>
            </a:r>
            <a:r>
              <a:rPr lang="en-US" sz="1400" dirty="0">
                <a:solidFill>
                  <a:srgbClr val="601329"/>
                </a:solidFill>
                <a:latin typeface="Neue Haas Grotesk Text Pro" panose="020B0504020202020204" pitchFamily="34" charset="77"/>
              </a:rPr>
              <a:t>)</a:t>
            </a:r>
          </a:p>
        </p:txBody>
      </p:sp>
      <p:sp>
        <p:nvSpPr>
          <p:cNvPr id="16" name="TextBox 15">
            <a:extLst>
              <a:ext uri="{FF2B5EF4-FFF2-40B4-BE49-F238E27FC236}">
                <a16:creationId xmlns:a16="http://schemas.microsoft.com/office/drawing/2014/main" id="{7205420C-BE17-7977-800A-4EDBC905A818}"/>
              </a:ext>
            </a:extLst>
          </p:cNvPr>
          <p:cNvSpPr txBox="1"/>
          <p:nvPr/>
        </p:nvSpPr>
        <p:spPr>
          <a:xfrm>
            <a:off x="9633083" y="4316851"/>
            <a:ext cx="2399913" cy="800219"/>
          </a:xfrm>
          <a:prstGeom prst="rect">
            <a:avLst/>
          </a:prstGeom>
          <a:noFill/>
        </p:spPr>
        <p:txBody>
          <a:bodyPr wrap="square">
            <a:spAutoFit/>
          </a:bodyPr>
          <a:lstStyle/>
          <a:p>
            <a:r>
              <a:rPr lang="ja-JP" altLang="en-US" b="1">
                <a:solidFill>
                  <a:srgbClr val="601329"/>
                </a:solidFill>
                <a:latin typeface="Yu Gothic" panose="020B0400000000000000" pitchFamily="34" charset="-128"/>
                <a:ea typeface="Yu Gothic" panose="020B0400000000000000" pitchFamily="34" charset="-128"/>
              </a:rPr>
              <a:t>中間</a:t>
            </a:r>
            <a:endParaRPr lang="en-US" b="1" dirty="0">
              <a:solidFill>
                <a:srgbClr val="601329"/>
              </a:solidFill>
              <a:latin typeface="Yu Gothic" panose="020B0400000000000000" pitchFamily="34" charset="-128"/>
              <a:ea typeface="Yu Gothic" panose="020B0400000000000000" pitchFamily="34" charset="-128"/>
            </a:endParaRPr>
          </a:p>
          <a:p>
            <a:r>
              <a:rPr lang="en-US" sz="1400" dirty="0">
                <a:solidFill>
                  <a:srgbClr val="601329"/>
                </a:solidFill>
                <a:latin typeface="Neue Haas Grotesk Text Pro" panose="020B0504020202020204" pitchFamily="34" charset="77"/>
              </a:rPr>
              <a:t>500–749</a:t>
            </a:r>
            <a:r>
              <a:rPr lang="en-US" sz="1400" dirty="0">
                <a:solidFill>
                  <a:srgbClr val="601329"/>
                </a:solidFill>
                <a:latin typeface="Yu Gothic Medium" panose="020B0400000000000000" pitchFamily="34" charset="-128"/>
                <a:ea typeface="Yu Gothic Medium" panose="020B0400000000000000" pitchFamily="34" charset="-128"/>
              </a:rPr>
              <a:t>m</a:t>
            </a:r>
            <a:r>
              <a:rPr lang="en-US" sz="1400" dirty="0">
                <a:solidFill>
                  <a:srgbClr val="601329"/>
                </a:solidFill>
                <a:latin typeface="Neue Haas Grotesk Text Pro" panose="020B0504020202020204" pitchFamily="34" charset="77"/>
              </a:rPr>
              <a:t> </a:t>
            </a:r>
          </a:p>
          <a:p>
            <a:r>
              <a:rPr lang="en-US" sz="1400" dirty="0">
                <a:solidFill>
                  <a:srgbClr val="601329"/>
                </a:solidFill>
                <a:latin typeface="Neue Haas Grotesk Text Pro" panose="020B0504020202020204" pitchFamily="34" charset="77"/>
              </a:rPr>
              <a:t>(1,640–2,459</a:t>
            </a:r>
            <a:r>
              <a:rPr lang="en-US" sz="1400" dirty="0">
                <a:solidFill>
                  <a:srgbClr val="601329"/>
                </a:solidFill>
                <a:latin typeface="Yu Gothic Medium" panose="020B0400000000000000" pitchFamily="34" charset="-128"/>
                <a:ea typeface="Yu Gothic Medium" panose="020B0400000000000000" pitchFamily="34" charset="-128"/>
              </a:rPr>
              <a:t>ft</a:t>
            </a:r>
            <a:r>
              <a:rPr lang="en-US" sz="1400" dirty="0">
                <a:solidFill>
                  <a:srgbClr val="601329"/>
                </a:solidFill>
                <a:latin typeface="Neue Haas Grotesk Text Pro" panose="020B0504020202020204" pitchFamily="34" charset="77"/>
              </a:rPr>
              <a:t>)</a:t>
            </a:r>
          </a:p>
        </p:txBody>
      </p:sp>
      <p:sp>
        <p:nvSpPr>
          <p:cNvPr id="18" name="TextBox 17">
            <a:extLst>
              <a:ext uri="{FF2B5EF4-FFF2-40B4-BE49-F238E27FC236}">
                <a16:creationId xmlns:a16="http://schemas.microsoft.com/office/drawing/2014/main" id="{A9BA05CD-0306-61CF-EDCD-993F151D377D}"/>
              </a:ext>
            </a:extLst>
          </p:cNvPr>
          <p:cNvSpPr txBox="1"/>
          <p:nvPr/>
        </p:nvSpPr>
        <p:spPr>
          <a:xfrm>
            <a:off x="10105808" y="2748202"/>
            <a:ext cx="2399913" cy="800219"/>
          </a:xfrm>
          <a:prstGeom prst="rect">
            <a:avLst/>
          </a:prstGeom>
          <a:noFill/>
        </p:spPr>
        <p:txBody>
          <a:bodyPr wrap="square">
            <a:spAutoFit/>
          </a:bodyPr>
          <a:lstStyle/>
          <a:p>
            <a:r>
              <a:rPr lang="ja-JP" altLang="en-US" b="1">
                <a:solidFill>
                  <a:srgbClr val="601329"/>
                </a:solidFill>
                <a:latin typeface="Yu Gothic" panose="020B0400000000000000" pitchFamily="34" charset="-128"/>
                <a:ea typeface="Yu Gothic" panose="020B0400000000000000" pitchFamily="34" charset="-128"/>
              </a:rPr>
              <a:t>高</a:t>
            </a:r>
            <a:endParaRPr lang="en-US" b="1" dirty="0">
              <a:solidFill>
                <a:srgbClr val="601329"/>
              </a:solidFill>
              <a:latin typeface="Yu Gothic" panose="020B0400000000000000" pitchFamily="34" charset="-128"/>
              <a:ea typeface="Yu Gothic" panose="020B0400000000000000" pitchFamily="34" charset="-128"/>
            </a:endParaRPr>
          </a:p>
          <a:p>
            <a:r>
              <a:rPr lang="en-US" sz="1400" dirty="0">
                <a:solidFill>
                  <a:srgbClr val="601329"/>
                </a:solidFill>
                <a:latin typeface="Neue Haas Grotesk Text Pro" panose="020B0504020202020204" pitchFamily="34" charset="77"/>
              </a:rPr>
              <a:t>750–999</a:t>
            </a:r>
            <a:r>
              <a:rPr lang="en-US" sz="1400" dirty="0">
                <a:solidFill>
                  <a:srgbClr val="601329"/>
                </a:solidFill>
                <a:latin typeface="Yu Gothic Medium" panose="020B0400000000000000" pitchFamily="34" charset="-128"/>
                <a:ea typeface="Yu Gothic Medium" panose="020B0400000000000000" pitchFamily="34" charset="-128"/>
              </a:rPr>
              <a:t>m</a:t>
            </a:r>
          </a:p>
          <a:p>
            <a:r>
              <a:rPr lang="en-US" sz="1400" dirty="0">
                <a:solidFill>
                  <a:srgbClr val="601329"/>
                </a:solidFill>
                <a:latin typeface="Neue Haas Grotesk Text Pro" panose="020B0504020202020204" pitchFamily="34" charset="77"/>
              </a:rPr>
              <a:t>(2,460–3,279</a:t>
            </a:r>
            <a:r>
              <a:rPr lang="en-US" sz="1400" dirty="0">
                <a:solidFill>
                  <a:srgbClr val="601329"/>
                </a:solidFill>
                <a:latin typeface="Yu Gothic Medium" panose="020B0400000000000000" pitchFamily="34" charset="-128"/>
                <a:ea typeface="Yu Gothic Medium" panose="020B0400000000000000" pitchFamily="34" charset="-128"/>
              </a:rPr>
              <a:t>ft</a:t>
            </a:r>
            <a:r>
              <a:rPr lang="en-US" sz="1400" dirty="0">
                <a:solidFill>
                  <a:srgbClr val="601329"/>
                </a:solidFill>
                <a:latin typeface="Neue Haas Grotesk Text Pro" panose="020B0504020202020204" pitchFamily="34" charset="77"/>
              </a:rPr>
              <a:t>)</a:t>
            </a:r>
          </a:p>
        </p:txBody>
      </p:sp>
      <p:sp>
        <p:nvSpPr>
          <p:cNvPr id="19" name="TextBox 18">
            <a:extLst>
              <a:ext uri="{FF2B5EF4-FFF2-40B4-BE49-F238E27FC236}">
                <a16:creationId xmlns:a16="http://schemas.microsoft.com/office/drawing/2014/main" id="{DE095EBA-496B-BE09-2E88-EAA28135C05B}"/>
              </a:ext>
            </a:extLst>
          </p:cNvPr>
          <p:cNvSpPr txBox="1"/>
          <p:nvPr/>
        </p:nvSpPr>
        <p:spPr>
          <a:xfrm>
            <a:off x="10537647" y="1308425"/>
            <a:ext cx="2643446" cy="800219"/>
          </a:xfrm>
          <a:prstGeom prst="rect">
            <a:avLst/>
          </a:prstGeom>
          <a:noFill/>
        </p:spPr>
        <p:txBody>
          <a:bodyPr wrap="square">
            <a:spAutoFit/>
          </a:bodyPr>
          <a:lstStyle/>
          <a:p>
            <a:r>
              <a:rPr lang="ja-JP" altLang="en-US" b="1">
                <a:solidFill>
                  <a:srgbClr val="601329"/>
                </a:solidFill>
                <a:latin typeface="Yu Gothic" panose="020B0400000000000000" pitchFamily="34" charset="-128"/>
                <a:ea typeface="Yu Gothic" panose="020B0400000000000000" pitchFamily="34" charset="-128"/>
              </a:rPr>
              <a:t>超高</a:t>
            </a:r>
            <a:endParaRPr lang="en-AU" altLang="ja-JP" b="1" dirty="0">
              <a:solidFill>
                <a:srgbClr val="601329"/>
              </a:solidFill>
              <a:latin typeface="Yu Gothic" panose="020B0400000000000000" pitchFamily="34" charset="-128"/>
              <a:ea typeface="Yu Gothic" panose="020B0400000000000000" pitchFamily="34" charset="-128"/>
            </a:endParaRPr>
          </a:p>
          <a:p>
            <a:r>
              <a:rPr lang="en-US" sz="1400" dirty="0">
                <a:solidFill>
                  <a:srgbClr val="601329"/>
                </a:solidFill>
                <a:latin typeface="Neue Haas Grotesk Text Pro" panose="020B0504020202020204" pitchFamily="34" charset="77"/>
              </a:rPr>
              <a:t>1000</a:t>
            </a:r>
            <a:r>
              <a:rPr lang="en-US" sz="1400" dirty="0">
                <a:solidFill>
                  <a:srgbClr val="601329"/>
                </a:solidFill>
                <a:latin typeface="Yu Gothic Medium" panose="020B0400000000000000" pitchFamily="34" charset="-128"/>
                <a:ea typeface="Yu Gothic Medium" panose="020B0400000000000000" pitchFamily="34" charset="-128"/>
              </a:rPr>
              <a:t>m</a:t>
            </a:r>
            <a:r>
              <a:rPr lang="en-US" sz="1400" dirty="0">
                <a:solidFill>
                  <a:srgbClr val="601329"/>
                </a:solidFill>
                <a:latin typeface="Neue Haas Grotesk Text Pro" panose="020B0504020202020204" pitchFamily="34" charset="77"/>
              </a:rPr>
              <a:t> +</a:t>
            </a:r>
          </a:p>
          <a:p>
            <a:r>
              <a:rPr lang="en-US" sz="1400" dirty="0">
                <a:solidFill>
                  <a:srgbClr val="601329"/>
                </a:solidFill>
                <a:latin typeface="Neue Haas Grotesk Text Pro" panose="020B0504020202020204" pitchFamily="34" charset="77"/>
              </a:rPr>
              <a:t>(&gt;3,280</a:t>
            </a:r>
            <a:r>
              <a:rPr lang="en-US" sz="1400" dirty="0">
                <a:solidFill>
                  <a:srgbClr val="601329"/>
                </a:solidFill>
                <a:latin typeface="Yu Gothic Medium" panose="020B0400000000000000" pitchFamily="34" charset="-128"/>
                <a:ea typeface="Yu Gothic Medium" panose="020B0400000000000000" pitchFamily="34" charset="-128"/>
              </a:rPr>
              <a:t>ft </a:t>
            </a:r>
            <a:r>
              <a:rPr lang="en-US" sz="1400" dirty="0">
                <a:solidFill>
                  <a:srgbClr val="601329"/>
                </a:solidFill>
                <a:latin typeface="Neue Haas Grotesk Text Pro" panose="020B0504020202020204" pitchFamily="34" charset="77"/>
              </a:rPr>
              <a:t>+)</a:t>
            </a:r>
          </a:p>
        </p:txBody>
      </p:sp>
    </p:spTree>
    <p:extLst>
      <p:ext uri="{BB962C8B-B14F-4D97-AF65-F5344CB8AC3E}">
        <p14:creationId xmlns:p14="http://schemas.microsoft.com/office/powerpoint/2010/main" val="1159636496"/>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0EE536F-4524-A39F-F388-FAC174BAED69}"/>
              </a:ext>
            </a:extLst>
          </p:cNvPr>
          <p:cNvSpPr>
            <a:spLocks noGrp="1"/>
          </p:cNvSpPr>
          <p:nvPr>
            <p:ph type="title"/>
          </p:nvPr>
        </p:nvSpPr>
        <p:spPr/>
        <p:txBody>
          <a:bodyPr/>
          <a:lstStyle/>
          <a:p>
            <a:r>
              <a:rPr lang="ja-JP" altLang="en-US" dirty="0">
                <a:solidFill>
                  <a:schemeClr val="accent2"/>
                </a:solidFill>
                <a:latin typeface="Yu Gothic Medium" panose="020B0400000000000000" pitchFamily="34" charset="-128"/>
                <a:ea typeface="Yu Gothic Medium" panose="020B0400000000000000" pitchFamily="34" charset="-128"/>
              </a:rPr>
              <a:t>土壌</a:t>
            </a:r>
            <a:endParaRPr lang="en-US" dirty="0">
              <a:solidFill>
                <a:schemeClr val="accent2"/>
              </a:solidFill>
              <a:latin typeface="Yu Gothic Medium" panose="020B0400000000000000" pitchFamily="34" charset="-128"/>
              <a:ea typeface="Yu Gothic Medium" panose="020B0400000000000000" pitchFamily="34" charset="-128"/>
            </a:endParaRPr>
          </a:p>
        </p:txBody>
      </p:sp>
      <p:sp>
        <p:nvSpPr>
          <p:cNvPr id="4" name="Text Placeholder 3">
            <a:extLst>
              <a:ext uri="{FF2B5EF4-FFF2-40B4-BE49-F238E27FC236}">
                <a16:creationId xmlns:a16="http://schemas.microsoft.com/office/drawing/2014/main" id="{DFA76B02-4AEC-2172-B359-91D3A36EDA82}"/>
              </a:ext>
            </a:extLst>
          </p:cNvPr>
          <p:cNvSpPr>
            <a:spLocks noGrp="1"/>
          </p:cNvSpPr>
          <p:nvPr>
            <p:ph type="body" sz="quarter" idx="11"/>
          </p:nvPr>
        </p:nvSpPr>
        <p:spPr>
          <a:xfrm>
            <a:off x="6456362" y="2391774"/>
            <a:ext cx="5180671" cy="3767486"/>
          </a:xfrm>
        </p:spPr>
        <p:txBody>
          <a:bodyPr/>
          <a:lstStyle/>
          <a:p>
            <a:pPr marL="12700" marR="339725">
              <a:lnSpc>
                <a:spcPts val="1820"/>
              </a:lnSpc>
              <a:spcBef>
                <a:spcPts val="219"/>
              </a:spcBef>
            </a:pPr>
            <a:r>
              <a:rPr lang="ja-JP" altLang="en-US" sz="1600" dirty="0">
                <a:latin typeface="Yu Gothic Medium" panose="020B0400000000000000" pitchFamily="34" charset="-128"/>
                <a:ea typeface="Yu Gothic Medium" panose="020B0400000000000000" pitchFamily="34" charset="-128"/>
                <a:cs typeface="Arial" panose="020B0604020202020204" pitchFamily="34" charset="0"/>
              </a:rPr>
              <a:t>肥沃な火山性土壌で主に４つのグループに</a:t>
            </a:r>
            <a:br>
              <a:rPr lang="en-AU" altLang="ja-JP" sz="1600" dirty="0">
                <a:latin typeface="Yu Gothic Medium" panose="020B0400000000000000" pitchFamily="34" charset="-128"/>
                <a:ea typeface="Yu Gothic Medium" panose="020B0400000000000000" pitchFamily="34" charset="-128"/>
                <a:cs typeface="Arial" panose="020B0604020202020204" pitchFamily="34" charset="0"/>
              </a:rPr>
            </a:br>
            <a:r>
              <a:rPr lang="ja-JP" altLang="en-US" sz="1600" dirty="0">
                <a:latin typeface="Yu Gothic Medium" panose="020B0400000000000000" pitchFamily="34" charset="-128"/>
                <a:ea typeface="Yu Gothic Medium" panose="020B0400000000000000" pitchFamily="34" charset="-128"/>
                <a:cs typeface="Arial" panose="020B0604020202020204" pitchFamily="34" charset="0"/>
              </a:rPr>
              <a:t>分類されます。</a:t>
            </a:r>
            <a:br>
              <a:rPr lang="en-AU" altLang="ja-JP" sz="1600" dirty="0">
                <a:latin typeface="Yu Gothic Medium" panose="020B0400000000000000" pitchFamily="34" charset="-128"/>
                <a:ea typeface="Yu Gothic Medium" panose="020B0400000000000000" pitchFamily="34" charset="-128"/>
                <a:cs typeface="Arial" panose="020B0604020202020204" pitchFamily="34" charset="0"/>
              </a:rPr>
            </a:br>
            <a:r>
              <a:rPr lang="en-AU" altLang="ja-JP" sz="1600" dirty="0">
                <a:latin typeface="Yu Gothic Medium" panose="020B0400000000000000" pitchFamily="34" charset="-128"/>
                <a:ea typeface="Yu Gothic Medium" panose="020B0400000000000000" pitchFamily="34" charset="-128"/>
                <a:cs typeface="Arial" panose="020B0604020202020204" pitchFamily="34" charset="0"/>
              </a:rPr>
              <a:t>	</a:t>
            </a:r>
          </a:p>
          <a:p>
            <a:pPr marL="298450" marR="339725" indent="-285750">
              <a:lnSpc>
                <a:spcPts val="1820"/>
              </a:lnSpc>
              <a:spcBef>
                <a:spcPts val="219"/>
              </a:spcBef>
              <a:buFont typeface="Arial" panose="020B0604020202020204" pitchFamily="34" charset="0"/>
              <a:buChar char="•"/>
            </a:pPr>
            <a:r>
              <a:rPr lang="ja-JP" altLang="en-US" sz="1600" spc="-10" dirty="0">
                <a:latin typeface="Yu Gothic Medium" panose="020B0400000000000000" pitchFamily="34" charset="-128"/>
                <a:ea typeface="Yu Gothic Medium" panose="020B0400000000000000" pitchFamily="34" charset="-128"/>
                <a:cs typeface="Arial" panose="020B0604020202020204" pitchFamily="34" charset="0"/>
              </a:rPr>
              <a:t>カノボラス山付近の玄武岩に由来する、強度が</a:t>
            </a:r>
            <a:br>
              <a:rPr lang="en-AU" altLang="ja-JP" sz="1600" spc="-10" dirty="0">
                <a:latin typeface="Yu Gothic Medium" panose="020B0400000000000000" pitchFamily="34" charset="-128"/>
                <a:ea typeface="Yu Gothic Medium" panose="020B0400000000000000" pitchFamily="34" charset="-128"/>
                <a:cs typeface="Arial" panose="020B0604020202020204" pitchFamily="34" charset="0"/>
              </a:rPr>
            </a:br>
            <a:r>
              <a:rPr lang="ja-JP" altLang="en-US" sz="1600" spc="-10" dirty="0">
                <a:latin typeface="Yu Gothic Medium" panose="020B0400000000000000" pitchFamily="34" charset="-128"/>
                <a:ea typeface="Yu Gothic Medium" panose="020B0400000000000000" pitchFamily="34" charset="-128"/>
                <a:cs typeface="Arial" panose="020B0604020202020204" pitchFamily="34" charset="0"/>
              </a:rPr>
              <a:t>高く水はけの良い、深い破砕性赤褐色粘土</a:t>
            </a:r>
            <a:br>
              <a:rPr lang="en-AU" altLang="ja-JP" sz="1600" spc="-10" dirty="0">
                <a:latin typeface="Yu Gothic Medium" panose="020B0400000000000000" pitchFamily="34" charset="-128"/>
                <a:ea typeface="Yu Gothic Medium" panose="020B0400000000000000" pitchFamily="34" charset="-128"/>
                <a:cs typeface="Arial" panose="020B0604020202020204" pitchFamily="34" charset="0"/>
              </a:rPr>
            </a:br>
            <a:endParaRPr lang="ja-JP" altLang="en-US" sz="1600" spc="-10" dirty="0">
              <a:latin typeface="Yu Gothic Medium" panose="020B0400000000000000" pitchFamily="34" charset="-128"/>
              <a:ea typeface="Yu Gothic Medium" panose="020B0400000000000000" pitchFamily="34" charset="-128"/>
              <a:cs typeface="Arial" panose="020B0604020202020204" pitchFamily="34" charset="0"/>
            </a:endParaRPr>
          </a:p>
          <a:p>
            <a:pPr marL="298450" marR="339725" indent="-285750">
              <a:lnSpc>
                <a:spcPts val="1820"/>
              </a:lnSpc>
              <a:spcBef>
                <a:spcPts val="219"/>
              </a:spcBef>
              <a:buFont typeface="Arial" panose="020B0604020202020204" pitchFamily="34" charset="0"/>
              <a:buChar char="•"/>
            </a:pPr>
            <a:r>
              <a:rPr lang="ja-JP" altLang="en-US" sz="1600" spc="-10" dirty="0">
                <a:latin typeface="Yu Gothic Medium" panose="020B0400000000000000" pitchFamily="34" charset="-128"/>
                <a:ea typeface="Yu Gothic Medium" panose="020B0400000000000000" pitchFamily="34" charset="-128"/>
                <a:cs typeface="Arial" panose="020B0604020202020204" pitchFamily="34" charset="0"/>
              </a:rPr>
              <a:t>様々な起源の、強度が高く深い赤褐色または</a:t>
            </a:r>
            <a:br>
              <a:rPr lang="en-AU" altLang="ja-JP" sz="1600" spc="-10" dirty="0">
                <a:latin typeface="Yu Gothic Medium" panose="020B0400000000000000" pitchFamily="34" charset="-128"/>
                <a:ea typeface="Yu Gothic Medium" panose="020B0400000000000000" pitchFamily="34" charset="-128"/>
                <a:cs typeface="Arial" panose="020B0604020202020204" pitchFamily="34" charset="0"/>
              </a:rPr>
            </a:br>
            <a:r>
              <a:rPr lang="ja-JP" altLang="en-US" sz="1600" spc="-10" dirty="0">
                <a:latin typeface="Yu Gothic Medium" panose="020B0400000000000000" pitchFamily="34" charset="-128"/>
                <a:ea typeface="Yu Gothic Medium" panose="020B0400000000000000" pitchFamily="34" charset="-128"/>
                <a:cs typeface="Arial" panose="020B0604020202020204" pitchFamily="34" charset="0"/>
              </a:rPr>
              <a:t>黄褐色の粘土ロームで火山灰も含む土壌</a:t>
            </a:r>
            <a:br>
              <a:rPr lang="en-AU" altLang="ja-JP" sz="1600" spc="-10" dirty="0">
                <a:latin typeface="Yu Gothic Medium" panose="020B0400000000000000" pitchFamily="34" charset="-128"/>
                <a:ea typeface="Yu Gothic Medium" panose="020B0400000000000000" pitchFamily="34" charset="-128"/>
                <a:cs typeface="Arial" panose="020B0604020202020204" pitchFamily="34" charset="0"/>
              </a:rPr>
            </a:br>
            <a:endParaRPr lang="ja-JP" altLang="en-US" sz="1600" spc="-10" dirty="0">
              <a:latin typeface="Yu Gothic Medium" panose="020B0400000000000000" pitchFamily="34" charset="-128"/>
              <a:ea typeface="Yu Gothic Medium" panose="020B0400000000000000" pitchFamily="34" charset="-128"/>
              <a:cs typeface="Arial" panose="020B0604020202020204" pitchFamily="34" charset="0"/>
            </a:endParaRPr>
          </a:p>
          <a:p>
            <a:pPr marL="298450" marR="339725" indent="-285750">
              <a:lnSpc>
                <a:spcPts val="1820"/>
              </a:lnSpc>
              <a:spcBef>
                <a:spcPts val="219"/>
              </a:spcBef>
              <a:buFont typeface="Arial" panose="020B0604020202020204" pitchFamily="34" charset="0"/>
              <a:buChar char="•"/>
            </a:pPr>
            <a:r>
              <a:rPr lang="ja-JP" altLang="en-US" sz="1600" spc="-10" dirty="0">
                <a:latin typeface="Yu Gothic Medium" panose="020B0400000000000000" pitchFamily="34" charset="-128"/>
                <a:ea typeface="Yu Gothic Medium" panose="020B0400000000000000" pitchFamily="34" charset="-128"/>
                <a:cs typeface="Arial" panose="020B0604020202020204" pitchFamily="34" charset="0"/>
              </a:rPr>
              <a:t>礫、粘土、頁岩からなる下層土の上に赤褐色の</a:t>
            </a:r>
            <a:br>
              <a:rPr lang="en-AU" altLang="ja-JP" sz="1600" spc="-10" dirty="0">
                <a:latin typeface="Yu Gothic Medium" panose="020B0400000000000000" pitchFamily="34" charset="-128"/>
                <a:ea typeface="Yu Gothic Medium" panose="020B0400000000000000" pitchFamily="34" charset="-128"/>
                <a:cs typeface="Arial" panose="020B0604020202020204" pitchFamily="34" charset="0"/>
              </a:rPr>
            </a:br>
            <a:r>
              <a:rPr lang="ja-JP" altLang="en-US" sz="1600" spc="-10" dirty="0">
                <a:latin typeface="Yu Gothic Medium" panose="020B0400000000000000" pitchFamily="34" charset="-128"/>
                <a:ea typeface="Yu Gothic Medium" panose="020B0400000000000000" pitchFamily="34" charset="-128"/>
                <a:cs typeface="Arial" panose="020B0604020202020204" pitchFamily="34" charset="0"/>
              </a:rPr>
              <a:t>ポドゾル粘土ロームが広がる中程度の強度の土壌</a:t>
            </a:r>
            <a:br>
              <a:rPr lang="en-AU" altLang="ja-JP" sz="1600" spc="-10" dirty="0">
                <a:latin typeface="Yu Gothic Medium" panose="020B0400000000000000" pitchFamily="34" charset="-128"/>
                <a:ea typeface="Yu Gothic Medium" panose="020B0400000000000000" pitchFamily="34" charset="-128"/>
                <a:cs typeface="Arial" panose="020B0604020202020204" pitchFamily="34" charset="0"/>
              </a:rPr>
            </a:br>
            <a:endParaRPr lang="ja-JP" altLang="en-US" sz="1600" spc="-10" dirty="0">
              <a:latin typeface="Yu Gothic Medium" panose="020B0400000000000000" pitchFamily="34" charset="-128"/>
              <a:ea typeface="Yu Gothic Medium" panose="020B0400000000000000" pitchFamily="34" charset="-128"/>
              <a:cs typeface="Arial" panose="020B0604020202020204" pitchFamily="34" charset="0"/>
            </a:endParaRPr>
          </a:p>
          <a:p>
            <a:pPr marL="298450" marR="339725" indent="-285750">
              <a:lnSpc>
                <a:spcPts val="1820"/>
              </a:lnSpc>
              <a:spcBef>
                <a:spcPts val="219"/>
              </a:spcBef>
              <a:buFont typeface="Arial" panose="020B0604020202020204" pitchFamily="34" charset="0"/>
              <a:buChar char="•"/>
            </a:pPr>
            <a:r>
              <a:rPr lang="ja-JP" altLang="en-US" sz="1600" spc="-10" dirty="0">
                <a:latin typeface="Yu Gothic Medium" panose="020B0400000000000000" pitchFamily="34" charset="-128"/>
                <a:ea typeface="Yu Gothic Medium" panose="020B0400000000000000" pitchFamily="34" charset="-128"/>
                <a:cs typeface="Arial" panose="020B0604020202020204" pitchFamily="34" charset="0"/>
              </a:rPr>
              <a:t>低地の石灰岩が目立つテラロッサ</a:t>
            </a:r>
            <a:endParaRPr lang="en-AU" sz="1600" dirty="0">
              <a:latin typeface="Yu Gothic Medium" panose="020B0400000000000000" pitchFamily="34" charset="-128"/>
              <a:ea typeface="Yu Gothic Medium" panose="020B0400000000000000" pitchFamily="34" charset="-128"/>
              <a:cs typeface="Arial" panose="020B0604020202020204" pitchFamily="34" charset="0"/>
            </a:endParaRPr>
          </a:p>
        </p:txBody>
      </p:sp>
      <p:pic>
        <p:nvPicPr>
          <p:cNvPr id="7" name="Picture Placeholder 6">
            <a:extLst>
              <a:ext uri="{FF2B5EF4-FFF2-40B4-BE49-F238E27FC236}">
                <a16:creationId xmlns:a16="http://schemas.microsoft.com/office/drawing/2014/main" id="{CEE24AE8-C5F7-8A76-7563-B7A9F5EFA842}"/>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p:pic>
    </p:spTree>
    <p:extLst>
      <p:ext uri="{BB962C8B-B14F-4D97-AF65-F5344CB8AC3E}">
        <p14:creationId xmlns:p14="http://schemas.microsoft.com/office/powerpoint/2010/main" val="4249917559"/>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25C1A4-CB48-37E7-5004-B5B7EE410F84}"/>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6096000" y="368300"/>
            <a:ext cx="6096000" cy="6112859"/>
          </a:xfrm>
        </p:spPr>
      </p:pic>
      <p:sp>
        <p:nvSpPr>
          <p:cNvPr id="3" name="Title 2">
            <a:extLst>
              <a:ext uri="{FF2B5EF4-FFF2-40B4-BE49-F238E27FC236}">
                <a16:creationId xmlns:a16="http://schemas.microsoft.com/office/drawing/2014/main" id="{7C42DB02-A4D5-C1F6-B253-8314459C4C3F}"/>
              </a:ext>
            </a:extLst>
          </p:cNvPr>
          <p:cNvSpPr>
            <a:spLocks noGrp="1"/>
          </p:cNvSpPr>
          <p:nvPr>
            <p:ph type="title"/>
          </p:nvPr>
        </p:nvSpPr>
        <p:spPr>
          <a:xfrm>
            <a:off x="630419" y="620467"/>
            <a:ext cx="4829691" cy="785732"/>
          </a:xfrm>
        </p:spPr>
        <p:txBody>
          <a:bodyPr/>
          <a:lstStyle/>
          <a:p>
            <a:r>
              <a:rPr lang="en-US" altLang="ja-JP" dirty="0">
                <a:latin typeface="+mn-lt"/>
                <a:ea typeface="Yu Gothic Medium" panose="020B0400000000000000" pitchFamily="34" charset="-128"/>
                <a:cs typeface="Arial" panose="020B0604020202020204" pitchFamily="34" charset="0"/>
              </a:rPr>
              <a:t>ORANGE</a:t>
            </a:r>
            <a:r>
              <a:rPr lang="ja-JP" altLang="en-US" dirty="0">
                <a:latin typeface="Yu Gothic Medium" panose="020B0400000000000000" pitchFamily="34" charset="-128"/>
                <a:ea typeface="Yu Gothic Medium" panose="020B0400000000000000" pitchFamily="34" charset="-128"/>
              </a:rPr>
              <a:t>の</a:t>
            </a:r>
            <a:endParaRPr lang="en-US" dirty="0">
              <a:latin typeface="Yu Gothic Medium" panose="020B0400000000000000" pitchFamily="34" charset="-128"/>
              <a:ea typeface="Yu Gothic Medium" panose="020B0400000000000000" pitchFamily="34" charset="-128"/>
            </a:endParaRPr>
          </a:p>
        </p:txBody>
      </p:sp>
      <p:sp>
        <p:nvSpPr>
          <p:cNvPr id="5" name="Text Placeholder 4">
            <a:extLst>
              <a:ext uri="{FF2B5EF4-FFF2-40B4-BE49-F238E27FC236}">
                <a16:creationId xmlns:a16="http://schemas.microsoft.com/office/drawing/2014/main" id="{2CDCD0B9-24C7-5F10-AB48-88B3EFE01A9F}"/>
              </a:ext>
            </a:extLst>
          </p:cNvPr>
          <p:cNvSpPr>
            <a:spLocks noGrp="1"/>
          </p:cNvSpPr>
          <p:nvPr>
            <p:ph type="body" sz="quarter" idx="13"/>
          </p:nvPr>
        </p:nvSpPr>
        <p:spPr>
          <a:xfrm>
            <a:off x="623888" y="1501086"/>
            <a:ext cx="4685531" cy="1544035"/>
          </a:xfrm>
        </p:spPr>
        <p:txBody>
          <a:bodyPr/>
          <a:lstStyle/>
          <a:p>
            <a:r>
              <a:rPr lang="ja-JP" altLang="en-US" sz="4800" kern="1000" spc="-70" dirty="0">
                <a:solidFill>
                  <a:schemeClr val="bg2"/>
                </a:solidFill>
                <a:latin typeface="Yu Gothic Medium" panose="020B0400000000000000" pitchFamily="34" charset="-128"/>
                <a:ea typeface="Yu Gothic Medium" panose="020B0400000000000000" pitchFamily="34" charset="-128"/>
              </a:rPr>
              <a:t>ブドウ栽培と</a:t>
            </a:r>
            <a:br>
              <a:rPr lang="en-AU" altLang="ja-JP" sz="4800" kern="1000" spc="-70" dirty="0">
                <a:solidFill>
                  <a:schemeClr val="bg2"/>
                </a:solidFill>
                <a:latin typeface="Yu Gothic Medium" panose="020B0400000000000000" pitchFamily="34" charset="-128"/>
                <a:ea typeface="Yu Gothic Medium" panose="020B0400000000000000" pitchFamily="34" charset="-128"/>
              </a:rPr>
            </a:br>
            <a:r>
              <a:rPr lang="ja-JP" altLang="en-US" sz="4800" kern="1000" spc="-70" dirty="0">
                <a:solidFill>
                  <a:schemeClr val="bg2"/>
                </a:solidFill>
                <a:latin typeface="Yu Gothic Medium" panose="020B0400000000000000" pitchFamily="34" charset="-128"/>
                <a:ea typeface="Yu Gothic Medium" panose="020B0400000000000000" pitchFamily="34" charset="-128"/>
              </a:rPr>
              <a:t>ワイン醸造</a:t>
            </a:r>
            <a:endParaRPr lang="en-US" sz="4800" kern="1000" spc="-70" dirty="0">
              <a:solidFill>
                <a:schemeClr val="bg2"/>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4035883660"/>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0EE536F-4524-A39F-F388-FAC174BAED69}"/>
              </a:ext>
            </a:extLst>
          </p:cNvPr>
          <p:cNvSpPr>
            <a:spLocks noGrp="1"/>
          </p:cNvSpPr>
          <p:nvPr>
            <p:ph type="title"/>
          </p:nvPr>
        </p:nvSpPr>
        <p:spPr/>
        <p:txBody>
          <a:bodyPr/>
          <a:lstStyle/>
          <a:p>
            <a:r>
              <a:rPr lang="ja-JP" altLang="en-US" sz="3200" dirty="0">
                <a:solidFill>
                  <a:schemeClr val="bg2"/>
                </a:solidFill>
                <a:latin typeface="Yu Gothic Medium" panose="020B0400000000000000" pitchFamily="34" charset="-128"/>
                <a:ea typeface="Yu Gothic Medium" panose="020B0400000000000000" pitchFamily="34" charset="-128"/>
              </a:rPr>
              <a:t>オレンジの</a:t>
            </a:r>
            <a:br>
              <a:rPr lang="en-AU" altLang="ja-JP" sz="5400" dirty="0">
                <a:solidFill>
                  <a:schemeClr val="bg2"/>
                </a:solidFill>
                <a:latin typeface="Yu Gothic Medium" panose="020B0400000000000000" pitchFamily="34" charset="-128"/>
                <a:ea typeface="Yu Gothic Medium" panose="020B0400000000000000" pitchFamily="34" charset="-128"/>
              </a:rPr>
            </a:br>
            <a:r>
              <a:rPr lang="ja-JP" altLang="en-US" dirty="0">
                <a:latin typeface="Yu Gothic Medium" panose="020B0400000000000000" pitchFamily="34" charset="-128"/>
                <a:ea typeface="Yu Gothic Medium" panose="020B0400000000000000" pitchFamily="34" charset="-128"/>
              </a:rPr>
              <a:t>ブドウ栽培</a:t>
            </a:r>
          </a:p>
        </p:txBody>
      </p:sp>
      <p:sp>
        <p:nvSpPr>
          <p:cNvPr id="4" name="Text Placeholder 3">
            <a:extLst>
              <a:ext uri="{FF2B5EF4-FFF2-40B4-BE49-F238E27FC236}">
                <a16:creationId xmlns:a16="http://schemas.microsoft.com/office/drawing/2014/main" id="{DFA76B02-4AEC-2172-B359-91D3A36EDA82}"/>
              </a:ext>
            </a:extLst>
          </p:cNvPr>
          <p:cNvSpPr>
            <a:spLocks noGrp="1"/>
          </p:cNvSpPr>
          <p:nvPr>
            <p:ph type="body" sz="quarter" idx="11"/>
          </p:nvPr>
        </p:nvSpPr>
        <p:spPr>
          <a:xfrm>
            <a:off x="6456363" y="2391774"/>
            <a:ext cx="4582805" cy="3094626"/>
          </a:xfrm>
        </p:spPr>
        <p:txBody>
          <a:bodyPr/>
          <a:lstStyle/>
          <a:p>
            <a:pPr marL="297815" marR="170815" indent="-285750">
              <a:lnSpc>
                <a:spcPts val="1800"/>
              </a:lnSpc>
              <a:spcBef>
                <a:spcPts val="220"/>
              </a:spcBef>
              <a:buFont typeface="Arial" panose="020B0604020202020204" pitchFamily="34" charset="0"/>
              <a:buChar char="•"/>
              <a:tabLst>
                <a:tab pos="203200" algn="l"/>
              </a:tabLst>
            </a:pPr>
            <a:r>
              <a:rPr lang="ja-JP" altLang="en-US" sz="1600" dirty="0">
                <a:latin typeface="Yu Gothic Medium" panose="020B0400000000000000" pitchFamily="34" charset="-128"/>
                <a:ea typeface="Yu Gothic Medium" panose="020B0400000000000000" pitchFamily="34" charset="-128"/>
                <a:cs typeface="Arial" panose="020B0604020202020204" pitchFamily="34" charset="0"/>
              </a:rPr>
              <a:t>様々なブドウ品種に適した好条件が</a:t>
            </a:r>
            <a:br>
              <a:rPr lang="ja-JP" altLang="en-US" sz="1600" dirty="0">
                <a:latin typeface="Yu Gothic Medium" panose="020B0400000000000000" pitchFamily="34" charset="-128"/>
                <a:ea typeface="Yu Gothic Medium" panose="020B0400000000000000" pitchFamily="34" charset="-128"/>
                <a:cs typeface="Arial" panose="020B0604020202020204" pitchFamily="34" charset="0"/>
              </a:rPr>
            </a:br>
            <a:r>
              <a:rPr lang="ja-JP" altLang="en-US" sz="1600" dirty="0">
                <a:latin typeface="Yu Gothic Medium" panose="020B0400000000000000" pitchFamily="34" charset="-128"/>
                <a:ea typeface="Yu Gothic Medium" panose="020B0400000000000000" pitchFamily="34" charset="-128"/>
                <a:cs typeface="Arial" panose="020B0604020202020204" pitchFamily="34" charset="0"/>
              </a:rPr>
              <a:t>揃っています。</a:t>
            </a:r>
            <a:br>
              <a:rPr lang="en-AU" altLang="ja-JP" sz="1600" dirty="0">
                <a:latin typeface="Yu Gothic Medium" panose="020B0400000000000000" pitchFamily="34" charset="-128"/>
                <a:ea typeface="Yu Gothic Medium" panose="020B0400000000000000" pitchFamily="34" charset="-128"/>
                <a:cs typeface="Arial" panose="020B0604020202020204" pitchFamily="34" charset="0"/>
              </a:rPr>
            </a:br>
            <a:endParaRPr lang="ja-JP" altLang="en-US" sz="1600" dirty="0">
              <a:latin typeface="Yu Gothic Medium" panose="020B0400000000000000" pitchFamily="34" charset="-128"/>
              <a:ea typeface="Yu Gothic Medium" panose="020B0400000000000000" pitchFamily="34" charset="-128"/>
              <a:cs typeface="Arial" panose="020B0604020202020204" pitchFamily="34" charset="0"/>
            </a:endParaRPr>
          </a:p>
          <a:p>
            <a:pPr marL="297815" marR="170815" indent="-285750">
              <a:lnSpc>
                <a:spcPts val="1800"/>
              </a:lnSpc>
              <a:spcBef>
                <a:spcPts val="220"/>
              </a:spcBef>
              <a:buFont typeface="Arial" panose="020B0604020202020204" pitchFamily="34" charset="0"/>
              <a:buChar char="•"/>
              <a:tabLst>
                <a:tab pos="203200" algn="l"/>
              </a:tabLst>
            </a:pPr>
            <a:r>
              <a:rPr lang="ja-JP" altLang="en-US" sz="1600" dirty="0">
                <a:latin typeface="Yu Gothic Medium" panose="020B0400000000000000" pitchFamily="34" charset="-128"/>
                <a:ea typeface="Yu Gothic Medium" panose="020B0400000000000000" pitchFamily="34" charset="-128"/>
                <a:cs typeface="Arial" panose="020B0604020202020204" pitchFamily="34" charset="0"/>
              </a:rPr>
              <a:t>ブドウ畑は多くの労働力を必要とし、</a:t>
            </a:r>
            <a:br>
              <a:rPr lang="ja-JP" altLang="en-US" sz="1600" dirty="0">
                <a:latin typeface="Yu Gothic Medium" panose="020B0400000000000000" pitchFamily="34" charset="-128"/>
                <a:ea typeface="Yu Gothic Medium" panose="020B0400000000000000" pitchFamily="34" charset="-128"/>
                <a:cs typeface="Arial" panose="020B0604020202020204" pitchFamily="34" charset="0"/>
              </a:rPr>
            </a:br>
            <a:r>
              <a:rPr lang="ja-JP" altLang="en-US" sz="1600" dirty="0">
                <a:latin typeface="Yu Gothic Medium" panose="020B0400000000000000" pitchFamily="34" charset="-128"/>
                <a:ea typeface="Yu Gothic Medium" panose="020B0400000000000000" pitchFamily="34" charset="-128"/>
                <a:cs typeface="Arial" panose="020B0604020202020204" pitchFamily="34" charset="0"/>
              </a:rPr>
              <a:t>その多くが手作業で行われています</a:t>
            </a:r>
            <a:br>
              <a:rPr lang="en-AU" altLang="ja-JP" sz="1600" dirty="0">
                <a:latin typeface="Yu Gothic Medium" panose="020B0400000000000000" pitchFamily="34" charset="-128"/>
                <a:ea typeface="Yu Gothic Medium" panose="020B0400000000000000" pitchFamily="34" charset="-128"/>
                <a:cs typeface="Arial" panose="020B0604020202020204" pitchFamily="34" charset="0"/>
              </a:rPr>
            </a:br>
            <a:endParaRPr lang="ja-JP" altLang="en-US" sz="1600" dirty="0">
              <a:latin typeface="Yu Gothic Medium" panose="020B0400000000000000" pitchFamily="34" charset="-128"/>
              <a:ea typeface="Yu Gothic Medium" panose="020B0400000000000000" pitchFamily="34" charset="-128"/>
              <a:cs typeface="Arial" panose="020B0604020202020204" pitchFamily="34" charset="0"/>
            </a:endParaRPr>
          </a:p>
          <a:p>
            <a:pPr marL="297815" marR="170815" indent="-285750">
              <a:lnSpc>
                <a:spcPts val="1800"/>
              </a:lnSpc>
              <a:spcBef>
                <a:spcPts val="220"/>
              </a:spcBef>
              <a:buFont typeface="Arial" panose="020B0604020202020204" pitchFamily="34" charset="0"/>
              <a:buChar char="•"/>
              <a:tabLst>
                <a:tab pos="203200" algn="l"/>
              </a:tabLst>
            </a:pPr>
            <a:r>
              <a:rPr lang="ja-JP" altLang="en-US" sz="1600" dirty="0">
                <a:latin typeface="Yu Gothic Medium" panose="020B0400000000000000" pitchFamily="34" charset="-128"/>
                <a:ea typeface="Yu Gothic Medium" panose="020B0400000000000000" pitchFamily="34" charset="-128"/>
                <a:cs typeface="Arial" panose="020B0604020202020204" pitchFamily="34" charset="0"/>
              </a:rPr>
              <a:t>環境に配慮した農法が優先されるように</a:t>
            </a:r>
            <a:br>
              <a:rPr lang="en-AU" altLang="ja-JP" sz="1600" dirty="0">
                <a:latin typeface="Yu Gothic Medium" panose="020B0400000000000000" pitchFamily="34" charset="-128"/>
                <a:ea typeface="Yu Gothic Medium" panose="020B0400000000000000" pitchFamily="34" charset="-128"/>
                <a:cs typeface="Arial" panose="020B0604020202020204" pitchFamily="34" charset="0"/>
              </a:rPr>
            </a:br>
            <a:r>
              <a:rPr lang="ja-JP" altLang="en-US" sz="1600" dirty="0">
                <a:latin typeface="Yu Gothic Medium" panose="020B0400000000000000" pitchFamily="34" charset="-128"/>
                <a:ea typeface="Yu Gothic Medium" panose="020B0400000000000000" pitchFamily="34" charset="-128"/>
                <a:cs typeface="Arial" panose="020B0604020202020204" pitchFamily="34" charset="0"/>
              </a:rPr>
              <a:t>なってきました</a:t>
            </a:r>
            <a:br>
              <a:rPr lang="en-AU" altLang="ja-JP" sz="1600" dirty="0">
                <a:latin typeface="Yu Gothic Medium" panose="020B0400000000000000" pitchFamily="34" charset="-128"/>
                <a:ea typeface="Yu Gothic Medium" panose="020B0400000000000000" pitchFamily="34" charset="-128"/>
                <a:cs typeface="Arial" panose="020B0604020202020204" pitchFamily="34" charset="0"/>
              </a:rPr>
            </a:br>
            <a:endParaRPr lang="ja-JP" altLang="en-US" sz="1600" dirty="0">
              <a:latin typeface="Yu Gothic Medium" panose="020B0400000000000000" pitchFamily="34" charset="-128"/>
              <a:ea typeface="Yu Gothic Medium" panose="020B0400000000000000" pitchFamily="34" charset="-128"/>
              <a:cs typeface="Arial" panose="020B0604020202020204" pitchFamily="34" charset="0"/>
            </a:endParaRPr>
          </a:p>
          <a:p>
            <a:pPr marL="297815" marR="170815" indent="-285750">
              <a:lnSpc>
                <a:spcPts val="1800"/>
              </a:lnSpc>
              <a:spcBef>
                <a:spcPts val="220"/>
              </a:spcBef>
              <a:buFont typeface="Arial" panose="020B0604020202020204" pitchFamily="34" charset="0"/>
              <a:buChar char="•"/>
              <a:tabLst>
                <a:tab pos="203200" algn="l"/>
              </a:tabLst>
            </a:pPr>
            <a:r>
              <a:rPr lang="ja-JP" altLang="en-US" sz="1600" dirty="0">
                <a:latin typeface="Yu Gothic Medium" panose="020B0400000000000000" pitchFamily="34" charset="-128"/>
                <a:ea typeface="Yu Gothic Medium" panose="020B0400000000000000" pitchFamily="34" charset="-128"/>
                <a:cs typeface="Arial" panose="020B0604020202020204" pitchFamily="34" charset="0"/>
              </a:rPr>
              <a:t>収穫</a:t>
            </a:r>
            <a:r>
              <a:rPr lang="en-US" altLang="ja-JP" sz="1600" dirty="0">
                <a:latin typeface="Yu Gothic Medium" panose="020B0400000000000000" pitchFamily="34" charset="-128"/>
                <a:ea typeface="Yu Gothic Medium" panose="020B0400000000000000" pitchFamily="34" charset="-128"/>
                <a:cs typeface="Arial" panose="020B0604020202020204" pitchFamily="34" charset="0"/>
              </a:rPr>
              <a:t>: 2</a:t>
            </a:r>
            <a:r>
              <a:rPr lang="ja-JP" altLang="en-US" sz="1600" dirty="0">
                <a:latin typeface="Yu Gothic Medium" panose="020B0400000000000000" pitchFamily="34" charset="-128"/>
                <a:ea typeface="Yu Gothic Medium" panose="020B0400000000000000" pitchFamily="34" charset="-128"/>
                <a:cs typeface="Arial" panose="020B0604020202020204" pitchFamily="34" charset="0"/>
              </a:rPr>
              <a:t>月中旬から</a:t>
            </a:r>
            <a:r>
              <a:rPr lang="en-US" altLang="ja-JP" sz="1600" dirty="0">
                <a:latin typeface="Yu Gothic Medium" panose="020B0400000000000000" pitchFamily="34" charset="-128"/>
                <a:ea typeface="Yu Gothic Medium" panose="020B0400000000000000" pitchFamily="34" charset="-128"/>
                <a:cs typeface="Arial" panose="020B0604020202020204" pitchFamily="34" charset="0"/>
              </a:rPr>
              <a:t>4</a:t>
            </a:r>
            <a:r>
              <a:rPr lang="ja-JP" altLang="en-US" sz="1600" dirty="0">
                <a:latin typeface="Yu Gothic Medium" panose="020B0400000000000000" pitchFamily="34" charset="-128"/>
                <a:ea typeface="Yu Gothic Medium" panose="020B0400000000000000" pitchFamily="34" charset="-128"/>
                <a:cs typeface="Arial" panose="020B0604020202020204" pitchFamily="34" charset="0"/>
              </a:rPr>
              <a:t>月下旬</a:t>
            </a:r>
            <a:endParaRPr lang="en-AU" sz="1600" dirty="0">
              <a:latin typeface="Yu Gothic Medium" panose="020B0400000000000000" pitchFamily="34" charset="-128"/>
              <a:ea typeface="Yu Gothic Medium" panose="020B0400000000000000" pitchFamily="34" charset="-128"/>
              <a:cs typeface="Arial" panose="020B0604020202020204" pitchFamily="34" charset="0"/>
            </a:endParaRPr>
          </a:p>
        </p:txBody>
      </p:sp>
      <p:pic>
        <p:nvPicPr>
          <p:cNvPr id="7" name="Picture Placeholder 6">
            <a:extLst>
              <a:ext uri="{FF2B5EF4-FFF2-40B4-BE49-F238E27FC236}">
                <a16:creationId xmlns:a16="http://schemas.microsoft.com/office/drawing/2014/main" id="{CEE24AE8-C5F7-8A76-7563-B7A9F5EFA842}"/>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p:pic>
    </p:spTree>
    <p:extLst>
      <p:ext uri="{BB962C8B-B14F-4D97-AF65-F5344CB8AC3E}">
        <p14:creationId xmlns:p14="http://schemas.microsoft.com/office/powerpoint/2010/main" val="2617056500"/>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0EE536F-4524-A39F-F388-FAC174BAED69}"/>
              </a:ext>
            </a:extLst>
          </p:cNvPr>
          <p:cNvSpPr>
            <a:spLocks noGrp="1"/>
          </p:cNvSpPr>
          <p:nvPr>
            <p:ph type="title"/>
          </p:nvPr>
        </p:nvSpPr>
        <p:spPr/>
        <p:txBody>
          <a:bodyPr/>
          <a:lstStyle/>
          <a:p>
            <a:r>
              <a:rPr lang="ja-JP" altLang="en-US" sz="3200" dirty="0">
                <a:solidFill>
                  <a:schemeClr val="bg2"/>
                </a:solidFill>
                <a:latin typeface="Yu Gothic Medium" panose="020B0400000000000000" pitchFamily="34" charset="-128"/>
                <a:ea typeface="Yu Gothic Medium" panose="020B0400000000000000" pitchFamily="34" charset="-128"/>
              </a:rPr>
              <a:t>オレンジの</a:t>
            </a:r>
            <a:br>
              <a:rPr lang="en-US" sz="3200" dirty="0">
                <a:solidFill>
                  <a:schemeClr val="accent2"/>
                </a:solidFill>
                <a:latin typeface="Yu Gothic Medium" panose="020B0400000000000000" pitchFamily="34" charset="-128"/>
                <a:ea typeface="Yu Gothic Medium" panose="020B0400000000000000" pitchFamily="34" charset="-128"/>
              </a:rPr>
            </a:br>
            <a:r>
              <a:rPr lang="ja-JP" altLang="en-US" dirty="0">
                <a:solidFill>
                  <a:schemeClr val="accent2"/>
                </a:solidFill>
                <a:latin typeface="Yu Gothic Medium" panose="020B0400000000000000" pitchFamily="34" charset="-128"/>
                <a:ea typeface="Yu Gothic Medium" panose="020B0400000000000000" pitchFamily="34" charset="-128"/>
              </a:rPr>
              <a:t>ワイン醸造</a:t>
            </a:r>
            <a:endParaRPr lang="en-US" dirty="0">
              <a:solidFill>
                <a:schemeClr val="accent2"/>
              </a:solidFill>
              <a:latin typeface="Yu Gothic Medium" panose="020B0400000000000000" pitchFamily="34" charset="-128"/>
              <a:ea typeface="Yu Gothic Medium" panose="020B0400000000000000" pitchFamily="34" charset="-128"/>
            </a:endParaRPr>
          </a:p>
        </p:txBody>
      </p:sp>
      <p:sp>
        <p:nvSpPr>
          <p:cNvPr id="4" name="Text Placeholder 3">
            <a:extLst>
              <a:ext uri="{FF2B5EF4-FFF2-40B4-BE49-F238E27FC236}">
                <a16:creationId xmlns:a16="http://schemas.microsoft.com/office/drawing/2014/main" id="{DFA76B02-4AEC-2172-B359-91D3A36EDA82}"/>
              </a:ext>
            </a:extLst>
          </p:cNvPr>
          <p:cNvSpPr>
            <a:spLocks noGrp="1"/>
          </p:cNvSpPr>
          <p:nvPr>
            <p:ph type="body" sz="quarter" idx="11"/>
          </p:nvPr>
        </p:nvSpPr>
        <p:spPr>
          <a:xfrm>
            <a:off x="6456363" y="2391774"/>
            <a:ext cx="5232429" cy="3241275"/>
          </a:xfrm>
        </p:spPr>
        <p:txBody>
          <a:bodyPr/>
          <a:lstStyle/>
          <a:p>
            <a:pPr marL="297815" marR="5080" indent="-285750">
              <a:lnSpc>
                <a:spcPts val="1800"/>
              </a:lnSpc>
              <a:spcBef>
                <a:spcPts val="219"/>
              </a:spcBef>
              <a:buFont typeface="Arial" panose="020B0604020202020204" pitchFamily="34" charset="0"/>
              <a:buChar char="•"/>
              <a:tabLst>
                <a:tab pos="203200" algn="l"/>
              </a:tabLst>
            </a:pPr>
            <a:r>
              <a:rPr lang="ja-JP" altLang="en-US" sz="1600" spc="-20" dirty="0">
                <a:latin typeface="Yu Gothic Medium" panose="020B0400000000000000" pitchFamily="34" charset="-128"/>
                <a:ea typeface="Yu Gothic Medium" panose="020B0400000000000000" pitchFamily="34" charset="-128"/>
                <a:cs typeface="Arial" panose="020B0604020202020204" pitchFamily="34" charset="0"/>
              </a:rPr>
              <a:t>典型的なワインは冷涼気候を忠実に表現した</a:t>
            </a:r>
            <a:br>
              <a:rPr lang="en-AU" altLang="ja-JP" sz="1600" spc="-20" dirty="0">
                <a:latin typeface="Yu Gothic Medium" panose="020B0400000000000000" pitchFamily="34" charset="-128"/>
                <a:ea typeface="Yu Gothic Medium" panose="020B0400000000000000" pitchFamily="34" charset="-128"/>
                <a:cs typeface="Arial" panose="020B0604020202020204" pitchFamily="34" charset="0"/>
              </a:rPr>
            </a:br>
            <a:r>
              <a:rPr lang="ja-JP" altLang="en-US" sz="1600" spc="-20" dirty="0">
                <a:latin typeface="Yu Gothic Medium" panose="020B0400000000000000" pitchFamily="34" charset="-128"/>
                <a:ea typeface="Yu Gothic Medium" panose="020B0400000000000000" pitchFamily="34" charset="-128"/>
                <a:cs typeface="Arial" panose="020B0604020202020204" pitchFamily="34" charset="0"/>
              </a:rPr>
              <a:t>スタイルです</a:t>
            </a:r>
            <a:br>
              <a:rPr lang="en-AU" altLang="ja-JP" sz="1600" spc="-20" dirty="0">
                <a:latin typeface="Yu Gothic Medium" panose="020B0400000000000000" pitchFamily="34" charset="-128"/>
                <a:ea typeface="Yu Gothic Medium" panose="020B0400000000000000" pitchFamily="34" charset="-128"/>
                <a:cs typeface="Arial" panose="020B0604020202020204" pitchFamily="34" charset="0"/>
              </a:rPr>
            </a:br>
            <a:endParaRPr lang="ja-JP" altLang="en-US" sz="1600" spc="-20" dirty="0">
              <a:latin typeface="Yu Gothic Medium" panose="020B0400000000000000" pitchFamily="34" charset="-128"/>
              <a:ea typeface="Yu Gothic Medium" panose="020B0400000000000000" pitchFamily="34" charset="-128"/>
              <a:cs typeface="Arial" panose="020B0604020202020204" pitchFamily="34" charset="0"/>
            </a:endParaRPr>
          </a:p>
          <a:p>
            <a:pPr marL="297815" marR="5080" indent="-285750">
              <a:lnSpc>
                <a:spcPts val="1800"/>
              </a:lnSpc>
              <a:spcBef>
                <a:spcPts val="219"/>
              </a:spcBef>
              <a:buFont typeface="Arial" panose="020B0604020202020204" pitchFamily="34" charset="0"/>
              <a:buChar char="•"/>
              <a:tabLst>
                <a:tab pos="203200" algn="l"/>
              </a:tabLst>
            </a:pPr>
            <a:r>
              <a:rPr lang="ja-JP" altLang="en-US" sz="1600" spc="-20" dirty="0">
                <a:latin typeface="Yu Gothic Medium" panose="020B0400000000000000" pitchFamily="34" charset="-128"/>
                <a:ea typeface="Yu Gothic Medium" panose="020B0400000000000000" pitchFamily="34" charset="-128"/>
                <a:cs typeface="Arial" panose="020B0604020202020204" pitchFamily="34" charset="0"/>
              </a:rPr>
              <a:t>伝統的な技術が主流です</a:t>
            </a:r>
            <a:br>
              <a:rPr lang="en-AU" altLang="ja-JP" sz="1600" spc="-20" dirty="0">
                <a:latin typeface="Yu Gothic Medium" panose="020B0400000000000000" pitchFamily="34" charset="-128"/>
                <a:ea typeface="Yu Gothic Medium" panose="020B0400000000000000" pitchFamily="34" charset="-128"/>
                <a:cs typeface="Arial" panose="020B0604020202020204" pitchFamily="34" charset="0"/>
              </a:rPr>
            </a:br>
            <a:endParaRPr lang="ja-JP" altLang="en-US" sz="1600" spc="-20" dirty="0">
              <a:latin typeface="Yu Gothic Medium" panose="020B0400000000000000" pitchFamily="34" charset="-128"/>
              <a:ea typeface="Yu Gothic Medium" panose="020B0400000000000000" pitchFamily="34" charset="-128"/>
              <a:cs typeface="Arial" panose="020B0604020202020204" pitchFamily="34" charset="0"/>
            </a:endParaRPr>
          </a:p>
          <a:p>
            <a:pPr marL="297815" marR="5080" indent="-285750">
              <a:lnSpc>
                <a:spcPts val="1800"/>
              </a:lnSpc>
              <a:spcBef>
                <a:spcPts val="219"/>
              </a:spcBef>
              <a:buFont typeface="Arial" panose="020B0604020202020204" pitchFamily="34" charset="0"/>
              <a:buChar char="•"/>
              <a:tabLst>
                <a:tab pos="203200" algn="l"/>
              </a:tabLst>
            </a:pPr>
            <a:r>
              <a:rPr lang="ja-JP" altLang="en-US" sz="1600" spc="-20" dirty="0">
                <a:latin typeface="Yu Gothic Medium" panose="020B0400000000000000" pitchFamily="34" charset="-128"/>
                <a:ea typeface="Yu Gothic Medium" panose="020B0400000000000000" pitchFamily="34" charset="-128"/>
                <a:cs typeface="Arial" panose="020B0604020202020204" pitchFamily="34" charset="0"/>
              </a:rPr>
              <a:t>発酵には培養酵母と野生酵母どちらも使用しますが、果実由来の酸を維持することに重点が置かれます</a:t>
            </a:r>
            <a:br>
              <a:rPr lang="en-AU" altLang="ja-JP" sz="1600" spc="-20" dirty="0">
                <a:latin typeface="Yu Gothic Medium" panose="020B0400000000000000" pitchFamily="34" charset="-128"/>
                <a:ea typeface="Yu Gothic Medium" panose="020B0400000000000000" pitchFamily="34" charset="-128"/>
                <a:cs typeface="Arial" panose="020B0604020202020204" pitchFamily="34" charset="0"/>
              </a:rPr>
            </a:br>
            <a:endParaRPr lang="ja-JP" altLang="en-US" sz="1600" spc="-20" dirty="0">
              <a:latin typeface="Yu Gothic Medium" panose="020B0400000000000000" pitchFamily="34" charset="-128"/>
              <a:ea typeface="Yu Gothic Medium" panose="020B0400000000000000" pitchFamily="34" charset="-128"/>
              <a:cs typeface="Arial" panose="020B0604020202020204" pitchFamily="34" charset="0"/>
            </a:endParaRPr>
          </a:p>
          <a:p>
            <a:pPr marL="297815" marR="5080" indent="-285750">
              <a:lnSpc>
                <a:spcPts val="1800"/>
              </a:lnSpc>
              <a:spcBef>
                <a:spcPts val="219"/>
              </a:spcBef>
              <a:buFont typeface="Arial" panose="020B0604020202020204" pitchFamily="34" charset="0"/>
              <a:buChar char="•"/>
              <a:tabLst>
                <a:tab pos="203200" algn="l"/>
              </a:tabLst>
            </a:pPr>
            <a:r>
              <a:rPr lang="ja-JP" altLang="en-US" sz="1600" spc="-20" dirty="0">
                <a:latin typeface="Yu Gothic Medium" panose="020B0400000000000000" pitchFamily="34" charset="-128"/>
                <a:ea typeface="Yu Gothic Medium" panose="020B0400000000000000" pitchFamily="34" charset="-128"/>
                <a:cs typeface="Arial" panose="020B0604020202020204" pitchFamily="34" charset="0"/>
              </a:rPr>
              <a:t>熟成容器は、味わいの重さとスタイルによって</a:t>
            </a:r>
            <a:br>
              <a:rPr lang="en-AU" altLang="ja-JP" sz="1600" spc="-20" dirty="0">
                <a:latin typeface="Yu Gothic Medium" panose="020B0400000000000000" pitchFamily="34" charset="-128"/>
                <a:ea typeface="Yu Gothic Medium" panose="020B0400000000000000" pitchFamily="34" charset="-128"/>
                <a:cs typeface="Arial" panose="020B0604020202020204" pitchFamily="34" charset="0"/>
              </a:rPr>
            </a:br>
            <a:r>
              <a:rPr lang="ja-JP" altLang="en-US" sz="1600" spc="-20" dirty="0">
                <a:latin typeface="Yu Gothic Medium" panose="020B0400000000000000" pitchFamily="34" charset="-128"/>
                <a:ea typeface="Yu Gothic Medium" panose="020B0400000000000000" pitchFamily="34" charset="-128"/>
                <a:cs typeface="Arial" panose="020B0604020202020204" pitchFamily="34" charset="0"/>
              </a:rPr>
              <a:t>さまざまです</a:t>
            </a:r>
            <a:br>
              <a:rPr lang="en-AU" altLang="ja-JP" sz="1600" spc="-20" dirty="0">
                <a:latin typeface="Yu Gothic Medium" panose="020B0400000000000000" pitchFamily="34" charset="-128"/>
                <a:ea typeface="Yu Gothic Medium" panose="020B0400000000000000" pitchFamily="34" charset="-128"/>
                <a:cs typeface="Arial" panose="020B0604020202020204" pitchFamily="34" charset="0"/>
              </a:rPr>
            </a:br>
            <a:endParaRPr lang="ja-JP" altLang="en-US" sz="1600" spc="-20" dirty="0">
              <a:latin typeface="Yu Gothic Medium" panose="020B0400000000000000" pitchFamily="34" charset="-128"/>
              <a:ea typeface="Yu Gothic Medium" panose="020B0400000000000000" pitchFamily="34" charset="-128"/>
              <a:cs typeface="Arial" panose="020B0604020202020204" pitchFamily="34" charset="0"/>
            </a:endParaRPr>
          </a:p>
          <a:p>
            <a:pPr marL="297815" marR="5080" indent="-285750">
              <a:lnSpc>
                <a:spcPts val="1800"/>
              </a:lnSpc>
              <a:spcBef>
                <a:spcPts val="219"/>
              </a:spcBef>
              <a:buFont typeface="Arial" panose="020B0604020202020204" pitchFamily="34" charset="0"/>
              <a:buChar char="•"/>
              <a:tabLst>
                <a:tab pos="203200" algn="l"/>
              </a:tabLst>
            </a:pPr>
            <a:r>
              <a:rPr lang="ja-JP" altLang="en-US" sz="1600" spc="-20" dirty="0">
                <a:latin typeface="Yu Gothic Medium" panose="020B0400000000000000" pitchFamily="34" charset="-128"/>
                <a:ea typeface="Yu Gothic Medium" panose="020B0400000000000000" pitchFamily="34" charset="-128"/>
                <a:cs typeface="Arial" panose="020B0604020202020204" pitchFamily="34" charset="0"/>
              </a:rPr>
              <a:t>オーガニック農法や酸化防止剤無添加の醸造に</a:t>
            </a:r>
            <a:br>
              <a:rPr lang="en-AU" altLang="ja-JP" sz="1600" spc="-20" dirty="0">
                <a:latin typeface="Yu Gothic Medium" panose="020B0400000000000000" pitchFamily="34" charset="-128"/>
                <a:ea typeface="Yu Gothic Medium" panose="020B0400000000000000" pitchFamily="34" charset="-128"/>
                <a:cs typeface="Arial" panose="020B0604020202020204" pitchFamily="34" charset="0"/>
              </a:rPr>
            </a:br>
            <a:r>
              <a:rPr lang="ja-JP" altLang="en-US" sz="1600" spc="-20" dirty="0">
                <a:latin typeface="Yu Gothic Medium" panose="020B0400000000000000" pitchFamily="34" charset="-128"/>
                <a:ea typeface="Yu Gothic Medium" panose="020B0400000000000000" pitchFamily="34" charset="-128"/>
                <a:cs typeface="Arial" panose="020B0604020202020204" pitchFamily="34" charset="0"/>
              </a:rPr>
              <a:t>注目が集まるようになっています</a:t>
            </a:r>
            <a:endParaRPr lang="en-AU" sz="1600" dirty="0">
              <a:latin typeface="Yu Gothic Medium" panose="020B0400000000000000" pitchFamily="34" charset="-128"/>
              <a:ea typeface="Yu Gothic Medium" panose="020B0400000000000000" pitchFamily="34" charset="-128"/>
              <a:cs typeface="Arial" panose="020B0604020202020204" pitchFamily="34" charset="0"/>
            </a:endParaRPr>
          </a:p>
        </p:txBody>
      </p:sp>
      <p:pic>
        <p:nvPicPr>
          <p:cNvPr id="7" name="Picture Placeholder 6">
            <a:extLst>
              <a:ext uri="{FF2B5EF4-FFF2-40B4-BE49-F238E27FC236}">
                <a16:creationId xmlns:a16="http://schemas.microsoft.com/office/drawing/2014/main" id="{CEE24AE8-C5F7-8A76-7563-B7A9F5EFA842}"/>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0" y="377129"/>
            <a:ext cx="6096000" cy="6103741"/>
          </a:xfrm>
        </p:spPr>
      </p:pic>
    </p:spTree>
    <p:extLst>
      <p:ext uri="{BB962C8B-B14F-4D97-AF65-F5344CB8AC3E}">
        <p14:creationId xmlns:p14="http://schemas.microsoft.com/office/powerpoint/2010/main" val="2478211902"/>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8">
            <a:extLst>
              <a:ext uri="{FF2B5EF4-FFF2-40B4-BE49-F238E27FC236}">
                <a16:creationId xmlns:a16="http://schemas.microsoft.com/office/drawing/2014/main" id="{9A95BAAB-F4D4-23A4-2145-07B5170E5863}"/>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194502" y="1778557"/>
            <a:ext cx="1270924" cy="3847526"/>
          </a:xfrm>
          <a:prstGeom prst="rect">
            <a:avLst/>
          </a:prstGeom>
        </p:spPr>
      </p:pic>
      <p:pic>
        <p:nvPicPr>
          <p:cNvPr id="26" name="Picture Placeholder 8">
            <a:extLst>
              <a:ext uri="{FF2B5EF4-FFF2-40B4-BE49-F238E27FC236}">
                <a16:creationId xmlns:a16="http://schemas.microsoft.com/office/drawing/2014/main" id="{AEF2B853-164C-CC75-6705-D523ED50E404}"/>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181918" y="1778557"/>
            <a:ext cx="1270924" cy="3847526"/>
          </a:xfrm>
          <a:prstGeom prst="rect">
            <a:avLst/>
          </a:prstGeom>
        </p:spPr>
      </p:pic>
      <p:sp>
        <p:nvSpPr>
          <p:cNvPr id="7" name="Rectangle 6">
            <a:extLst>
              <a:ext uri="{FF2B5EF4-FFF2-40B4-BE49-F238E27FC236}">
                <a16:creationId xmlns:a16="http://schemas.microsoft.com/office/drawing/2014/main" id="{AA3914EA-580A-BF24-C9FA-CC20FB8C22DC}"/>
              </a:ext>
            </a:extLst>
          </p:cNvPr>
          <p:cNvSpPr/>
          <p:nvPr/>
        </p:nvSpPr>
        <p:spPr>
          <a:xfrm>
            <a:off x="499598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FA354253-B11A-27F2-1427-C5B71D1394AC}"/>
              </a:ext>
            </a:extLst>
          </p:cNvPr>
          <p:cNvSpPr/>
          <p:nvPr/>
        </p:nvSpPr>
        <p:spPr>
          <a:xfrm>
            <a:off x="2951917"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D84A1D50-0DCF-3399-F8BF-6AAEC1AC9DB3}"/>
              </a:ext>
            </a:extLst>
          </p:cNvPr>
          <p:cNvSpPr/>
          <p:nvPr/>
        </p:nvSpPr>
        <p:spPr>
          <a:xfrm>
            <a:off x="90785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8C0EE2A0-7F59-C590-4D0E-B9C490164825}"/>
              </a:ext>
            </a:extLst>
          </p:cNvPr>
          <p:cNvSpPr txBox="1"/>
          <p:nvPr/>
        </p:nvSpPr>
        <p:spPr>
          <a:xfrm>
            <a:off x="433787" y="542225"/>
            <a:ext cx="9303629" cy="1403461"/>
          </a:xfrm>
          <a:prstGeom prst="rect">
            <a:avLst/>
          </a:prstGeom>
          <a:noFill/>
        </p:spPr>
        <p:txBody>
          <a:bodyPr wrap="square">
            <a:spAutoFit/>
          </a:bodyPr>
          <a:lstStyle/>
          <a:p>
            <a:pPr>
              <a:lnSpc>
                <a:spcPct val="82000"/>
              </a:lnSpc>
            </a:pPr>
            <a:r>
              <a:rPr lang="en-US" altLang="ja-JP" sz="5440" dirty="0">
                <a:solidFill>
                  <a:srgbClr val="601329"/>
                </a:solidFill>
                <a:ea typeface="Yu Gothic Medium" panose="020B0400000000000000" pitchFamily="34" charset="-128"/>
                <a:cs typeface="Arial" panose="020B0604020202020204" pitchFamily="34" charset="0"/>
              </a:rPr>
              <a:t>ORANGE</a:t>
            </a:r>
            <a:br>
              <a:rPr lang="en-US" sz="5440" dirty="0">
                <a:solidFill>
                  <a:srgbClr val="B2D8BE"/>
                </a:solidFill>
                <a:latin typeface="Yu Gothic Medium" panose="020B0400000000000000" pitchFamily="34" charset="-128"/>
                <a:ea typeface="Yu Gothic Medium" panose="020B0400000000000000" pitchFamily="34" charset="-128"/>
              </a:rPr>
            </a:br>
            <a:r>
              <a:rPr lang="en-US" altLang="ja-JP" sz="4800" dirty="0">
                <a:solidFill>
                  <a:srgbClr val="B2D8BE"/>
                </a:solidFill>
                <a:latin typeface="Yu Gothic Medium" panose="020B0400000000000000" pitchFamily="34" charset="-128"/>
                <a:ea typeface="Yu Gothic Medium" panose="020B0400000000000000" pitchFamily="34" charset="-128"/>
              </a:rPr>
              <a:t>5</a:t>
            </a:r>
            <a:r>
              <a:rPr lang="ja-JP" altLang="en-US" sz="4800" dirty="0">
                <a:solidFill>
                  <a:srgbClr val="B2D8BE"/>
                </a:solidFill>
                <a:latin typeface="Yu Gothic Medium" panose="020B0400000000000000" pitchFamily="34" charset="-128"/>
                <a:ea typeface="Yu Gothic Medium" panose="020B0400000000000000" pitchFamily="34" charset="-128"/>
              </a:rPr>
              <a:t>つの主要品種</a:t>
            </a:r>
            <a:endParaRPr lang="en-US" sz="4800" dirty="0">
              <a:solidFill>
                <a:srgbClr val="B2D8BE"/>
              </a:solidFill>
              <a:latin typeface="Yu Gothic Medium" panose="020B0400000000000000" pitchFamily="34" charset="-128"/>
              <a:ea typeface="Yu Gothic Medium" panose="020B0400000000000000" pitchFamily="34" charset="-128"/>
            </a:endParaRPr>
          </a:p>
        </p:txBody>
      </p:sp>
      <p:sp>
        <p:nvSpPr>
          <p:cNvPr id="11" name="TextBox 10">
            <a:extLst>
              <a:ext uri="{FF2B5EF4-FFF2-40B4-BE49-F238E27FC236}">
                <a16:creationId xmlns:a16="http://schemas.microsoft.com/office/drawing/2014/main" id="{8362786D-61EA-1185-5300-C0661836E15B}"/>
              </a:ext>
            </a:extLst>
          </p:cNvPr>
          <p:cNvSpPr txBox="1"/>
          <p:nvPr/>
        </p:nvSpPr>
        <p:spPr>
          <a:xfrm>
            <a:off x="907852" y="5470367"/>
            <a:ext cx="1842968" cy="1231106"/>
          </a:xfrm>
          <a:prstGeom prst="rect">
            <a:avLst/>
          </a:prstGeom>
          <a:noFill/>
        </p:spPr>
        <p:txBody>
          <a:bodyPr wrap="square" anchor="b">
            <a:spAutoFit/>
          </a:bodyPr>
          <a:lstStyle/>
          <a:p>
            <a:pPr algn="ctr"/>
            <a:r>
              <a:rPr lang="ja-JP" altLang="en-US">
                <a:solidFill>
                  <a:srgbClr val="601329"/>
                </a:solidFill>
                <a:latin typeface="Yu Gothic Medium" panose="020B0400000000000000" pitchFamily="34" charset="-128"/>
                <a:ea typeface="Yu Gothic Medium" panose="020B0400000000000000" pitchFamily="34" charset="-128"/>
              </a:rPr>
              <a:t>シラーズ</a:t>
            </a:r>
            <a:endParaRPr lang="en-US" dirty="0">
              <a:solidFill>
                <a:srgbClr val="601329"/>
              </a:solidFill>
              <a:latin typeface="Yu Gothic Medium" panose="020B0400000000000000" pitchFamily="34" charset="-128"/>
              <a:ea typeface="Yu Gothic Medium" panose="020B0400000000000000" pitchFamily="34" charset="-128"/>
            </a:endParaRPr>
          </a:p>
          <a:p>
            <a:pPr algn="ctr"/>
            <a:endParaRPr lang="en-US" dirty="0">
              <a:solidFill>
                <a:srgbClr val="601329"/>
              </a:solidFill>
              <a:latin typeface="Neue Haas Grotesk Text Pro" panose="020B0504020202020204" pitchFamily="34" charset="77"/>
            </a:endParaRPr>
          </a:p>
          <a:p>
            <a:pPr algn="ctr"/>
            <a:r>
              <a:rPr lang="en-US" sz="3800" b="1" dirty="0">
                <a:solidFill>
                  <a:schemeClr val="bg1"/>
                </a:solidFill>
                <a:latin typeface="Neue Haas Grotesk Text Pro" panose="020B0504020202020204" pitchFamily="34" charset="77"/>
              </a:rPr>
              <a:t>23%</a:t>
            </a:r>
          </a:p>
        </p:txBody>
      </p:sp>
      <p:sp>
        <p:nvSpPr>
          <p:cNvPr id="12" name="TextBox 11">
            <a:extLst>
              <a:ext uri="{FF2B5EF4-FFF2-40B4-BE49-F238E27FC236}">
                <a16:creationId xmlns:a16="http://schemas.microsoft.com/office/drawing/2014/main" id="{60AFC8C5-8832-386B-807E-9CAD33AAED43}"/>
              </a:ext>
            </a:extLst>
          </p:cNvPr>
          <p:cNvSpPr txBox="1"/>
          <p:nvPr/>
        </p:nvSpPr>
        <p:spPr>
          <a:xfrm>
            <a:off x="2801640" y="5470367"/>
            <a:ext cx="2143522" cy="1231106"/>
          </a:xfrm>
          <a:prstGeom prst="rect">
            <a:avLst/>
          </a:prstGeom>
          <a:noFill/>
        </p:spPr>
        <p:txBody>
          <a:bodyPr wrap="square" anchor="t">
            <a:spAutoFit/>
          </a:bodyPr>
          <a:lstStyle/>
          <a:p>
            <a:pPr algn="ctr"/>
            <a:r>
              <a:rPr lang="ja-JP" altLang="en-US">
                <a:solidFill>
                  <a:srgbClr val="601329"/>
                </a:solidFill>
                <a:latin typeface="Neue Haas Grotesk Text Pro" panose="020B0504020202020204" pitchFamily="34" charset="77"/>
              </a:rPr>
              <a:t>シャルドネ</a:t>
            </a:r>
            <a:endParaRPr lang="en-US" dirty="0">
              <a:solidFill>
                <a:srgbClr val="601329"/>
              </a:solidFill>
              <a:latin typeface="Neue Haas Grotesk Text Pro" panose="020B0504020202020204" pitchFamily="34" charset="77"/>
            </a:endParaRPr>
          </a:p>
          <a:p>
            <a:pPr algn="ctr"/>
            <a:endParaRPr lang="en-US" dirty="0">
              <a:solidFill>
                <a:srgbClr val="601329"/>
              </a:solidFill>
              <a:latin typeface="Neue Haas Grotesk Text Pro" panose="020B0504020202020204" pitchFamily="34" charset="77"/>
            </a:endParaRPr>
          </a:p>
          <a:p>
            <a:pPr algn="ctr"/>
            <a:r>
              <a:rPr lang="en-US" sz="3800" b="1" dirty="0">
                <a:solidFill>
                  <a:schemeClr val="bg1"/>
                </a:solidFill>
                <a:latin typeface="Neue Haas Grotesk Text Pro" panose="020B0504020202020204" pitchFamily="34" charset="77"/>
              </a:rPr>
              <a:t>19%</a:t>
            </a:r>
          </a:p>
        </p:txBody>
      </p:sp>
      <p:sp>
        <p:nvSpPr>
          <p:cNvPr id="13" name="TextBox 12">
            <a:extLst>
              <a:ext uri="{FF2B5EF4-FFF2-40B4-BE49-F238E27FC236}">
                <a16:creationId xmlns:a16="http://schemas.microsoft.com/office/drawing/2014/main" id="{6FDF6DC2-3F08-10CC-5370-2A6C33755B9A}"/>
              </a:ext>
            </a:extLst>
          </p:cNvPr>
          <p:cNvSpPr txBox="1"/>
          <p:nvPr/>
        </p:nvSpPr>
        <p:spPr>
          <a:xfrm>
            <a:off x="4995976" y="5470367"/>
            <a:ext cx="1842968" cy="1508105"/>
          </a:xfrm>
          <a:prstGeom prst="rect">
            <a:avLst/>
          </a:prstGeom>
          <a:noFill/>
        </p:spPr>
        <p:txBody>
          <a:bodyPr wrap="square" anchor="b">
            <a:spAutoFit/>
          </a:bodyPr>
          <a:lstStyle/>
          <a:p>
            <a:pPr algn="ctr"/>
            <a:r>
              <a:rPr lang="ja-JP" altLang="en-US" dirty="0">
                <a:solidFill>
                  <a:srgbClr val="601329"/>
                </a:solidFill>
                <a:latin typeface="Yu Gothic Medium" panose="020B0400000000000000" pitchFamily="34" charset="-128"/>
                <a:ea typeface="Yu Gothic Medium" panose="020B0400000000000000" pitchFamily="34" charset="-128"/>
              </a:rPr>
              <a:t>カベルネ・</a:t>
            </a:r>
            <a:br>
              <a:rPr lang="en-AU" altLang="ja-JP" dirty="0">
                <a:solidFill>
                  <a:srgbClr val="601329"/>
                </a:solidFill>
                <a:latin typeface="Yu Gothic Medium" panose="020B0400000000000000" pitchFamily="34" charset="-128"/>
                <a:ea typeface="Yu Gothic Medium" panose="020B0400000000000000" pitchFamily="34" charset="-128"/>
              </a:rPr>
            </a:br>
            <a:r>
              <a:rPr lang="ja-JP" altLang="en-US" dirty="0">
                <a:solidFill>
                  <a:srgbClr val="601329"/>
                </a:solidFill>
                <a:latin typeface="Yu Gothic Medium" panose="020B0400000000000000" pitchFamily="34" charset="-128"/>
                <a:ea typeface="Yu Gothic Medium" panose="020B0400000000000000" pitchFamily="34" charset="-128"/>
              </a:rPr>
              <a:t>ソーヴィニヨン</a:t>
            </a:r>
            <a:r>
              <a:rPr lang="en-US" sz="3800" b="1" dirty="0">
                <a:solidFill>
                  <a:schemeClr val="bg1"/>
                </a:solidFill>
                <a:latin typeface="Neue Haas Grotesk Text Pro" panose="020B0504020202020204" pitchFamily="34" charset="77"/>
              </a:rPr>
              <a:t>13%</a:t>
            </a:r>
          </a:p>
          <a:p>
            <a:pPr algn="ctr"/>
            <a:endParaRPr lang="en-US" dirty="0">
              <a:solidFill>
                <a:srgbClr val="601329"/>
              </a:solidFill>
              <a:latin typeface="Neue Haas Grotesk Text Pro" panose="020B0504020202020204" pitchFamily="34" charset="77"/>
            </a:endParaRPr>
          </a:p>
        </p:txBody>
      </p:sp>
      <p:sp>
        <p:nvSpPr>
          <p:cNvPr id="14" name="Rectangle 13">
            <a:extLst>
              <a:ext uri="{FF2B5EF4-FFF2-40B4-BE49-F238E27FC236}">
                <a16:creationId xmlns:a16="http://schemas.microsoft.com/office/drawing/2014/main" id="{E6ED60F5-0CF6-4B5C-7591-2CAD19179AD7}"/>
              </a:ext>
            </a:extLst>
          </p:cNvPr>
          <p:cNvSpPr/>
          <p:nvPr/>
        </p:nvSpPr>
        <p:spPr>
          <a:xfrm>
            <a:off x="7040047"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50DCDE85-F7E4-B9A3-C622-CC1CA8AD422B}"/>
              </a:ext>
            </a:extLst>
          </p:cNvPr>
          <p:cNvSpPr txBox="1"/>
          <p:nvPr/>
        </p:nvSpPr>
        <p:spPr>
          <a:xfrm>
            <a:off x="7040042" y="5470367"/>
            <a:ext cx="1842968" cy="1231106"/>
          </a:xfrm>
          <a:prstGeom prst="rect">
            <a:avLst/>
          </a:prstGeom>
          <a:noFill/>
        </p:spPr>
        <p:txBody>
          <a:bodyPr wrap="square" anchor="t">
            <a:spAutoFit/>
          </a:bodyPr>
          <a:lstStyle/>
          <a:p>
            <a:pPr algn="ctr"/>
            <a:r>
              <a:rPr lang="ja-JP" altLang="en-US">
                <a:solidFill>
                  <a:srgbClr val="601329"/>
                </a:solidFill>
                <a:latin typeface="Yu Gothic Medium" panose="020B0400000000000000" pitchFamily="34" charset="-128"/>
                <a:ea typeface="Yu Gothic Medium" panose="020B0400000000000000" pitchFamily="34" charset="-128"/>
              </a:rPr>
              <a:t>ソーヴィニヨン・ブラン</a:t>
            </a:r>
            <a:r>
              <a:rPr lang="en-US" sz="3800" b="1" dirty="0">
                <a:solidFill>
                  <a:schemeClr val="bg1"/>
                </a:solidFill>
                <a:latin typeface="Neue Haas Grotesk Text Pro" panose="020B0504020202020204" pitchFamily="34" charset="77"/>
              </a:rPr>
              <a:t>12%</a:t>
            </a:r>
          </a:p>
        </p:txBody>
      </p:sp>
      <p:sp>
        <p:nvSpPr>
          <p:cNvPr id="16" name="Rectangle 15">
            <a:extLst>
              <a:ext uri="{FF2B5EF4-FFF2-40B4-BE49-F238E27FC236}">
                <a16:creationId xmlns:a16="http://schemas.microsoft.com/office/drawing/2014/main" id="{E7BC2C0F-87D8-8C2E-B5D0-B8EDED573367}"/>
              </a:ext>
            </a:extLst>
          </p:cNvPr>
          <p:cNvSpPr/>
          <p:nvPr/>
        </p:nvSpPr>
        <p:spPr>
          <a:xfrm>
            <a:off x="908411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DCFD39E3-6F4B-7BE4-2851-E934DEDFE7BC}"/>
              </a:ext>
            </a:extLst>
          </p:cNvPr>
          <p:cNvSpPr txBox="1"/>
          <p:nvPr/>
        </p:nvSpPr>
        <p:spPr>
          <a:xfrm>
            <a:off x="9084112" y="5470367"/>
            <a:ext cx="1842968" cy="1231106"/>
          </a:xfrm>
          <a:prstGeom prst="rect">
            <a:avLst/>
          </a:prstGeom>
          <a:noFill/>
        </p:spPr>
        <p:txBody>
          <a:bodyPr wrap="square" anchor="t">
            <a:spAutoFit/>
          </a:bodyPr>
          <a:lstStyle/>
          <a:p>
            <a:pPr algn="ctr"/>
            <a:r>
              <a:rPr lang="ja-JP" altLang="en-US">
                <a:solidFill>
                  <a:srgbClr val="601329"/>
                </a:solidFill>
                <a:latin typeface="Yu Gothic Medium" panose="020B0400000000000000" pitchFamily="34" charset="-128"/>
                <a:ea typeface="Yu Gothic Medium" panose="020B0400000000000000" pitchFamily="34" charset="-128"/>
              </a:rPr>
              <a:t>メルロー</a:t>
            </a:r>
            <a:endParaRPr lang="en-AU" altLang="ja-JP" dirty="0">
              <a:solidFill>
                <a:srgbClr val="601329"/>
              </a:solidFill>
              <a:latin typeface="Yu Gothic Medium" panose="020B0400000000000000" pitchFamily="34" charset="-128"/>
              <a:ea typeface="Yu Gothic Medium" panose="020B0400000000000000" pitchFamily="34" charset="-128"/>
            </a:endParaRPr>
          </a:p>
          <a:p>
            <a:pPr algn="ctr"/>
            <a:endParaRPr lang="en-US" dirty="0">
              <a:solidFill>
                <a:srgbClr val="601329"/>
              </a:solidFill>
              <a:latin typeface="Neue Haas Grotesk Text Pro" panose="020B0504020202020204" pitchFamily="34" charset="77"/>
            </a:endParaRPr>
          </a:p>
          <a:p>
            <a:pPr algn="ctr"/>
            <a:r>
              <a:rPr lang="en-US" sz="3800" b="1" dirty="0">
                <a:solidFill>
                  <a:schemeClr val="bg1"/>
                </a:solidFill>
                <a:latin typeface="Neue Haas Grotesk Text Pro" panose="020B0504020202020204" pitchFamily="34" charset="77"/>
              </a:rPr>
              <a:t>10%</a:t>
            </a:r>
          </a:p>
        </p:txBody>
      </p:sp>
      <p:sp>
        <p:nvSpPr>
          <p:cNvPr id="18" name="TextBox 17">
            <a:extLst>
              <a:ext uri="{FF2B5EF4-FFF2-40B4-BE49-F238E27FC236}">
                <a16:creationId xmlns:a16="http://schemas.microsoft.com/office/drawing/2014/main" id="{911F2450-4DCC-60B4-81D6-0AB4FD651E94}"/>
              </a:ext>
            </a:extLst>
          </p:cNvPr>
          <p:cNvSpPr txBox="1"/>
          <p:nvPr/>
        </p:nvSpPr>
        <p:spPr>
          <a:xfrm rot="16200000">
            <a:off x="1267114" y="4084438"/>
            <a:ext cx="1278876" cy="371255"/>
          </a:xfrm>
          <a:prstGeom prst="rect">
            <a:avLst/>
          </a:prstGeom>
          <a:noFill/>
        </p:spPr>
        <p:txBody>
          <a:bodyPr wrap="none" rtlCol="0">
            <a:spAutoFit/>
          </a:bodyPr>
          <a:lstStyle/>
          <a:p>
            <a:pPr algn="ctr">
              <a:lnSpc>
                <a:spcPct val="82000"/>
              </a:lnSpc>
            </a:pPr>
            <a:r>
              <a:rPr lang="en-US" sz="2200" b="1" dirty="0">
                <a:solidFill>
                  <a:schemeClr val="bg1"/>
                </a:solidFill>
                <a:latin typeface="Neue Haas Grotesk Text Pro" panose="020B0504020202020204" pitchFamily="34" charset="77"/>
              </a:rPr>
              <a:t>SHIRAZ</a:t>
            </a:r>
          </a:p>
        </p:txBody>
      </p:sp>
      <p:sp>
        <p:nvSpPr>
          <p:cNvPr id="21" name="TextBox 20">
            <a:extLst>
              <a:ext uri="{FF2B5EF4-FFF2-40B4-BE49-F238E27FC236}">
                <a16:creationId xmlns:a16="http://schemas.microsoft.com/office/drawing/2014/main" id="{6B4F8097-F893-7FB6-405F-C762EF6F4314}"/>
              </a:ext>
            </a:extLst>
          </p:cNvPr>
          <p:cNvSpPr txBox="1"/>
          <p:nvPr/>
        </p:nvSpPr>
        <p:spPr>
          <a:xfrm rot="16200000">
            <a:off x="4966739" y="3910448"/>
            <a:ext cx="1929695" cy="648896"/>
          </a:xfrm>
          <a:prstGeom prst="rect">
            <a:avLst/>
          </a:prstGeom>
          <a:noFill/>
        </p:spPr>
        <p:txBody>
          <a:bodyPr wrap="none" rtlCol="0">
            <a:spAutoFit/>
          </a:bodyPr>
          <a:lstStyle/>
          <a:p>
            <a:pPr algn="ctr">
              <a:lnSpc>
                <a:spcPct val="82000"/>
              </a:lnSpc>
            </a:pPr>
            <a:r>
              <a:rPr lang="en-US" sz="2200" b="1" dirty="0">
                <a:solidFill>
                  <a:schemeClr val="bg1"/>
                </a:solidFill>
                <a:latin typeface="Neue Haas Grotesk Text Pro" panose="020B0504020202020204" pitchFamily="34" charset="77"/>
              </a:rPr>
              <a:t>CABERNET </a:t>
            </a:r>
            <a:br>
              <a:rPr lang="en-US" sz="2200" b="1" dirty="0">
                <a:solidFill>
                  <a:schemeClr val="bg1"/>
                </a:solidFill>
                <a:latin typeface="Neue Haas Grotesk Text Pro" panose="020B0504020202020204" pitchFamily="34" charset="77"/>
              </a:rPr>
            </a:br>
            <a:r>
              <a:rPr lang="en-US" sz="2200" b="1" dirty="0">
                <a:solidFill>
                  <a:schemeClr val="bg1"/>
                </a:solidFill>
                <a:latin typeface="Neue Haas Grotesk Text Pro" panose="020B0504020202020204" pitchFamily="34" charset="77"/>
              </a:rPr>
              <a:t>SAUVIGNON</a:t>
            </a:r>
          </a:p>
        </p:txBody>
      </p:sp>
      <p:pic>
        <p:nvPicPr>
          <p:cNvPr id="2" name="Picture Placeholder 8">
            <a:extLst>
              <a:ext uri="{FF2B5EF4-FFF2-40B4-BE49-F238E27FC236}">
                <a16:creationId xmlns:a16="http://schemas.microsoft.com/office/drawing/2014/main" id="{041AE03D-23CF-6A9C-4BE2-689E1A100D49}"/>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3310215" y="1933074"/>
            <a:ext cx="1182507" cy="3579859"/>
          </a:xfrm>
          <a:prstGeom prst="rect">
            <a:avLst/>
          </a:prstGeom>
        </p:spPr>
      </p:pic>
      <p:sp>
        <p:nvSpPr>
          <p:cNvPr id="3" name="object 10">
            <a:extLst>
              <a:ext uri="{FF2B5EF4-FFF2-40B4-BE49-F238E27FC236}">
                <a16:creationId xmlns:a16="http://schemas.microsoft.com/office/drawing/2014/main" id="{80008D51-0C66-F7E2-9BCC-2C87797F3036}"/>
              </a:ext>
            </a:extLst>
          </p:cNvPr>
          <p:cNvSpPr txBox="1"/>
          <p:nvPr/>
        </p:nvSpPr>
        <p:spPr>
          <a:xfrm rot="16200000">
            <a:off x="2727109" y="4069993"/>
            <a:ext cx="2348718" cy="285976"/>
          </a:xfrm>
          <a:prstGeom prst="rect">
            <a:avLst/>
          </a:prstGeom>
        </p:spPr>
        <p:txBody>
          <a:bodyPr vert="horz" wrap="square" lIns="0" tIns="12065" rIns="0" bIns="0" rtlCol="0">
            <a:spAutoFit/>
          </a:bodyPr>
          <a:lstStyle/>
          <a:p>
            <a:pPr algn="ctr" defTabSz="914453">
              <a:lnSpc>
                <a:spcPct val="80000"/>
              </a:lnSpc>
              <a:spcBef>
                <a:spcPct val="0"/>
              </a:spcBef>
            </a:pPr>
            <a:r>
              <a:rPr lang="en-AU" sz="22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CHARDONNAY</a:t>
            </a:r>
            <a:endParaRPr lang="en-AU" sz="22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pic>
        <p:nvPicPr>
          <p:cNvPr id="4" name="Picture Placeholder 8">
            <a:extLst>
              <a:ext uri="{FF2B5EF4-FFF2-40B4-BE49-F238E27FC236}">
                <a16:creationId xmlns:a16="http://schemas.microsoft.com/office/drawing/2014/main" id="{6D728D46-CFC4-77F6-E9C5-A61CDFC9B33A}"/>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7370274" y="1933074"/>
            <a:ext cx="1182507" cy="3579859"/>
          </a:xfrm>
          <a:prstGeom prst="rect">
            <a:avLst/>
          </a:prstGeom>
        </p:spPr>
      </p:pic>
      <p:sp>
        <p:nvSpPr>
          <p:cNvPr id="19" name="object 10">
            <a:extLst>
              <a:ext uri="{FF2B5EF4-FFF2-40B4-BE49-F238E27FC236}">
                <a16:creationId xmlns:a16="http://schemas.microsoft.com/office/drawing/2014/main" id="{759B7314-DF3B-5B79-00FF-29E024DB2040}"/>
              </a:ext>
            </a:extLst>
          </p:cNvPr>
          <p:cNvSpPr txBox="1"/>
          <p:nvPr/>
        </p:nvSpPr>
        <p:spPr>
          <a:xfrm rot="16200000">
            <a:off x="6787168" y="3934572"/>
            <a:ext cx="2348718" cy="556819"/>
          </a:xfrm>
          <a:prstGeom prst="rect">
            <a:avLst/>
          </a:prstGeom>
        </p:spPr>
        <p:txBody>
          <a:bodyPr vert="horz" wrap="square" lIns="0" tIns="12065" rIns="0" bIns="0" rtlCol="0">
            <a:spAutoFit/>
          </a:bodyPr>
          <a:lstStyle/>
          <a:p>
            <a:pPr algn="ctr" defTabSz="914453">
              <a:lnSpc>
                <a:spcPct val="80000"/>
              </a:lnSpc>
              <a:spcBef>
                <a:spcPct val="0"/>
              </a:spcBef>
            </a:pPr>
            <a:r>
              <a:rPr lang="en-AU" sz="22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SAUVIGNON BLANC</a:t>
            </a:r>
            <a:endParaRPr lang="en-AU" sz="22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pic>
        <p:nvPicPr>
          <p:cNvPr id="20" name="Picture Placeholder 8">
            <a:extLst>
              <a:ext uri="{FF2B5EF4-FFF2-40B4-BE49-F238E27FC236}">
                <a16:creationId xmlns:a16="http://schemas.microsoft.com/office/drawing/2014/main" id="{8B6FE02B-236B-55F0-DB08-F586D3F2F12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9227163" y="1778557"/>
            <a:ext cx="1270924" cy="3847526"/>
          </a:xfrm>
          <a:prstGeom prst="rect">
            <a:avLst/>
          </a:prstGeom>
        </p:spPr>
      </p:pic>
      <p:sp>
        <p:nvSpPr>
          <p:cNvPr id="22" name="TextBox 21">
            <a:extLst>
              <a:ext uri="{FF2B5EF4-FFF2-40B4-BE49-F238E27FC236}">
                <a16:creationId xmlns:a16="http://schemas.microsoft.com/office/drawing/2014/main" id="{35035D02-13EB-66DB-124A-3BB32CC635EC}"/>
              </a:ext>
            </a:extLst>
          </p:cNvPr>
          <p:cNvSpPr txBox="1"/>
          <p:nvPr/>
        </p:nvSpPr>
        <p:spPr>
          <a:xfrm rot="16200000">
            <a:off x="9254236" y="4084438"/>
            <a:ext cx="1395126" cy="371255"/>
          </a:xfrm>
          <a:prstGeom prst="rect">
            <a:avLst/>
          </a:prstGeom>
          <a:noFill/>
        </p:spPr>
        <p:txBody>
          <a:bodyPr wrap="none" rtlCol="0">
            <a:spAutoFit/>
          </a:bodyPr>
          <a:lstStyle/>
          <a:p>
            <a:pPr algn="ctr">
              <a:lnSpc>
                <a:spcPct val="82000"/>
              </a:lnSpc>
            </a:pPr>
            <a:r>
              <a:rPr lang="en-US" sz="2200" b="1" dirty="0">
                <a:solidFill>
                  <a:schemeClr val="bg1"/>
                </a:solidFill>
                <a:latin typeface="Neue Haas Grotesk Text Pro" panose="020B0504020202020204" pitchFamily="34" charset="77"/>
              </a:rPr>
              <a:t>MERLOT</a:t>
            </a:r>
          </a:p>
        </p:txBody>
      </p:sp>
    </p:spTree>
    <p:extLst>
      <p:ext uri="{BB962C8B-B14F-4D97-AF65-F5344CB8AC3E}">
        <p14:creationId xmlns:p14="http://schemas.microsoft.com/office/powerpoint/2010/main" val="3859178516"/>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1C896840-2EFF-EBC3-D591-FDCC012FD25C}"/>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0" y="368300"/>
            <a:ext cx="6096000" cy="6103741"/>
          </a:xfrm>
        </p:spPr>
      </p:pic>
      <p:sp>
        <p:nvSpPr>
          <p:cNvPr id="3" name="Title 2">
            <a:extLst>
              <a:ext uri="{FF2B5EF4-FFF2-40B4-BE49-F238E27FC236}">
                <a16:creationId xmlns:a16="http://schemas.microsoft.com/office/drawing/2014/main" id="{0AC58806-905C-87D5-76E8-9DD1043BA7F7}"/>
              </a:ext>
            </a:extLst>
          </p:cNvPr>
          <p:cNvSpPr>
            <a:spLocks noGrp="1"/>
          </p:cNvSpPr>
          <p:nvPr>
            <p:ph type="title"/>
          </p:nvPr>
        </p:nvSpPr>
        <p:spPr>
          <a:xfrm>
            <a:off x="6456363" y="656381"/>
            <a:ext cx="5256666" cy="785732"/>
          </a:xfrm>
        </p:spPr>
        <p:txBody>
          <a:bodyPr anchor="t"/>
          <a:lstStyle/>
          <a:p>
            <a:r>
              <a:rPr lang="en-US" altLang="ja-JP" sz="6000" dirty="0">
                <a:solidFill>
                  <a:schemeClr val="bg2"/>
                </a:solidFill>
                <a:latin typeface="+mn-lt"/>
                <a:ea typeface="Yu Gothic Medium" panose="020B0400000000000000" pitchFamily="34" charset="-128"/>
                <a:cs typeface="Arial" panose="020B0604020202020204" pitchFamily="34" charset="0"/>
              </a:rPr>
              <a:t>ORANGE</a:t>
            </a:r>
            <a:br>
              <a:rPr lang="en-US" altLang="ja-JP" sz="6000" dirty="0">
                <a:solidFill>
                  <a:schemeClr val="bg2"/>
                </a:solidFill>
                <a:latin typeface="Arial" panose="020B0604020202020204" pitchFamily="34" charset="0"/>
                <a:ea typeface="Yu Gothic Medium" panose="020B0400000000000000" pitchFamily="34" charset="-128"/>
                <a:cs typeface="Arial" panose="020B0604020202020204" pitchFamily="34" charset="0"/>
              </a:rPr>
            </a:br>
            <a:r>
              <a:rPr lang="ja-JP" altLang="en-US" sz="6000" dirty="0">
                <a:solidFill>
                  <a:schemeClr val="bg2"/>
                </a:solidFill>
                <a:latin typeface="Yu Gothic Medium" panose="020B0400000000000000" pitchFamily="34" charset="-128"/>
                <a:ea typeface="Yu Gothic Medium" panose="020B0400000000000000" pitchFamily="34" charset="-128"/>
              </a:rPr>
              <a:t>の味わい</a:t>
            </a:r>
            <a:endParaRPr lang="en-US" sz="6000" dirty="0">
              <a:solidFill>
                <a:schemeClr val="bg2"/>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57524157"/>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D7156B-802D-6F4F-B138-FFA650E9EE5B}"/>
            </a:ext>
          </a:extLst>
        </p:cNvPr>
        <p:cNvGrpSpPr/>
        <p:nvPr/>
      </p:nvGrpSpPr>
      <p:grpSpPr>
        <a:xfrm>
          <a:off x="0" y="0"/>
          <a:ext cx="0" cy="0"/>
          <a:chOff x="0" y="0"/>
          <a:chExt cx="0" cy="0"/>
        </a:xfrm>
      </p:grpSpPr>
      <p:pic>
        <p:nvPicPr>
          <p:cNvPr id="5" name="Picture Placeholder 8">
            <a:extLst>
              <a:ext uri="{FF2B5EF4-FFF2-40B4-BE49-F238E27FC236}">
                <a16:creationId xmlns:a16="http://schemas.microsoft.com/office/drawing/2014/main" id="{E8C99C76-18A2-47FC-4BC1-05DFAA7026CE}"/>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362373" y="413184"/>
            <a:ext cx="2114328" cy="6400800"/>
          </a:xfrm>
          <a:prstGeom prst="rect">
            <a:avLst/>
          </a:prstGeom>
        </p:spPr>
      </p:pic>
      <p:sp>
        <p:nvSpPr>
          <p:cNvPr id="21" name="object 10">
            <a:extLst>
              <a:ext uri="{FF2B5EF4-FFF2-40B4-BE49-F238E27FC236}">
                <a16:creationId xmlns:a16="http://schemas.microsoft.com/office/drawing/2014/main" id="{E8DC101D-DEF5-39DB-0571-1A8F7D7B7A75}"/>
              </a:ext>
            </a:extLst>
          </p:cNvPr>
          <p:cNvSpPr txBox="1"/>
          <p:nvPr/>
        </p:nvSpPr>
        <p:spPr>
          <a:xfrm rot="16200000">
            <a:off x="4135762" y="3981154"/>
            <a:ext cx="4652237" cy="1101455"/>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SAUVIGNON BLANC</a:t>
            </a:r>
            <a:endParaRPr lang="en-AU" sz="4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3" name="TextBox 2">
            <a:extLst>
              <a:ext uri="{FF2B5EF4-FFF2-40B4-BE49-F238E27FC236}">
                <a16:creationId xmlns:a16="http://schemas.microsoft.com/office/drawing/2014/main" id="{F56995B3-8022-96BC-6824-ADD378D96922}"/>
              </a:ext>
            </a:extLst>
          </p:cNvPr>
          <p:cNvSpPr txBox="1"/>
          <p:nvPr/>
        </p:nvSpPr>
        <p:spPr>
          <a:xfrm>
            <a:off x="524542" y="554220"/>
            <a:ext cx="5931821" cy="1624034"/>
          </a:xfrm>
          <a:prstGeom prst="rect">
            <a:avLst/>
          </a:prstGeom>
          <a:noFill/>
        </p:spPr>
        <p:txBody>
          <a:bodyPr wrap="square">
            <a:spAutoFit/>
          </a:bodyPr>
          <a:lstStyle/>
          <a:p>
            <a:pPr>
              <a:lnSpc>
                <a:spcPct val="82000"/>
              </a:lnSpc>
            </a:pPr>
            <a:r>
              <a:rPr lang="en-AU" altLang="ja-JP" sz="3200" dirty="0">
                <a:solidFill>
                  <a:srgbClr val="601329"/>
                </a:solidFill>
                <a:ea typeface="Yu Gothic Medium" panose="020B0400000000000000" pitchFamily="34" charset="-128"/>
                <a:cs typeface="Arial" panose="020B0604020202020204" pitchFamily="34" charset="0"/>
              </a:rPr>
              <a:t>ORANGE</a:t>
            </a:r>
            <a:br>
              <a:rPr lang="en-US" sz="6000" spc="-300" dirty="0">
                <a:solidFill>
                  <a:srgbClr val="B2D8BE"/>
                </a:solidFill>
                <a:latin typeface="Yu Gothic Medium" panose="020B0400000000000000" pitchFamily="34" charset="-128"/>
                <a:ea typeface="Yu Gothic Medium" panose="020B0400000000000000" pitchFamily="34" charset="-128"/>
              </a:rPr>
            </a:br>
            <a:r>
              <a:rPr lang="ja-JP" altLang="en-US" sz="4400" spc="-300" dirty="0">
                <a:solidFill>
                  <a:srgbClr val="B2D8BE"/>
                </a:solidFill>
                <a:latin typeface="Yu Gothic Medium" panose="020B0400000000000000" pitchFamily="34" charset="-128"/>
                <a:ea typeface="Yu Gothic Medium" panose="020B0400000000000000" pitchFamily="34" charset="-128"/>
              </a:rPr>
              <a:t>ソーヴィニヨン・</a:t>
            </a:r>
            <a:br>
              <a:rPr lang="en-AU" altLang="ja-JP" sz="4400" spc="-300" dirty="0">
                <a:solidFill>
                  <a:srgbClr val="B2D8BE"/>
                </a:solidFill>
                <a:latin typeface="Yu Gothic Medium" panose="020B0400000000000000" pitchFamily="34" charset="-128"/>
                <a:ea typeface="Yu Gothic Medium" panose="020B0400000000000000" pitchFamily="34" charset="-128"/>
              </a:rPr>
            </a:br>
            <a:r>
              <a:rPr lang="ja-JP" altLang="en-US" sz="4400" spc="-300" dirty="0">
                <a:solidFill>
                  <a:srgbClr val="B2D8BE"/>
                </a:solidFill>
                <a:latin typeface="Yu Gothic Medium" panose="020B0400000000000000" pitchFamily="34" charset="-128"/>
                <a:ea typeface="Yu Gothic Medium" panose="020B0400000000000000" pitchFamily="34" charset="-128"/>
              </a:rPr>
              <a:t>ブラン</a:t>
            </a:r>
            <a:endParaRPr lang="en-US" sz="4000" spc="-300" dirty="0">
              <a:solidFill>
                <a:srgbClr val="B2D8BE"/>
              </a:solidFill>
              <a:latin typeface="Yu Gothic Medium" panose="020B0400000000000000" pitchFamily="34" charset="-128"/>
              <a:ea typeface="Yu Gothic Medium" panose="020B0400000000000000" pitchFamily="34" charset="-128"/>
            </a:endParaRPr>
          </a:p>
        </p:txBody>
      </p:sp>
      <p:cxnSp>
        <p:nvCxnSpPr>
          <p:cNvPr id="4" name="Straight Connector 3">
            <a:extLst>
              <a:ext uri="{FF2B5EF4-FFF2-40B4-BE49-F238E27FC236}">
                <a16:creationId xmlns:a16="http://schemas.microsoft.com/office/drawing/2014/main" id="{5B28CBD5-D736-2FED-0D48-9057791992F6}"/>
              </a:ext>
            </a:extLst>
          </p:cNvPr>
          <p:cNvCxnSpPr>
            <a:cxnSpLocks/>
          </p:cNvCxnSpPr>
          <p:nvPr/>
        </p:nvCxnSpPr>
        <p:spPr>
          <a:xfrm>
            <a:off x="2219110" y="3613657"/>
            <a:ext cx="3415001"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03089DDC-6238-CDF1-B82C-F9ACB379FCB6}"/>
              </a:ext>
            </a:extLst>
          </p:cNvPr>
          <p:cNvSpPr txBox="1"/>
          <p:nvPr/>
        </p:nvSpPr>
        <p:spPr>
          <a:xfrm>
            <a:off x="775632" y="2730491"/>
            <a:ext cx="3091881" cy="584775"/>
          </a:xfrm>
          <a:prstGeom prst="rect">
            <a:avLst/>
          </a:prstGeom>
          <a:noFill/>
        </p:spPr>
        <p:txBody>
          <a:bodyPr wrap="square" anchor="b">
            <a:spAutoFit/>
          </a:bodyPr>
          <a:lstStyle/>
          <a:p>
            <a:pPr algn="ctr">
              <a:spcBef>
                <a:spcPts val="217"/>
              </a:spcBef>
            </a:pPr>
            <a:r>
              <a:rPr lang="ja-JP" altLang="en-US" sz="1600" dirty="0">
                <a:effectLst/>
                <a:latin typeface="Yu Gothic Medium" panose="020B0400000000000000" pitchFamily="34" charset="-128"/>
                <a:ea typeface="Yu Gothic Medium" panose="020B0400000000000000" pitchFamily="34" charset="-128"/>
              </a:rPr>
              <a:t>典型的なトロピカル</a:t>
            </a:r>
            <a:br>
              <a:rPr lang="ja-JP" altLang="en-US" sz="1600" dirty="0">
                <a:effectLst/>
                <a:latin typeface="Yu Gothic Medium" panose="020B0400000000000000" pitchFamily="34" charset="-128"/>
                <a:ea typeface="Yu Gothic Medium" panose="020B0400000000000000" pitchFamily="34" charset="-128"/>
              </a:rPr>
            </a:br>
            <a:r>
              <a:rPr lang="ja-JP" altLang="en-US" sz="1600" dirty="0">
                <a:effectLst/>
                <a:latin typeface="Yu Gothic Medium" panose="020B0400000000000000" pitchFamily="34" charset="-128"/>
                <a:ea typeface="Yu Gothic Medium" panose="020B0400000000000000" pitchFamily="34" charset="-128"/>
              </a:rPr>
              <a:t>フルーツの特徴を示す</a:t>
            </a:r>
            <a:endParaRPr lang="en-AU" sz="1600" dirty="0">
              <a:effectLst/>
              <a:latin typeface="Yu Gothic Medium" panose="020B0400000000000000" pitchFamily="34" charset="-128"/>
              <a:ea typeface="Yu Gothic Medium" panose="020B0400000000000000" pitchFamily="34" charset="-128"/>
            </a:endParaRPr>
          </a:p>
        </p:txBody>
      </p:sp>
      <p:cxnSp>
        <p:nvCxnSpPr>
          <p:cNvPr id="7" name="Straight Connector 6">
            <a:extLst>
              <a:ext uri="{FF2B5EF4-FFF2-40B4-BE49-F238E27FC236}">
                <a16:creationId xmlns:a16="http://schemas.microsoft.com/office/drawing/2014/main" id="{7E12AF15-816D-9D8C-9548-CC25CEAFF04B}"/>
              </a:ext>
            </a:extLst>
          </p:cNvPr>
          <p:cNvCxnSpPr>
            <a:cxnSpLocks/>
          </p:cNvCxnSpPr>
          <p:nvPr/>
        </p:nvCxnSpPr>
        <p:spPr>
          <a:xfrm>
            <a:off x="2219110" y="3369231"/>
            <a:ext cx="0" cy="244426"/>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DEAFA520-E070-2540-BB5A-19F0997C158F}"/>
              </a:ext>
            </a:extLst>
          </p:cNvPr>
          <p:cNvCxnSpPr>
            <a:cxnSpLocks/>
          </p:cNvCxnSpPr>
          <p:nvPr/>
        </p:nvCxnSpPr>
        <p:spPr>
          <a:xfrm>
            <a:off x="7084154" y="4323762"/>
            <a:ext cx="2718146"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93C13EE6-D2E9-AB94-7EB4-8825F7D98D68}"/>
              </a:ext>
            </a:extLst>
          </p:cNvPr>
          <p:cNvCxnSpPr>
            <a:cxnSpLocks/>
          </p:cNvCxnSpPr>
          <p:nvPr/>
        </p:nvCxnSpPr>
        <p:spPr>
          <a:xfrm>
            <a:off x="6790544" y="2718423"/>
            <a:ext cx="1001741"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3" name="Oval 22">
            <a:extLst>
              <a:ext uri="{FF2B5EF4-FFF2-40B4-BE49-F238E27FC236}">
                <a16:creationId xmlns:a16="http://schemas.microsoft.com/office/drawing/2014/main" id="{3D913C35-366A-6339-50C7-07FD0B6381FD}"/>
              </a:ext>
            </a:extLst>
          </p:cNvPr>
          <p:cNvSpPr/>
          <p:nvPr/>
        </p:nvSpPr>
        <p:spPr>
          <a:xfrm>
            <a:off x="7790487" y="1497871"/>
            <a:ext cx="2583929" cy="2583929"/>
          </a:xfrm>
          <a:prstGeom prst="ellipse">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24" name="object 58">
            <a:extLst>
              <a:ext uri="{FF2B5EF4-FFF2-40B4-BE49-F238E27FC236}">
                <a16:creationId xmlns:a16="http://schemas.microsoft.com/office/drawing/2014/main" id="{A74945A2-855F-41BD-E76E-D7DCE9F81BEB}"/>
              </a:ext>
            </a:extLst>
          </p:cNvPr>
          <p:cNvSpPr txBox="1"/>
          <p:nvPr/>
        </p:nvSpPr>
        <p:spPr>
          <a:xfrm>
            <a:off x="8142670" y="2330322"/>
            <a:ext cx="1971436" cy="850489"/>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r>
              <a:rPr lang="ja-JP" altLang="en-US" sz="2000" dirty="0">
                <a:solidFill>
                  <a:schemeClr val="tx1"/>
                </a:solidFill>
                <a:latin typeface="Yu Gothic" panose="020B0400000000000000" pitchFamily="34" charset="-128"/>
                <a:ea typeface="Yu Gothic" panose="020B0400000000000000" pitchFamily="34" charset="-128"/>
              </a:rPr>
              <a:t>オレンジの</a:t>
            </a:r>
          </a:p>
          <a:p>
            <a:r>
              <a:rPr lang="ja-JP" altLang="en-US" sz="2000" dirty="0">
                <a:solidFill>
                  <a:schemeClr val="tx1"/>
                </a:solidFill>
                <a:latin typeface="Yu Gothic" panose="020B0400000000000000" pitchFamily="34" charset="-128"/>
                <a:ea typeface="Yu Gothic" panose="020B0400000000000000" pitchFamily="34" charset="-128"/>
              </a:rPr>
              <a:t>冷涼な気候に</a:t>
            </a:r>
            <a:br>
              <a:rPr lang="en-AU" altLang="ja-JP" sz="2000" dirty="0">
                <a:solidFill>
                  <a:schemeClr val="tx1"/>
                </a:solidFill>
                <a:latin typeface="Yu Gothic" panose="020B0400000000000000" pitchFamily="34" charset="-128"/>
                <a:ea typeface="Yu Gothic" panose="020B0400000000000000" pitchFamily="34" charset="-128"/>
              </a:rPr>
            </a:br>
            <a:r>
              <a:rPr lang="ja-JP" altLang="en-US" sz="2000" dirty="0">
                <a:solidFill>
                  <a:schemeClr val="tx1"/>
                </a:solidFill>
                <a:latin typeface="Yu Gothic" panose="020B0400000000000000" pitchFamily="34" charset="-128"/>
                <a:ea typeface="Yu Gothic" panose="020B0400000000000000" pitchFamily="34" charset="-128"/>
              </a:rPr>
              <a:t>最適</a:t>
            </a:r>
          </a:p>
        </p:txBody>
      </p:sp>
      <p:cxnSp>
        <p:nvCxnSpPr>
          <p:cNvPr id="29" name="Straight Connector 28">
            <a:extLst>
              <a:ext uri="{FF2B5EF4-FFF2-40B4-BE49-F238E27FC236}">
                <a16:creationId xmlns:a16="http://schemas.microsoft.com/office/drawing/2014/main" id="{F95920B1-6826-482E-A831-DC1C2A306E54}"/>
              </a:ext>
            </a:extLst>
          </p:cNvPr>
          <p:cNvCxnSpPr>
            <a:cxnSpLocks/>
          </p:cNvCxnSpPr>
          <p:nvPr/>
        </p:nvCxnSpPr>
        <p:spPr>
          <a:xfrm>
            <a:off x="3253313" y="4519071"/>
            <a:ext cx="2326681"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4" name="Straight Connector 33">
            <a:extLst>
              <a:ext uri="{FF2B5EF4-FFF2-40B4-BE49-F238E27FC236}">
                <a16:creationId xmlns:a16="http://schemas.microsoft.com/office/drawing/2014/main" id="{A18A54F2-EF5C-0908-81E8-F760558FB38D}"/>
              </a:ext>
            </a:extLst>
          </p:cNvPr>
          <p:cNvCxnSpPr>
            <a:cxnSpLocks/>
          </p:cNvCxnSpPr>
          <p:nvPr/>
        </p:nvCxnSpPr>
        <p:spPr>
          <a:xfrm>
            <a:off x="9801597" y="4318271"/>
            <a:ext cx="0" cy="379809"/>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36" name="TextBox 35">
            <a:extLst>
              <a:ext uri="{FF2B5EF4-FFF2-40B4-BE49-F238E27FC236}">
                <a16:creationId xmlns:a16="http://schemas.microsoft.com/office/drawing/2014/main" id="{07266A71-438D-BEA7-010A-55AA406F0D2C}"/>
              </a:ext>
            </a:extLst>
          </p:cNvPr>
          <p:cNvSpPr txBox="1"/>
          <p:nvPr/>
        </p:nvSpPr>
        <p:spPr>
          <a:xfrm>
            <a:off x="8971561" y="4716543"/>
            <a:ext cx="2805709" cy="1896801"/>
          </a:xfrm>
          <a:prstGeom prst="rect">
            <a:avLst/>
          </a:prstGeom>
          <a:noFill/>
        </p:spPr>
        <p:txBody>
          <a:bodyPr wrap="square" anchor="b">
            <a:spAutoFit/>
          </a:bodyPr>
          <a:lstStyle/>
          <a:p>
            <a:pPr>
              <a:lnSpc>
                <a:spcPct val="82000"/>
              </a:lnSpc>
              <a:spcBef>
                <a:spcPts val="150"/>
              </a:spcBef>
              <a:spcAft>
                <a:spcPts val="315"/>
              </a:spcAft>
              <a:buClr>
                <a:srgbClr val="B2D8BE"/>
              </a:buClr>
            </a:pPr>
            <a:r>
              <a:rPr lang="ja-JP" altLang="en-US" sz="1600" b="1" dirty="0">
                <a:latin typeface="Yu Gothic Medium" panose="020B0400000000000000" pitchFamily="34" charset="-128"/>
                <a:ea typeface="Yu Gothic Medium" panose="020B0400000000000000" pitchFamily="34" charset="-128"/>
              </a:rPr>
              <a:t>典型的な風味：</a:t>
            </a:r>
            <a:endParaRPr lang="en-AU" altLang="ja-JP" sz="1600" b="1" dirty="0">
              <a:effectLst/>
              <a:latin typeface="Yu Gothic Medium" panose="020B0400000000000000" pitchFamily="34" charset="-128"/>
              <a:ea typeface="Yu Gothic Medium" panose="020B0400000000000000" pitchFamily="34" charset="-128"/>
            </a:endParaRP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パッションフルーツ</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トロピカル・フルーツ</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西洋スグリ</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芝生</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ハーブ</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火打石</a:t>
            </a:r>
            <a:endParaRPr lang="en-AU" sz="1600" dirty="0">
              <a:effectLst/>
              <a:latin typeface="Yu Gothic Medium" panose="020B0400000000000000" pitchFamily="34" charset="-128"/>
              <a:ea typeface="Yu Gothic Medium" panose="020B0400000000000000" pitchFamily="34" charset="-128"/>
            </a:endParaRPr>
          </a:p>
        </p:txBody>
      </p:sp>
      <p:sp>
        <p:nvSpPr>
          <p:cNvPr id="2" name="TextBox 1">
            <a:extLst>
              <a:ext uri="{FF2B5EF4-FFF2-40B4-BE49-F238E27FC236}">
                <a16:creationId xmlns:a16="http://schemas.microsoft.com/office/drawing/2014/main" id="{017BD468-552F-1091-EC4E-BF00D1698274}"/>
              </a:ext>
            </a:extLst>
          </p:cNvPr>
          <p:cNvSpPr txBox="1"/>
          <p:nvPr/>
        </p:nvSpPr>
        <p:spPr>
          <a:xfrm>
            <a:off x="1635485" y="5163636"/>
            <a:ext cx="3181945" cy="1102866"/>
          </a:xfrm>
          <a:prstGeom prst="rect">
            <a:avLst/>
          </a:prstGeom>
          <a:noFill/>
        </p:spPr>
        <p:txBody>
          <a:bodyPr wrap="square" anchor="b">
            <a:spAutoFit/>
          </a:bodyPr>
          <a:lstStyle/>
          <a:p>
            <a:pPr algn="ctr">
              <a:spcBef>
                <a:spcPts val="217"/>
              </a:spcBef>
            </a:pPr>
            <a:r>
              <a:rPr lang="ja-JP" altLang="en-US" sz="1600" b="1" dirty="0">
                <a:effectLst/>
                <a:latin typeface="Yu Gothic Medium" panose="020B0500000000000000" pitchFamily="34" charset="-128"/>
                <a:ea typeface="Yu Gothic Medium" panose="020B0500000000000000" pitchFamily="34" charset="-128"/>
              </a:rPr>
              <a:t>一部の生産者は</a:t>
            </a:r>
            <a:endParaRPr lang="en-AU" altLang="ja-JP" sz="1600" b="1" dirty="0">
              <a:effectLst/>
              <a:latin typeface="Yu Gothic Medium" panose="020B0500000000000000" pitchFamily="34" charset="-128"/>
              <a:ea typeface="Yu Gothic Medium" panose="020B0500000000000000" pitchFamily="34" charset="-128"/>
            </a:endParaRPr>
          </a:p>
          <a:p>
            <a:pPr algn="ctr">
              <a:spcBef>
                <a:spcPts val="217"/>
              </a:spcBef>
            </a:pPr>
            <a:r>
              <a:rPr lang="ja-JP" altLang="en-US" sz="1600" dirty="0">
                <a:latin typeface="Yu Gothic Medium" panose="020B0500000000000000" pitchFamily="34" charset="-128"/>
                <a:ea typeface="Yu Gothic Medium" panose="020B0500000000000000" pitchFamily="34" charset="-128"/>
              </a:rPr>
              <a:t>樽熟成のフュメ・ブラン</a:t>
            </a:r>
            <a:br>
              <a:rPr lang="ja-JP" altLang="en-US" sz="1600" dirty="0">
                <a:latin typeface="Yu Gothic Medium" panose="020B0500000000000000" pitchFamily="34" charset="-128"/>
                <a:ea typeface="Yu Gothic Medium" panose="020B0500000000000000" pitchFamily="34" charset="-128"/>
              </a:rPr>
            </a:br>
            <a:r>
              <a:rPr lang="ja-JP" altLang="en-US" sz="1600" dirty="0">
                <a:latin typeface="Yu Gothic Medium" panose="020B0500000000000000" pitchFamily="34" charset="-128"/>
                <a:ea typeface="Yu Gothic Medium" panose="020B0500000000000000" pitchFamily="34" charset="-128"/>
              </a:rPr>
              <a:t>スタイルのソーヴィニヨン・</a:t>
            </a:r>
            <a:br>
              <a:rPr lang="en-AU" altLang="ja-JP" sz="1600" dirty="0">
                <a:latin typeface="Yu Gothic Medium" panose="020B0500000000000000" pitchFamily="34" charset="-128"/>
                <a:ea typeface="Yu Gothic Medium" panose="020B0500000000000000" pitchFamily="34" charset="-128"/>
              </a:rPr>
            </a:br>
            <a:r>
              <a:rPr lang="ja-JP" altLang="en-US" sz="1600" dirty="0">
                <a:latin typeface="Yu Gothic Medium" panose="020B0500000000000000" pitchFamily="34" charset="-128"/>
                <a:ea typeface="Yu Gothic Medium" panose="020B0500000000000000" pitchFamily="34" charset="-128"/>
              </a:rPr>
              <a:t>ブランで成功</a:t>
            </a:r>
            <a:endParaRPr lang="en-AU" sz="1600" dirty="0">
              <a:effectLst/>
              <a:latin typeface="Yu Gothic Medium" panose="020B0500000000000000" pitchFamily="34" charset="-128"/>
              <a:ea typeface="Yu Gothic Medium" panose="020B0500000000000000" pitchFamily="34" charset="-128"/>
            </a:endParaRPr>
          </a:p>
        </p:txBody>
      </p:sp>
      <p:cxnSp>
        <p:nvCxnSpPr>
          <p:cNvPr id="9" name="Straight Connector 8">
            <a:extLst>
              <a:ext uri="{FF2B5EF4-FFF2-40B4-BE49-F238E27FC236}">
                <a16:creationId xmlns:a16="http://schemas.microsoft.com/office/drawing/2014/main" id="{C82ADD21-5467-4877-A2EC-0BB888F9AE95}"/>
              </a:ext>
            </a:extLst>
          </p:cNvPr>
          <p:cNvCxnSpPr>
            <a:cxnSpLocks/>
          </p:cNvCxnSpPr>
          <p:nvPr/>
        </p:nvCxnSpPr>
        <p:spPr>
          <a:xfrm>
            <a:off x="3253313" y="4528051"/>
            <a:ext cx="0" cy="592589"/>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76623297"/>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D7156B-802D-6F4F-B138-FFA650E9EE5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3AA4DAF-6D7C-8275-8BF5-D4916A36B9B5}"/>
              </a:ext>
            </a:extLst>
          </p:cNvPr>
          <p:cNvSpPr>
            <a:spLocks noGrp="1"/>
          </p:cNvSpPr>
          <p:nvPr>
            <p:ph type="title" idx="4294967295"/>
          </p:nvPr>
        </p:nvSpPr>
        <p:spPr>
          <a:xfrm>
            <a:off x="623349" y="590594"/>
            <a:ext cx="11283754" cy="1325562"/>
          </a:xfrm>
        </p:spPr>
        <p:txBody>
          <a:bodyPr/>
          <a:lstStyle/>
          <a:p>
            <a:r>
              <a:rPr lang="ja-JP" altLang="en-US" sz="4000">
                <a:solidFill>
                  <a:schemeClr val="bg2"/>
                </a:solidFill>
                <a:latin typeface="Yu Gothic Medium" panose="020B0400000000000000" pitchFamily="34" charset="-128"/>
                <a:ea typeface="Yu Gothic Medium" panose="020B0400000000000000" pitchFamily="34" charset="-128"/>
              </a:rPr>
              <a:t>ソーヴィニヨン・ブラン</a:t>
            </a:r>
            <a:br>
              <a:rPr lang="en-US" sz="4000" dirty="0">
                <a:solidFill>
                  <a:schemeClr val="accent3"/>
                </a:solidFill>
                <a:latin typeface="Yu Gothic Medium" panose="020B0400000000000000" pitchFamily="34" charset="-128"/>
                <a:ea typeface="Yu Gothic Medium" panose="020B0400000000000000" pitchFamily="34" charset="-128"/>
              </a:rPr>
            </a:br>
            <a:r>
              <a:rPr lang="ja-JP" altLang="en-US" sz="4000">
                <a:solidFill>
                  <a:schemeClr val="accent2"/>
                </a:solidFill>
                <a:latin typeface="Yu Gothic Medium" panose="020B0400000000000000" pitchFamily="34" charset="-128"/>
                <a:ea typeface="Yu Gothic Medium" panose="020B0400000000000000" pitchFamily="34" charset="-128"/>
              </a:rPr>
              <a:t>特徴</a:t>
            </a:r>
            <a:endParaRPr lang="en-US" sz="4000" dirty="0">
              <a:solidFill>
                <a:schemeClr val="tx2"/>
              </a:solidFill>
              <a:latin typeface="Yu Gothic Medium" panose="020B0400000000000000" pitchFamily="34" charset="-128"/>
              <a:ea typeface="Yu Gothic Medium" panose="020B0400000000000000" pitchFamily="34" charset="-128"/>
            </a:endParaRPr>
          </a:p>
        </p:txBody>
      </p:sp>
      <p:sp>
        <p:nvSpPr>
          <p:cNvPr id="10" name="Oval 9">
            <a:extLst>
              <a:ext uri="{FF2B5EF4-FFF2-40B4-BE49-F238E27FC236}">
                <a16:creationId xmlns:a16="http://schemas.microsoft.com/office/drawing/2014/main" id="{C2164130-C817-58F9-2C6A-4CE3EF096460}"/>
              </a:ext>
            </a:extLst>
          </p:cNvPr>
          <p:cNvSpPr/>
          <p:nvPr/>
        </p:nvSpPr>
        <p:spPr>
          <a:xfrm>
            <a:off x="2104517" y="2194640"/>
            <a:ext cx="272668" cy="272668"/>
          </a:xfrm>
          <a:prstGeom prst="ellipse">
            <a:avLst/>
          </a:prstGeom>
          <a:solidFill>
            <a:srgbClr val="F7F0D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 name="Oval 13">
            <a:extLst>
              <a:ext uri="{FF2B5EF4-FFF2-40B4-BE49-F238E27FC236}">
                <a16:creationId xmlns:a16="http://schemas.microsoft.com/office/drawing/2014/main" id="{0A5A606F-4A6A-3B78-FDE0-5346E75A688D}"/>
              </a:ext>
            </a:extLst>
          </p:cNvPr>
          <p:cNvSpPr/>
          <p:nvPr/>
        </p:nvSpPr>
        <p:spPr>
          <a:xfrm>
            <a:off x="2468660" y="2191738"/>
            <a:ext cx="272668" cy="272668"/>
          </a:xfrm>
          <a:prstGeom prst="ellipse">
            <a:avLst/>
          </a:prstGeom>
          <a:solidFill>
            <a:srgbClr val="EBE7B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 name="Oval 14">
            <a:extLst>
              <a:ext uri="{FF2B5EF4-FFF2-40B4-BE49-F238E27FC236}">
                <a16:creationId xmlns:a16="http://schemas.microsoft.com/office/drawing/2014/main" id="{4CE4DE0A-3156-E185-6BA0-5277D6FBF076}"/>
              </a:ext>
            </a:extLst>
          </p:cNvPr>
          <p:cNvSpPr/>
          <p:nvPr/>
        </p:nvSpPr>
        <p:spPr>
          <a:xfrm>
            <a:off x="2832803" y="2191738"/>
            <a:ext cx="272668" cy="272668"/>
          </a:xfrm>
          <a:prstGeom prst="ellipse">
            <a:avLst/>
          </a:prstGeom>
          <a:solidFill>
            <a:srgbClr val="F4EF8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 name="Oval 15">
            <a:extLst>
              <a:ext uri="{FF2B5EF4-FFF2-40B4-BE49-F238E27FC236}">
                <a16:creationId xmlns:a16="http://schemas.microsoft.com/office/drawing/2014/main" id="{81F29077-FA8A-2CDB-E97D-A40A19EE4078}"/>
              </a:ext>
            </a:extLst>
          </p:cNvPr>
          <p:cNvSpPr/>
          <p:nvPr/>
        </p:nvSpPr>
        <p:spPr>
          <a:xfrm>
            <a:off x="3196946" y="2191738"/>
            <a:ext cx="272668" cy="272668"/>
          </a:xfrm>
          <a:prstGeom prst="ellipse">
            <a:avLst/>
          </a:prstGeom>
          <a:solidFill>
            <a:srgbClr val="F1E24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1" name="Oval 40">
            <a:extLst>
              <a:ext uri="{FF2B5EF4-FFF2-40B4-BE49-F238E27FC236}">
                <a16:creationId xmlns:a16="http://schemas.microsoft.com/office/drawing/2014/main" id="{733F3771-4282-D452-8E25-D8716D9E49DC}"/>
              </a:ext>
            </a:extLst>
          </p:cNvPr>
          <p:cNvSpPr/>
          <p:nvPr/>
        </p:nvSpPr>
        <p:spPr>
          <a:xfrm>
            <a:off x="3561470" y="2191738"/>
            <a:ext cx="272668" cy="272668"/>
          </a:xfrm>
          <a:prstGeom prst="ellipse">
            <a:avLst/>
          </a:prstGeom>
          <a:solidFill>
            <a:srgbClr val="F0E0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2" name="Oval 41">
            <a:extLst>
              <a:ext uri="{FF2B5EF4-FFF2-40B4-BE49-F238E27FC236}">
                <a16:creationId xmlns:a16="http://schemas.microsoft.com/office/drawing/2014/main" id="{5665D82D-136D-E579-CE9A-3DEDF142AE84}"/>
              </a:ext>
            </a:extLst>
          </p:cNvPr>
          <p:cNvSpPr/>
          <p:nvPr/>
        </p:nvSpPr>
        <p:spPr>
          <a:xfrm>
            <a:off x="3925994" y="2191738"/>
            <a:ext cx="272668" cy="272668"/>
          </a:xfrm>
          <a:prstGeom prst="ellipse">
            <a:avLst/>
          </a:prstGeom>
          <a:solidFill>
            <a:srgbClr val="F5D1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3" name="Oval 42">
            <a:extLst>
              <a:ext uri="{FF2B5EF4-FFF2-40B4-BE49-F238E27FC236}">
                <a16:creationId xmlns:a16="http://schemas.microsoft.com/office/drawing/2014/main" id="{8AC4D748-73A2-2FF0-B26F-439037E69A67}"/>
              </a:ext>
            </a:extLst>
          </p:cNvPr>
          <p:cNvSpPr/>
          <p:nvPr/>
        </p:nvSpPr>
        <p:spPr>
          <a:xfrm>
            <a:off x="4284339" y="2191738"/>
            <a:ext cx="272668" cy="272668"/>
          </a:xfrm>
          <a:prstGeom prst="ellipse">
            <a:avLst/>
          </a:prstGeom>
          <a:solidFill>
            <a:srgbClr val="D19C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4" name="Oval 43">
            <a:extLst>
              <a:ext uri="{FF2B5EF4-FFF2-40B4-BE49-F238E27FC236}">
                <a16:creationId xmlns:a16="http://schemas.microsoft.com/office/drawing/2014/main" id="{31270497-E897-4289-F0EB-3818B8B0E1B1}"/>
              </a:ext>
            </a:extLst>
          </p:cNvPr>
          <p:cNvSpPr/>
          <p:nvPr/>
        </p:nvSpPr>
        <p:spPr>
          <a:xfrm>
            <a:off x="4655041" y="2191738"/>
            <a:ext cx="272668" cy="272668"/>
          </a:xfrm>
          <a:prstGeom prst="ellipse">
            <a:avLst/>
          </a:prstGeom>
          <a:solidFill>
            <a:srgbClr val="B3682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5" name="Oval 44">
            <a:extLst>
              <a:ext uri="{FF2B5EF4-FFF2-40B4-BE49-F238E27FC236}">
                <a16:creationId xmlns:a16="http://schemas.microsoft.com/office/drawing/2014/main" id="{70DBE59E-8202-2A43-125A-376F32B8C615}"/>
              </a:ext>
            </a:extLst>
          </p:cNvPr>
          <p:cNvSpPr/>
          <p:nvPr/>
        </p:nvSpPr>
        <p:spPr>
          <a:xfrm>
            <a:off x="5019565" y="2191738"/>
            <a:ext cx="272668" cy="272668"/>
          </a:xfrm>
          <a:prstGeom prst="ellipse">
            <a:avLst/>
          </a:prstGeom>
          <a:solidFill>
            <a:srgbClr val="6A3E1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6" name="Title 2">
            <a:extLst>
              <a:ext uri="{FF2B5EF4-FFF2-40B4-BE49-F238E27FC236}">
                <a16:creationId xmlns:a16="http://schemas.microsoft.com/office/drawing/2014/main" id="{19AEF9CD-D63A-FEAF-39B7-0E9108981333}"/>
              </a:ext>
            </a:extLst>
          </p:cNvPr>
          <p:cNvSpPr txBox="1"/>
          <p:nvPr/>
        </p:nvSpPr>
        <p:spPr>
          <a:xfrm>
            <a:off x="2307100" y="2663833"/>
            <a:ext cx="1922894"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ソーヴィニヨン・ブラン</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54" name="Oval 53">
            <a:extLst>
              <a:ext uri="{FF2B5EF4-FFF2-40B4-BE49-F238E27FC236}">
                <a16:creationId xmlns:a16="http://schemas.microsoft.com/office/drawing/2014/main" id="{1727E905-3D33-773A-D9E9-10C39B8CC9D6}"/>
              </a:ext>
            </a:extLst>
          </p:cNvPr>
          <p:cNvSpPr/>
          <p:nvPr/>
        </p:nvSpPr>
        <p:spPr>
          <a:xfrm>
            <a:off x="2104517" y="33438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5" name="Oval 54">
            <a:extLst>
              <a:ext uri="{FF2B5EF4-FFF2-40B4-BE49-F238E27FC236}">
                <a16:creationId xmlns:a16="http://schemas.microsoft.com/office/drawing/2014/main" id="{221C8CE9-56C6-BF69-99CD-0C9D79ACCFA4}"/>
              </a:ext>
            </a:extLst>
          </p:cNvPr>
          <p:cNvSpPr/>
          <p:nvPr/>
        </p:nvSpPr>
        <p:spPr>
          <a:xfrm>
            <a:off x="2468660"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6" name="Oval 55">
            <a:extLst>
              <a:ext uri="{FF2B5EF4-FFF2-40B4-BE49-F238E27FC236}">
                <a16:creationId xmlns:a16="http://schemas.microsoft.com/office/drawing/2014/main" id="{EF9CE1DD-409D-D6E8-2FD3-84F4585A1110}"/>
              </a:ext>
            </a:extLst>
          </p:cNvPr>
          <p:cNvSpPr/>
          <p:nvPr/>
        </p:nvSpPr>
        <p:spPr>
          <a:xfrm>
            <a:off x="2832803"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7" name="Oval 56">
            <a:extLst>
              <a:ext uri="{FF2B5EF4-FFF2-40B4-BE49-F238E27FC236}">
                <a16:creationId xmlns:a16="http://schemas.microsoft.com/office/drawing/2014/main" id="{F8999AB3-78BD-EE6F-D341-682BDE6C7653}"/>
              </a:ext>
            </a:extLst>
          </p:cNvPr>
          <p:cNvSpPr/>
          <p:nvPr/>
        </p:nvSpPr>
        <p:spPr>
          <a:xfrm>
            <a:off x="3196946"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9" name="Oval 58">
            <a:extLst>
              <a:ext uri="{FF2B5EF4-FFF2-40B4-BE49-F238E27FC236}">
                <a16:creationId xmlns:a16="http://schemas.microsoft.com/office/drawing/2014/main" id="{B2D090DD-3AF4-E349-50FC-69C07E42ED6E}"/>
              </a:ext>
            </a:extLst>
          </p:cNvPr>
          <p:cNvSpPr/>
          <p:nvPr/>
        </p:nvSpPr>
        <p:spPr>
          <a:xfrm>
            <a:off x="3561470"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0" name="Oval 59">
            <a:extLst>
              <a:ext uri="{FF2B5EF4-FFF2-40B4-BE49-F238E27FC236}">
                <a16:creationId xmlns:a16="http://schemas.microsoft.com/office/drawing/2014/main" id="{B870CD8C-C143-00D8-34AB-B960F82C9D98}"/>
              </a:ext>
            </a:extLst>
          </p:cNvPr>
          <p:cNvSpPr/>
          <p:nvPr/>
        </p:nvSpPr>
        <p:spPr>
          <a:xfrm>
            <a:off x="3925994" y="334091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1" name="Oval 60">
            <a:extLst>
              <a:ext uri="{FF2B5EF4-FFF2-40B4-BE49-F238E27FC236}">
                <a16:creationId xmlns:a16="http://schemas.microsoft.com/office/drawing/2014/main" id="{9DAD3FEE-FD64-2F2C-F165-6E475B6F3011}"/>
              </a:ext>
            </a:extLst>
          </p:cNvPr>
          <p:cNvSpPr/>
          <p:nvPr/>
        </p:nvSpPr>
        <p:spPr>
          <a:xfrm>
            <a:off x="4284339" y="334091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2" name="Oval 61">
            <a:extLst>
              <a:ext uri="{FF2B5EF4-FFF2-40B4-BE49-F238E27FC236}">
                <a16:creationId xmlns:a16="http://schemas.microsoft.com/office/drawing/2014/main" id="{EC77C59E-CBA8-EE43-4D1F-EB3E6CA79DBC}"/>
              </a:ext>
            </a:extLst>
          </p:cNvPr>
          <p:cNvSpPr/>
          <p:nvPr/>
        </p:nvSpPr>
        <p:spPr>
          <a:xfrm>
            <a:off x="4655041" y="334091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3" name="Oval 62">
            <a:extLst>
              <a:ext uri="{FF2B5EF4-FFF2-40B4-BE49-F238E27FC236}">
                <a16:creationId xmlns:a16="http://schemas.microsoft.com/office/drawing/2014/main" id="{CFE8EEF0-74D8-D95D-F528-AED1B442B8A0}"/>
              </a:ext>
            </a:extLst>
          </p:cNvPr>
          <p:cNvSpPr/>
          <p:nvPr/>
        </p:nvSpPr>
        <p:spPr>
          <a:xfrm>
            <a:off x="5019565" y="334091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9" name="Oval 68">
            <a:extLst>
              <a:ext uri="{FF2B5EF4-FFF2-40B4-BE49-F238E27FC236}">
                <a16:creationId xmlns:a16="http://schemas.microsoft.com/office/drawing/2014/main" id="{C92AD4F4-FD06-9A8F-D356-182F28EEBFB5}"/>
              </a:ext>
            </a:extLst>
          </p:cNvPr>
          <p:cNvSpPr/>
          <p:nvPr/>
        </p:nvSpPr>
        <p:spPr>
          <a:xfrm>
            <a:off x="2104517" y="41840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0" name="Oval 69">
            <a:extLst>
              <a:ext uri="{FF2B5EF4-FFF2-40B4-BE49-F238E27FC236}">
                <a16:creationId xmlns:a16="http://schemas.microsoft.com/office/drawing/2014/main" id="{2621B11A-7CCC-52F9-B32F-9C6C47E7D67C}"/>
              </a:ext>
            </a:extLst>
          </p:cNvPr>
          <p:cNvSpPr/>
          <p:nvPr/>
        </p:nvSpPr>
        <p:spPr>
          <a:xfrm>
            <a:off x="2468660" y="418117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1" name="Oval 70">
            <a:extLst>
              <a:ext uri="{FF2B5EF4-FFF2-40B4-BE49-F238E27FC236}">
                <a16:creationId xmlns:a16="http://schemas.microsoft.com/office/drawing/2014/main" id="{86306605-8329-9630-826D-1CED8257BC8C}"/>
              </a:ext>
            </a:extLst>
          </p:cNvPr>
          <p:cNvSpPr/>
          <p:nvPr/>
        </p:nvSpPr>
        <p:spPr>
          <a:xfrm>
            <a:off x="2832803" y="418117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2" name="Oval 71">
            <a:extLst>
              <a:ext uri="{FF2B5EF4-FFF2-40B4-BE49-F238E27FC236}">
                <a16:creationId xmlns:a16="http://schemas.microsoft.com/office/drawing/2014/main" id="{946D7922-9EB8-67E5-DB37-08A159A49C5C}"/>
              </a:ext>
            </a:extLst>
          </p:cNvPr>
          <p:cNvSpPr/>
          <p:nvPr/>
        </p:nvSpPr>
        <p:spPr>
          <a:xfrm>
            <a:off x="3196946" y="418117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4" name="Oval 73">
            <a:extLst>
              <a:ext uri="{FF2B5EF4-FFF2-40B4-BE49-F238E27FC236}">
                <a16:creationId xmlns:a16="http://schemas.microsoft.com/office/drawing/2014/main" id="{4B209898-9CF3-F9E3-F77D-A59311AF7672}"/>
              </a:ext>
            </a:extLst>
          </p:cNvPr>
          <p:cNvSpPr/>
          <p:nvPr/>
        </p:nvSpPr>
        <p:spPr>
          <a:xfrm>
            <a:off x="3561470" y="418117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5" name="Oval 74">
            <a:extLst>
              <a:ext uri="{FF2B5EF4-FFF2-40B4-BE49-F238E27FC236}">
                <a16:creationId xmlns:a16="http://schemas.microsoft.com/office/drawing/2014/main" id="{30406F77-3158-5F3E-58B2-498267EC43C2}"/>
              </a:ext>
            </a:extLst>
          </p:cNvPr>
          <p:cNvSpPr/>
          <p:nvPr/>
        </p:nvSpPr>
        <p:spPr>
          <a:xfrm>
            <a:off x="3925994" y="418117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6" name="Oval 75">
            <a:extLst>
              <a:ext uri="{FF2B5EF4-FFF2-40B4-BE49-F238E27FC236}">
                <a16:creationId xmlns:a16="http://schemas.microsoft.com/office/drawing/2014/main" id="{290F2B47-A433-29FA-C378-6094F48BBD77}"/>
              </a:ext>
            </a:extLst>
          </p:cNvPr>
          <p:cNvSpPr/>
          <p:nvPr/>
        </p:nvSpPr>
        <p:spPr>
          <a:xfrm>
            <a:off x="4284339" y="418117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7" name="Oval 76">
            <a:extLst>
              <a:ext uri="{FF2B5EF4-FFF2-40B4-BE49-F238E27FC236}">
                <a16:creationId xmlns:a16="http://schemas.microsoft.com/office/drawing/2014/main" id="{3EA6C935-F4D5-898F-F119-2DDEF030350E}"/>
              </a:ext>
            </a:extLst>
          </p:cNvPr>
          <p:cNvSpPr/>
          <p:nvPr/>
        </p:nvSpPr>
        <p:spPr>
          <a:xfrm>
            <a:off x="4655041" y="418117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8" name="Oval 77">
            <a:extLst>
              <a:ext uri="{FF2B5EF4-FFF2-40B4-BE49-F238E27FC236}">
                <a16:creationId xmlns:a16="http://schemas.microsoft.com/office/drawing/2014/main" id="{995F3938-ACB9-9B3B-E644-2B588AFF1AC2}"/>
              </a:ext>
            </a:extLst>
          </p:cNvPr>
          <p:cNvSpPr/>
          <p:nvPr/>
        </p:nvSpPr>
        <p:spPr>
          <a:xfrm>
            <a:off x="5019565" y="418117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0" name="Oval 89">
            <a:extLst>
              <a:ext uri="{FF2B5EF4-FFF2-40B4-BE49-F238E27FC236}">
                <a16:creationId xmlns:a16="http://schemas.microsoft.com/office/drawing/2014/main" id="{2B67659B-0036-47A0-F4B7-27DC6C3C1498}"/>
              </a:ext>
            </a:extLst>
          </p:cNvPr>
          <p:cNvSpPr/>
          <p:nvPr/>
        </p:nvSpPr>
        <p:spPr>
          <a:xfrm>
            <a:off x="2104517" y="4921101"/>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1" name="Oval 90">
            <a:extLst>
              <a:ext uri="{FF2B5EF4-FFF2-40B4-BE49-F238E27FC236}">
                <a16:creationId xmlns:a16="http://schemas.microsoft.com/office/drawing/2014/main" id="{CFDB8C7A-B7AC-9755-7B76-45ED2D71F9CD}"/>
              </a:ext>
            </a:extLst>
          </p:cNvPr>
          <p:cNvSpPr/>
          <p:nvPr/>
        </p:nvSpPr>
        <p:spPr>
          <a:xfrm>
            <a:off x="2468660" y="4918199"/>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2" name="Oval 91">
            <a:extLst>
              <a:ext uri="{FF2B5EF4-FFF2-40B4-BE49-F238E27FC236}">
                <a16:creationId xmlns:a16="http://schemas.microsoft.com/office/drawing/2014/main" id="{7D62C6F3-25BA-88D6-F7CE-FB997978BA9A}"/>
              </a:ext>
            </a:extLst>
          </p:cNvPr>
          <p:cNvSpPr/>
          <p:nvPr/>
        </p:nvSpPr>
        <p:spPr>
          <a:xfrm>
            <a:off x="2832803" y="4918199"/>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3" name="Oval 92">
            <a:extLst>
              <a:ext uri="{FF2B5EF4-FFF2-40B4-BE49-F238E27FC236}">
                <a16:creationId xmlns:a16="http://schemas.microsoft.com/office/drawing/2014/main" id="{79323FBD-32D1-8CDA-3B67-816490AF1189}"/>
              </a:ext>
            </a:extLst>
          </p:cNvPr>
          <p:cNvSpPr/>
          <p:nvPr/>
        </p:nvSpPr>
        <p:spPr>
          <a:xfrm>
            <a:off x="3196946" y="4918199"/>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4" name="Oval 93">
            <a:extLst>
              <a:ext uri="{FF2B5EF4-FFF2-40B4-BE49-F238E27FC236}">
                <a16:creationId xmlns:a16="http://schemas.microsoft.com/office/drawing/2014/main" id="{CE5BBBDB-C5A0-A2DE-F9EB-F4CC0B503F55}"/>
              </a:ext>
            </a:extLst>
          </p:cNvPr>
          <p:cNvSpPr/>
          <p:nvPr/>
        </p:nvSpPr>
        <p:spPr>
          <a:xfrm>
            <a:off x="3561470" y="4918199"/>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5" name="Oval 94">
            <a:extLst>
              <a:ext uri="{FF2B5EF4-FFF2-40B4-BE49-F238E27FC236}">
                <a16:creationId xmlns:a16="http://schemas.microsoft.com/office/drawing/2014/main" id="{18E49564-A27C-F85A-FAC2-1E71189193B8}"/>
              </a:ext>
            </a:extLst>
          </p:cNvPr>
          <p:cNvSpPr/>
          <p:nvPr/>
        </p:nvSpPr>
        <p:spPr>
          <a:xfrm>
            <a:off x="3925994" y="4918199"/>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6" name="Oval 95">
            <a:extLst>
              <a:ext uri="{FF2B5EF4-FFF2-40B4-BE49-F238E27FC236}">
                <a16:creationId xmlns:a16="http://schemas.microsoft.com/office/drawing/2014/main" id="{45E3809F-C4C6-6BB7-0B44-05A727ADFE97}"/>
              </a:ext>
            </a:extLst>
          </p:cNvPr>
          <p:cNvSpPr/>
          <p:nvPr/>
        </p:nvSpPr>
        <p:spPr>
          <a:xfrm>
            <a:off x="4284339" y="4918199"/>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7" name="Oval 96">
            <a:extLst>
              <a:ext uri="{FF2B5EF4-FFF2-40B4-BE49-F238E27FC236}">
                <a16:creationId xmlns:a16="http://schemas.microsoft.com/office/drawing/2014/main" id="{65D27092-19A0-E983-D182-7C15FD94974F}"/>
              </a:ext>
            </a:extLst>
          </p:cNvPr>
          <p:cNvSpPr/>
          <p:nvPr/>
        </p:nvSpPr>
        <p:spPr>
          <a:xfrm>
            <a:off x="4655041" y="4918199"/>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8" name="Oval 97">
            <a:extLst>
              <a:ext uri="{FF2B5EF4-FFF2-40B4-BE49-F238E27FC236}">
                <a16:creationId xmlns:a16="http://schemas.microsoft.com/office/drawing/2014/main" id="{E2037BB9-81B0-0EAD-553B-EF60E3CAA4E7}"/>
              </a:ext>
            </a:extLst>
          </p:cNvPr>
          <p:cNvSpPr/>
          <p:nvPr/>
        </p:nvSpPr>
        <p:spPr>
          <a:xfrm>
            <a:off x="5019565" y="4918199"/>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5" name="Oval 104">
            <a:extLst>
              <a:ext uri="{FF2B5EF4-FFF2-40B4-BE49-F238E27FC236}">
                <a16:creationId xmlns:a16="http://schemas.microsoft.com/office/drawing/2014/main" id="{A6FC767D-D962-B827-2D66-C493F323A724}"/>
              </a:ext>
            </a:extLst>
          </p:cNvPr>
          <p:cNvSpPr/>
          <p:nvPr/>
        </p:nvSpPr>
        <p:spPr>
          <a:xfrm>
            <a:off x="2104517" y="544406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6" name="Oval 105">
            <a:extLst>
              <a:ext uri="{FF2B5EF4-FFF2-40B4-BE49-F238E27FC236}">
                <a16:creationId xmlns:a16="http://schemas.microsoft.com/office/drawing/2014/main" id="{5CCFA855-E433-D4B5-3459-B02BC8AF2986}"/>
              </a:ext>
            </a:extLst>
          </p:cNvPr>
          <p:cNvSpPr/>
          <p:nvPr/>
        </p:nvSpPr>
        <p:spPr>
          <a:xfrm>
            <a:off x="2468660" y="544116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7" name="Oval 106">
            <a:extLst>
              <a:ext uri="{FF2B5EF4-FFF2-40B4-BE49-F238E27FC236}">
                <a16:creationId xmlns:a16="http://schemas.microsoft.com/office/drawing/2014/main" id="{23D857CA-AC48-6BB2-3AFF-BC731D1F344E}"/>
              </a:ext>
            </a:extLst>
          </p:cNvPr>
          <p:cNvSpPr/>
          <p:nvPr/>
        </p:nvSpPr>
        <p:spPr>
          <a:xfrm>
            <a:off x="2832803" y="544116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8" name="Oval 107">
            <a:extLst>
              <a:ext uri="{FF2B5EF4-FFF2-40B4-BE49-F238E27FC236}">
                <a16:creationId xmlns:a16="http://schemas.microsoft.com/office/drawing/2014/main" id="{5ACC3F7E-F4F4-BE7A-7C57-75084617D6C2}"/>
              </a:ext>
            </a:extLst>
          </p:cNvPr>
          <p:cNvSpPr/>
          <p:nvPr/>
        </p:nvSpPr>
        <p:spPr>
          <a:xfrm>
            <a:off x="3196946" y="544116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9" name="Oval 108">
            <a:extLst>
              <a:ext uri="{FF2B5EF4-FFF2-40B4-BE49-F238E27FC236}">
                <a16:creationId xmlns:a16="http://schemas.microsoft.com/office/drawing/2014/main" id="{702B5AFE-9867-840D-459D-3A2AD65D1373}"/>
              </a:ext>
            </a:extLst>
          </p:cNvPr>
          <p:cNvSpPr/>
          <p:nvPr/>
        </p:nvSpPr>
        <p:spPr>
          <a:xfrm>
            <a:off x="3561470" y="544116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0" name="Oval 109">
            <a:extLst>
              <a:ext uri="{FF2B5EF4-FFF2-40B4-BE49-F238E27FC236}">
                <a16:creationId xmlns:a16="http://schemas.microsoft.com/office/drawing/2014/main" id="{6CD7CDC0-2BF5-10C1-1557-C857C92F6783}"/>
              </a:ext>
            </a:extLst>
          </p:cNvPr>
          <p:cNvSpPr/>
          <p:nvPr/>
        </p:nvSpPr>
        <p:spPr>
          <a:xfrm>
            <a:off x="3925994" y="544116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1" name="Oval 110">
            <a:extLst>
              <a:ext uri="{FF2B5EF4-FFF2-40B4-BE49-F238E27FC236}">
                <a16:creationId xmlns:a16="http://schemas.microsoft.com/office/drawing/2014/main" id="{9957D7F6-A90B-8F40-FB8B-3FDDBD944482}"/>
              </a:ext>
            </a:extLst>
          </p:cNvPr>
          <p:cNvSpPr/>
          <p:nvPr/>
        </p:nvSpPr>
        <p:spPr>
          <a:xfrm>
            <a:off x="4284339" y="544116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2" name="Oval 111">
            <a:extLst>
              <a:ext uri="{FF2B5EF4-FFF2-40B4-BE49-F238E27FC236}">
                <a16:creationId xmlns:a16="http://schemas.microsoft.com/office/drawing/2014/main" id="{C1346D57-ABB7-4431-028D-7C0AB9B22118}"/>
              </a:ext>
            </a:extLst>
          </p:cNvPr>
          <p:cNvSpPr/>
          <p:nvPr/>
        </p:nvSpPr>
        <p:spPr>
          <a:xfrm>
            <a:off x="4655041" y="544116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3" name="Oval 112">
            <a:extLst>
              <a:ext uri="{FF2B5EF4-FFF2-40B4-BE49-F238E27FC236}">
                <a16:creationId xmlns:a16="http://schemas.microsoft.com/office/drawing/2014/main" id="{C7C8BFB7-E59D-BBD2-B9BE-6C0D778B8460}"/>
              </a:ext>
            </a:extLst>
          </p:cNvPr>
          <p:cNvSpPr/>
          <p:nvPr/>
        </p:nvSpPr>
        <p:spPr>
          <a:xfrm>
            <a:off x="5019565" y="544116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6" name="Oval 115">
            <a:extLst>
              <a:ext uri="{FF2B5EF4-FFF2-40B4-BE49-F238E27FC236}">
                <a16:creationId xmlns:a16="http://schemas.microsoft.com/office/drawing/2014/main" id="{4B1D98A8-D9FE-E6AD-68CF-EF6B7648219F}"/>
              </a:ext>
            </a:extLst>
          </p:cNvPr>
          <p:cNvSpPr/>
          <p:nvPr/>
        </p:nvSpPr>
        <p:spPr>
          <a:xfrm>
            <a:off x="2104517" y="615498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7" name="Oval 116">
            <a:extLst>
              <a:ext uri="{FF2B5EF4-FFF2-40B4-BE49-F238E27FC236}">
                <a16:creationId xmlns:a16="http://schemas.microsoft.com/office/drawing/2014/main" id="{03E653F0-B44E-E889-06EC-C7696CFBD610}"/>
              </a:ext>
            </a:extLst>
          </p:cNvPr>
          <p:cNvSpPr/>
          <p:nvPr/>
        </p:nvSpPr>
        <p:spPr>
          <a:xfrm>
            <a:off x="2468660"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8" name="Oval 117">
            <a:extLst>
              <a:ext uri="{FF2B5EF4-FFF2-40B4-BE49-F238E27FC236}">
                <a16:creationId xmlns:a16="http://schemas.microsoft.com/office/drawing/2014/main" id="{20D89651-4ECC-59D2-8E42-7BFA1919CE69}"/>
              </a:ext>
            </a:extLst>
          </p:cNvPr>
          <p:cNvSpPr/>
          <p:nvPr/>
        </p:nvSpPr>
        <p:spPr>
          <a:xfrm>
            <a:off x="2832803" y="615207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9" name="Oval 118">
            <a:extLst>
              <a:ext uri="{FF2B5EF4-FFF2-40B4-BE49-F238E27FC236}">
                <a16:creationId xmlns:a16="http://schemas.microsoft.com/office/drawing/2014/main" id="{C2EFFB14-CC5A-17C7-91C3-495338FD42A0}"/>
              </a:ext>
            </a:extLst>
          </p:cNvPr>
          <p:cNvSpPr/>
          <p:nvPr/>
        </p:nvSpPr>
        <p:spPr>
          <a:xfrm>
            <a:off x="3196946" y="61520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0" name="Oval 119">
            <a:extLst>
              <a:ext uri="{FF2B5EF4-FFF2-40B4-BE49-F238E27FC236}">
                <a16:creationId xmlns:a16="http://schemas.microsoft.com/office/drawing/2014/main" id="{12492F5F-1BE9-76F4-7ED3-EA8494E58AB0}"/>
              </a:ext>
            </a:extLst>
          </p:cNvPr>
          <p:cNvSpPr/>
          <p:nvPr/>
        </p:nvSpPr>
        <p:spPr>
          <a:xfrm>
            <a:off x="3561470" y="61520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2" name="Oval 121">
            <a:extLst>
              <a:ext uri="{FF2B5EF4-FFF2-40B4-BE49-F238E27FC236}">
                <a16:creationId xmlns:a16="http://schemas.microsoft.com/office/drawing/2014/main" id="{FD8B878E-AA48-9B17-CFAC-C98A74F423A0}"/>
              </a:ext>
            </a:extLst>
          </p:cNvPr>
          <p:cNvSpPr/>
          <p:nvPr/>
        </p:nvSpPr>
        <p:spPr>
          <a:xfrm>
            <a:off x="4284339"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3" name="Oval 122">
            <a:extLst>
              <a:ext uri="{FF2B5EF4-FFF2-40B4-BE49-F238E27FC236}">
                <a16:creationId xmlns:a16="http://schemas.microsoft.com/office/drawing/2014/main" id="{2CBCC790-6FE1-E1FD-BBAA-85A356696124}"/>
              </a:ext>
            </a:extLst>
          </p:cNvPr>
          <p:cNvSpPr/>
          <p:nvPr/>
        </p:nvSpPr>
        <p:spPr>
          <a:xfrm>
            <a:off x="4655041"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4" name="Oval 123">
            <a:extLst>
              <a:ext uri="{FF2B5EF4-FFF2-40B4-BE49-F238E27FC236}">
                <a16:creationId xmlns:a16="http://schemas.microsoft.com/office/drawing/2014/main" id="{2ABFE1A2-6741-6C16-795E-90A27FC92422}"/>
              </a:ext>
            </a:extLst>
          </p:cNvPr>
          <p:cNvSpPr/>
          <p:nvPr/>
        </p:nvSpPr>
        <p:spPr>
          <a:xfrm>
            <a:off x="5019565"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5" name="Title 2">
            <a:extLst>
              <a:ext uri="{FF2B5EF4-FFF2-40B4-BE49-F238E27FC236}">
                <a16:creationId xmlns:a16="http://schemas.microsoft.com/office/drawing/2014/main" id="{A922EE66-C655-C674-6D71-9DD2D8D9FD82}"/>
              </a:ext>
            </a:extLst>
          </p:cNvPr>
          <p:cNvSpPr txBox="1"/>
          <p:nvPr/>
        </p:nvSpPr>
        <p:spPr>
          <a:xfrm>
            <a:off x="2006485" y="580100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8%</a:t>
            </a:r>
          </a:p>
        </p:txBody>
      </p:sp>
      <p:sp>
        <p:nvSpPr>
          <p:cNvPr id="126" name="Title 2">
            <a:extLst>
              <a:ext uri="{FF2B5EF4-FFF2-40B4-BE49-F238E27FC236}">
                <a16:creationId xmlns:a16="http://schemas.microsoft.com/office/drawing/2014/main" id="{DCB685D7-E21A-D7F6-9450-82E4C128408B}"/>
              </a:ext>
            </a:extLst>
          </p:cNvPr>
          <p:cNvSpPr txBox="1"/>
          <p:nvPr/>
        </p:nvSpPr>
        <p:spPr>
          <a:xfrm>
            <a:off x="3038422" y="5829879"/>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12% – 13%</a:t>
            </a:r>
          </a:p>
        </p:txBody>
      </p:sp>
      <p:sp>
        <p:nvSpPr>
          <p:cNvPr id="127" name="Title 2">
            <a:extLst>
              <a:ext uri="{FF2B5EF4-FFF2-40B4-BE49-F238E27FC236}">
                <a16:creationId xmlns:a16="http://schemas.microsoft.com/office/drawing/2014/main" id="{278826FC-7713-A1F2-961B-F9580261478A}"/>
              </a:ext>
            </a:extLst>
          </p:cNvPr>
          <p:cNvSpPr txBox="1"/>
          <p:nvPr/>
        </p:nvSpPr>
        <p:spPr>
          <a:xfrm>
            <a:off x="4569367" y="580100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17%</a:t>
            </a:r>
          </a:p>
        </p:txBody>
      </p:sp>
      <p:cxnSp>
        <p:nvCxnSpPr>
          <p:cNvPr id="17" name="Straight Connector 16">
            <a:extLst>
              <a:ext uri="{FF2B5EF4-FFF2-40B4-BE49-F238E27FC236}">
                <a16:creationId xmlns:a16="http://schemas.microsoft.com/office/drawing/2014/main" id="{D7AA0391-A848-316B-5EB8-2095E66EABB4}"/>
              </a:ext>
            </a:extLst>
          </p:cNvPr>
          <p:cNvCxnSpPr>
            <a:cxnSpLocks/>
          </p:cNvCxnSpPr>
          <p:nvPr/>
        </p:nvCxnSpPr>
        <p:spPr>
          <a:xfrm>
            <a:off x="2600814" y="250286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13C03BB7-C2D7-62CC-B680-7A8F76C4F6D2}"/>
              </a:ext>
            </a:extLst>
          </p:cNvPr>
          <p:cNvCxnSpPr>
            <a:cxnSpLocks/>
          </p:cNvCxnSpPr>
          <p:nvPr/>
        </p:nvCxnSpPr>
        <p:spPr>
          <a:xfrm>
            <a:off x="3689849" y="250286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79874FEF-3957-FE11-AD9C-9A7BAC9A6704}"/>
              </a:ext>
            </a:extLst>
          </p:cNvPr>
          <p:cNvCxnSpPr>
            <a:cxnSpLocks/>
          </p:cNvCxnSpPr>
          <p:nvPr/>
        </p:nvCxnSpPr>
        <p:spPr>
          <a:xfrm>
            <a:off x="2606611" y="2636991"/>
            <a:ext cx="1091193" cy="194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pic>
        <p:nvPicPr>
          <p:cNvPr id="5" name="Picture Placeholder 8">
            <a:extLst>
              <a:ext uri="{FF2B5EF4-FFF2-40B4-BE49-F238E27FC236}">
                <a16:creationId xmlns:a16="http://schemas.microsoft.com/office/drawing/2014/main" id="{E8C99C76-18A2-47FC-4BC1-05DFAA7026CE}"/>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8965996" y="413184"/>
            <a:ext cx="2114328" cy="6400800"/>
          </a:xfrm>
          <a:prstGeom prst="rect">
            <a:avLst/>
          </a:prstGeom>
        </p:spPr>
      </p:pic>
      <p:sp>
        <p:nvSpPr>
          <p:cNvPr id="21" name="object 10">
            <a:extLst>
              <a:ext uri="{FF2B5EF4-FFF2-40B4-BE49-F238E27FC236}">
                <a16:creationId xmlns:a16="http://schemas.microsoft.com/office/drawing/2014/main" id="{E8DC101D-DEF5-39DB-0571-1A8F7D7B7A75}"/>
              </a:ext>
            </a:extLst>
          </p:cNvPr>
          <p:cNvSpPr txBox="1"/>
          <p:nvPr/>
        </p:nvSpPr>
        <p:spPr>
          <a:xfrm rot="16200000">
            <a:off x="7810931" y="3981154"/>
            <a:ext cx="4652237" cy="1101455"/>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SAUVIGNON BLANC</a:t>
            </a:r>
            <a:endParaRPr lang="en-AU" sz="4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4" name="Oval 3">
            <a:extLst>
              <a:ext uri="{FF2B5EF4-FFF2-40B4-BE49-F238E27FC236}">
                <a16:creationId xmlns:a16="http://schemas.microsoft.com/office/drawing/2014/main" id="{36170108-7176-3AA2-0A63-0F8BC1AC4557}"/>
              </a:ext>
            </a:extLst>
          </p:cNvPr>
          <p:cNvSpPr/>
          <p:nvPr/>
        </p:nvSpPr>
        <p:spPr>
          <a:xfrm>
            <a:off x="3930377"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 name="Title 2">
            <a:extLst>
              <a:ext uri="{FF2B5EF4-FFF2-40B4-BE49-F238E27FC236}">
                <a16:creationId xmlns:a16="http://schemas.microsoft.com/office/drawing/2014/main" id="{2509E47F-D41F-AA75-DCBC-5B919B41AAC0}"/>
              </a:ext>
            </a:extLst>
          </p:cNvPr>
          <p:cNvSpPr txBox="1"/>
          <p:nvPr/>
        </p:nvSpPr>
        <p:spPr>
          <a:xfrm>
            <a:off x="625226" y="2210110"/>
            <a:ext cx="1070480" cy="282528"/>
          </a:xfrm>
          <a:prstGeom prst="rect">
            <a:avLst/>
          </a:prstGeom>
        </p:spPr>
        <p:txBody>
          <a:bodyPr anchor="t">
            <a:normAutofit fontScale="92500" lnSpcReduction="2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600">
                <a:solidFill>
                  <a:schemeClr val="tx1"/>
                </a:solidFill>
                <a:latin typeface="Yu Gothic Medium" panose="020B0400000000000000" pitchFamily="34" charset="-128"/>
                <a:ea typeface="Yu Gothic Medium" panose="020B0400000000000000" pitchFamily="34" charset="-128"/>
              </a:rPr>
              <a:t>色調</a:t>
            </a:r>
            <a:endParaRPr lang="en-US" sz="1600" dirty="0">
              <a:solidFill>
                <a:schemeClr val="tx1"/>
              </a:solidFill>
              <a:latin typeface="Yu Gothic Medium" panose="020B0400000000000000" pitchFamily="34" charset="-128"/>
              <a:ea typeface="Yu Gothic Medium" panose="020B0400000000000000" pitchFamily="34" charset="-128"/>
            </a:endParaRPr>
          </a:p>
        </p:txBody>
      </p:sp>
      <p:cxnSp>
        <p:nvCxnSpPr>
          <p:cNvPr id="7" name="Straight Connector 6">
            <a:extLst>
              <a:ext uri="{FF2B5EF4-FFF2-40B4-BE49-F238E27FC236}">
                <a16:creationId xmlns:a16="http://schemas.microsoft.com/office/drawing/2014/main" id="{22C04AA4-CC64-4CA1-E6CC-BF0D97A3BAA1}"/>
              </a:ext>
            </a:extLst>
          </p:cNvPr>
          <p:cNvCxnSpPr>
            <a:cxnSpLocks/>
          </p:cNvCxnSpPr>
          <p:nvPr/>
        </p:nvCxnSpPr>
        <p:spPr>
          <a:xfrm>
            <a:off x="1160466" y="2318476"/>
            <a:ext cx="85961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 name="Title 2">
            <a:extLst>
              <a:ext uri="{FF2B5EF4-FFF2-40B4-BE49-F238E27FC236}">
                <a16:creationId xmlns:a16="http://schemas.microsoft.com/office/drawing/2014/main" id="{CF16F4D8-8FEC-17B7-8BC8-E5EC810EF7FC}"/>
              </a:ext>
            </a:extLst>
          </p:cNvPr>
          <p:cNvSpPr txBox="1"/>
          <p:nvPr/>
        </p:nvSpPr>
        <p:spPr>
          <a:xfrm>
            <a:off x="591331" y="3312140"/>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ボディ</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9" name="Straight Connector 8">
            <a:extLst>
              <a:ext uri="{FF2B5EF4-FFF2-40B4-BE49-F238E27FC236}">
                <a16:creationId xmlns:a16="http://schemas.microsoft.com/office/drawing/2014/main" id="{E29C616E-732B-F30C-2272-08EE4F32CBC3}"/>
              </a:ext>
            </a:extLst>
          </p:cNvPr>
          <p:cNvCxnSpPr>
            <a:cxnSpLocks/>
          </p:cNvCxnSpPr>
          <p:nvPr/>
        </p:nvCxnSpPr>
        <p:spPr>
          <a:xfrm>
            <a:off x="1267598" y="3480011"/>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 name="Title 2">
            <a:extLst>
              <a:ext uri="{FF2B5EF4-FFF2-40B4-BE49-F238E27FC236}">
                <a16:creationId xmlns:a16="http://schemas.microsoft.com/office/drawing/2014/main" id="{6210DC68-1600-AAEF-AEEE-3984109E7A97}"/>
              </a:ext>
            </a:extLst>
          </p:cNvPr>
          <p:cNvSpPr txBox="1"/>
          <p:nvPr/>
        </p:nvSpPr>
        <p:spPr>
          <a:xfrm>
            <a:off x="591331" y="4183291"/>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甘み</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12" name="Straight Connector 11">
            <a:extLst>
              <a:ext uri="{FF2B5EF4-FFF2-40B4-BE49-F238E27FC236}">
                <a16:creationId xmlns:a16="http://schemas.microsoft.com/office/drawing/2014/main" id="{783C7890-E160-CA9D-BF0D-99CB011A12DD}"/>
              </a:ext>
            </a:extLst>
          </p:cNvPr>
          <p:cNvCxnSpPr>
            <a:cxnSpLocks/>
          </p:cNvCxnSpPr>
          <p:nvPr/>
        </p:nvCxnSpPr>
        <p:spPr>
          <a:xfrm>
            <a:off x="1160466" y="4351162"/>
            <a:ext cx="85961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7A345C76-83D3-C69B-3F0E-681249D1D1A1}"/>
              </a:ext>
            </a:extLst>
          </p:cNvPr>
          <p:cNvCxnSpPr>
            <a:cxnSpLocks/>
          </p:cNvCxnSpPr>
          <p:nvPr/>
        </p:nvCxnSpPr>
        <p:spPr>
          <a:xfrm>
            <a:off x="1267598" y="5043938"/>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2" name="Title 2">
            <a:extLst>
              <a:ext uri="{FF2B5EF4-FFF2-40B4-BE49-F238E27FC236}">
                <a16:creationId xmlns:a16="http://schemas.microsoft.com/office/drawing/2014/main" id="{8CD77B99-6C81-ED3C-9277-0DE5C3D96BDD}"/>
              </a:ext>
            </a:extLst>
          </p:cNvPr>
          <p:cNvSpPr txBox="1"/>
          <p:nvPr/>
        </p:nvSpPr>
        <p:spPr>
          <a:xfrm>
            <a:off x="591331" y="5369539"/>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酸</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23" name="Straight Connector 22">
            <a:extLst>
              <a:ext uri="{FF2B5EF4-FFF2-40B4-BE49-F238E27FC236}">
                <a16:creationId xmlns:a16="http://schemas.microsoft.com/office/drawing/2014/main" id="{EAEB7173-750D-BBA2-A130-54464E7371DA}"/>
              </a:ext>
            </a:extLst>
          </p:cNvPr>
          <p:cNvCxnSpPr>
            <a:cxnSpLocks/>
          </p:cNvCxnSpPr>
          <p:nvPr/>
        </p:nvCxnSpPr>
        <p:spPr>
          <a:xfrm>
            <a:off x="982257" y="5537410"/>
            <a:ext cx="1037827"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4" name="Title 2">
            <a:extLst>
              <a:ext uri="{FF2B5EF4-FFF2-40B4-BE49-F238E27FC236}">
                <a16:creationId xmlns:a16="http://schemas.microsoft.com/office/drawing/2014/main" id="{AB93BE2D-44B8-6473-6376-20C267275723}"/>
              </a:ext>
            </a:extLst>
          </p:cNvPr>
          <p:cNvSpPr txBox="1"/>
          <p:nvPr/>
        </p:nvSpPr>
        <p:spPr>
          <a:xfrm>
            <a:off x="591331" y="6154193"/>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アルコール</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25" name="Straight Connector 24">
            <a:extLst>
              <a:ext uri="{FF2B5EF4-FFF2-40B4-BE49-F238E27FC236}">
                <a16:creationId xmlns:a16="http://schemas.microsoft.com/office/drawing/2014/main" id="{89D93CF6-5D82-EC6D-C822-15650EB71866}"/>
              </a:ext>
            </a:extLst>
          </p:cNvPr>
          <p:cNvCxnSpPr>
            <a:cxnSpLocks/>
          </p:cNvCxnSpPr>
          <p:nvPr/>
        </p:nvCxnSpPr>
        <p:spPr>
          <a:xfrm>
            <a:off x="1695706" y="6322064"/>
            <a:ext cx="32437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8" name="Title 2">
            <a:extLst>
              <a:ext uri="{FF2B5EF4-FFF2-40B4-BE49-F238E27FC236}">
                <a16:creationId xmlns:a16="http://schemas.microsoft.com/office/drawing/2014/main" id="{B45B1A89-DA30-B217-B7FD-6C2893324628}"/>
              </a:ext>
            </a:extLst>
          </p:cNvPr>
          <p:cNvSpPr txBox="1"/>
          <p:nvPr/>
        </p:nvSpPr>
        <p:spPr>
          <a:xfrm>
            <a:off x="1973746" y="3038928"/>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ライト</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29" name="Title 2">
            <a:extLst>
              <a:ext uri="{FF2B5EF4-FFF2-40B4-BE49-F238E27FC236}">
                <a16:creationId xmlns:a16="http://schemas.microsoft.com/office/drawing/2014/main" id="{28536AC8-8D40-7FE7-953F-CB883029D883}"/>
              </a:ext>
            </a:extLst>
          </p:cNvPr>
          <p:cNvSpPr txBox="1"/>
          <p:nvPr/>
        </p:nvSpPr>
        <p:spPr>
          <a:xfrm>
            <a:off x="3062898" y="3038928"/>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ミディアム</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30" name="Title 2">
            <a:extLst>
              <a:ext uri="{FF2B5EF4-FFF2-40B4-BE49-F238E27FC236}">
                <a16:creationId xmlns:a16="http://schemas.microsoft.com/office/drawing/2014/main" id="{AC9C5B69-6B30-4489-CE73-76D329CE9B93}"/>
              </a:ext>
            </a:extLst>
          </p:cNvPr>
          <p:cNvSpPr txBox="1"/>
          <p:nvPr/>
        </p:nvSpPr>
        <p:spPr>
          <a:xfrm>
            <a:off x="4536628" y="3038928"/>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フル</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31" name="Title 2">
            <a:extLst>
              <a:ext uri="{FF2B5EF4-FFF2-40B4-BE49-F238E27FC236}">
                <a16:creationId xmlns:a16="http://schemas.microsoft.com/office/drawing/2014/main" id="{A3779DE4-E31C-7DED-B888-C805ABFDBB92}"/>
              </a:ext>
            </a:extLst>
          </p:cNvPr>
          <p:cNvSpPr txBox="1"/>
          <p:nvPr/>
        </p:nvSpPr>
        <p:spPr>
          <a:xfrm>
            <a:off x="1973746" y="3879188"/>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辛口</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32" name="Title 2">
            <a:extLst>
              <a:ext uri="{FF2B5EF4-FFF2-40B4-BE49-F238E27FC236}">
                <a16:creationId xmlns:a16="http://schemas.microsoft.com/office/drawing/2014/main" id="{A42E29FE-5304-939D-43D2-5961AA7C1A7A}"/>
              </a:ext>
            </a:extLst>
          </p:cNvPr>
          <p:cNvSpPr txBox="1"/>
          <p:nvPr/>
        </p:nvSpPr>
        <p:spPr>
          <a:xfrm>
            <a:off x="3094314" y="3879188"/>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中辛口</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33" name="Title 2">
            <a:extLst>
              <a:ext uri="{FF2B5EF4-FFF2-40B4-BE49-F238E27FC236}">
                <a16:creationId xmlns:a16="http://schemas.microsoft.com/office/drawing/2014/main" id="{28F3FA16-6392-10FE-A4A0-28C7951F3C0D}"/>
              </a:ext>
            </a:extLst>
          </p:cNvPr>
          <p:cNvSpPr txBox="1"/>
          <p:nvPr/>
        </p:nvSpPr>
        <p:spPr>
          <a:xfrm>
            <a:off x="4536628" y="3879188"/>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甘口</a:t>
            </a:r>
            <a:endParaRPr lang="ja-JP" alt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39" name="Title 2">
            <a:extLst>
              <a:ext uri="{FF2B5EF4-FFF2-40B4-BE49-F238E27FC236}">
                <a16:creationId xmlns:a16="http://schemas.microsoft.com/office/drawing/2014/main" id="{15FB7EC8-64F0-45E7-F5D6-A776E9CD285E}"/>
              </a:ext>
            </a:extLst>
          </p:cNvPr>
          <p:cNvSpPr txBox="1"/>
          <p:nvPr/>
        </p:nvSpPr>
        <p:spPr>
          <a:xfrm>
            <a:off x="1735054" y="4663418"/>
            <a:ext cx="1269752"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dirty="0">
                <a:solidFill>
                  <a:schemeClr val="tx1"/>
                </a:solidFill>
                <a:latin typeface="Yu Gothic" panose="020B0400000000000000" pitchFamily="34" charset="-128"/>
                <a:ea typeface="Yu Gothic" panose="020B0400000000000000" pitchFamily="34" charset="-128"/>
              </a:rPr>
              <a:t>未使用</a:t>
            </a:r>
            <a:r>
              <a:rPr lang="en-AU" altLang="ja-JP" sz="1200" cap="none" dirty="0">
                <a:solidFill>
                  <a:schemeClr val="tx1"/>
                </a:solidFill>
                <a:latin typeface="Yu Gothic" panose="020B0400000000000000" pitchFamily="34" charset="-128"/>
                <a:ea typeface="Yu Gothic" panose="020B0400000000000000" pitchFamily="34" charset="-128"/>
              </a:rPr>
              <a:t>/</a:t>
            </a:r>
            <a:r>
              <a:rPr lang="ja-JP" altLang="en-US" sz="1200" cap="none" dirty="0">
                <a:solidFill>
                  <a:schemeClr val="tx1"/>
                </a:solidFill>
                <a:latin typeface="Yu Gothic" panose="020B0400000000000000" pitchFamily="34" charset="-128"/>
                <a:ea typeface="Yu Gothic" panose="020B0400000000000000" pitchFamily="34" charset="-128"/>
              </a:rPr>
              <a:t>低い</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40" name="Title 2">
            <a:extLst>
              <a:ext uri="{FF2B5EF4-FFF2-40B4-BE49-F238E27FC236}">
                <a16:creationId xmlns:a16="http://schemas.microsoft.com/office/drawing/2014/main" id="{A07F0018-11B9-B5D2-0A5B-44C33EED5E73}"/>
              </a:ext>
            </a:extLst>
          </p:cNvPr>
          <p:cNvSpPr txBox="1"/>
          <p:nvPr/>
        </p:nvSpPr>
        <p:spPr>
          <a:xfrm>
            <a:off x="3104067" y="4667372"/>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ミディアム</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47" name="Title 2">
            <a:extLst>
              <a:ext uri="{FF2B5EF4-FFF2-40B4-BE49-F238E27FC236}">
                <a16:creationId xmlns:a16="http://schemas.microsoft.com/office/drawing/2014/main" id="{F8AA5F07-9ED1-6012-3EA3-E0A32954A113}"/>
              </a:ext>
            </a:extLst>
          </p:cNvPr>
          <p:cNvSpPr txBox="1"/>
          <p:nvPr/>
        </p:nvSpPr>
        <p:spPr>
          <a:xfrm>
            <a:off x="4546381" y="4638498"/>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高</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48" name="Title 2">
            <a:extLst>
              <a:ext uri="{FF2B5EF4-FFF2-40B4-BE49-F238E27FC236}">
                <a16:creationId xmlns:a16="http://schemas.microsoft.com/office/drawing/2014/main" id="{1DB7701B-B37E-AC43-5B84-0DB4B25F240B}"/>
              </a:ext>
            </a:extLst>
          </p:cNvPr>
          <p:cNvSpPr txBox="1"/>
          <p:nvPr/>
        </p:nvSpPr>
        <p:spPr>
          <a:xfrm>
            <a:off x="575206" y="4889140"/>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dirty="0">
                <a:solidFill>
                  <a:schemeClr val="tx1"/>
                </a:solidFill>
                <a:latin typeface="Yu Gothic" panose="020B0400000000000000" pitchFamily="34" charset="-128"/>
                <a:ea typeface="Yu Gothic" panose="020B0400000000000000" pitchFamily="34" charset="-128"/>
              </a:rPr>
              <a:t>オーク</a:t>
            </a:r>
            <a:endParaRPr lang="en-US" sz="1500" dirty="0">
              <a:solidFill>
                <a:schemeClr val="tx1"/>
              </a:solidFill>
              <a:latin typeface="Yu Gothic" panose="020B0400000000000000" pitchFamily="34" charset="-128"/>
              <a:ea typeface="Yu Gothic" panose="020B0400000000000000" pitchFamily="34" charset="-128"/>
            </a:endParaRPr>
          </a:p>
        </p:txBody>
      </p:sp>
    </p:spTree>
    <p:extLst>
      <p:ext uri="{BB962C8B-B14F-4D97-AF65-F5344CB8AC3E}">
        <p14:creationId xmlns:p14="http://schemas.microsoft.com/office/powerpoint/2010/main" val="796313721"/>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green field with rows of plants&#10;&#10;Description automatically generated with medium confidence">
            <a:extLst>
              <a:ext uri="{FF2B5EF4-FFF2-40B4-BE49-F238E27FC236}">
                <a16:creationId xmlns:a16="http://schemas.microsoft.com/office/drawing/2014/main" id="{34A24D5C-A3C7-A6FB-3E71-0468B79C6962}"/>
              </a:ext>
            </a:extLst>
          </p:cNvPr>
          <p:cNvPicPr>
            <a:picLocks noChangeAspect="1"/>
          </p:cNvPicPr>
          <p:nvPr/>
        </p:nvPicPr>
        <p:blipFill>
          <a:blip r:embed="rId2" cstate="print">
            <a:extLst>
              <a:ext uri="{28A0092B-C50C-407E-A947-70E740481C1C}">
                <a14:useLocalDpi xmlns:a14="http://schemas.microsoft.com/office/drawing/2010/main"/>
              </a:ext>
            </a:extLst>
          </a:blip>
          <a:srcRect t="-569"/>
          <a:stretch>
            <a:fillRect/>
          </a:stretch>
        </p:blipFill>
        <p:spPr>
          <a:xfrm>
            <a:off x="-24296" y="-39030"/>
            <a:ext cx="6120296" cy="6897030"/>
          </a:xfrm>
          <a:prstGeom prst="rect">
            <a:avLst/>
          </a:prstGeom>
        </p:spPr>
      </p:pic>
      <p:pic>
        <p:nvPicPr>
          <p:cNvPr id="16" name="Picture 15" descr="A logo with text on it&#10;&#10;Description automatically generated">
            <a:extLst>
              <a:ext uri="{FF2B5EF4-FFF2-40B4-BE49-F238E27FC236}">
                <a16:creationId xmlns:a16="http://schemas.microsoft.com/office/drawing/2014/main" id="{F1DDA9DF-FF59-04BF-7B9E-8D9F0E782C9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76787" y="256477"/>
            <a:ext cx="2845554" cy="1138221"/>
          </a:xfrm>
          <a:prstGeom prst="rect">
            <a:avLst/>
          </a:prstGeom>
        </p:spPr>
      </p:pic>
      <p:sp>
        <p:nvSpPr>
          <p:cNvPr id="2" name="TextBox 1">
            <a:extLst>
              <a:ext uri="{FF2B5EF4-FFF2-40B4-BE49-F238E27FC236}">
                <a16:creationId xmlns:a16="http://schemas.microsoft.com/office/drawing/2014/main" id="{C5E66CB2-0011-D4FF-2B38-8C33B4CF85E4}"/>
              </a:ext>
            </a:extLst>
          </p:cNvPr>
          <p:cNvSpPr txBox="1"/>
          <p:nvPr/>
        </p:nvSpPr>
        <p:spPr>
          <a:xfrm>
            <a:off x="6304328" y="758494"/>
            <a:ext cx="5679897" cy="5509200"/>
          </a:xfrm>
          <a:prstGeom prst="rect">
            <a:avLst/>
          </a:prstGeom>
          <a:noFill/>
        </p:spPr>
        <p:txBody>
          <a:bodyPr wrap="square">
            <a:spAutoFit/>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kumimoji="0" lang="ja-JP" altLang="en-US" sz="3200" b="1" i="0" u="none" strike="noStrike" kern="1200" cap="none" spc="0" normalizeH="0" baseline="0" noProof="0" dirty="0">
                <a:ln>
                  <a:noFill/>
                </a:ln>
                <a:solidFill>
                  <a:srgbClr val="601328"/>
                </a:solidFill>
                <a:effectLst/>
                <a:uLnTx/>
                <a:uFillTx/>
                <a:latin typeface="Yu Gothic Medium" panose="020B0500000000000000" pitchFamily="34" charset="-128"/>
                <a:ea typeface="Yu Gothic Medium" panose="020B0500000000000000" pitchFamily="34" charset="-128"/>
                <a:cs typeface="Arial" panose="020B0604020202020204" pitchFamily="34" charset="0"/>
              </a:rPr>
              <a:t>自然から生まれる</a:t>
            </a:r>
            <a:br>
              <a:rPr kumimoji="0" lang="en-AU" altLang="ja-JP" sz="3200" b="1" i="0" u="none" strike="noStrike" kern="1200" cap="none" spc="0" normalizeH="0" baseline="0" noProof="0" dirty="0">
                <a:ln>
                  <a:noFill/>
                </a:ln>
                <a:solidFill>
                  <a:srgbClr val="601328"/>
                </a:solidFill>
                <a:effectLst/>
                <a:uLnTx/>
                <a:uFillTx/>
                <a:latin typeface="Yu Gothic Medium" panose="020B0500000000000000" pitchFamily="34" charset="-128"/>
                <a:ea typeface="Yu Gothic Medium" panose="020B0500000000000000" pitchFamily="34" charset="-128"/>
                <a:cs typeface="Arial" panose="020B0604020202020204" pitchFamily="34" charset="0"/>
              </a:rPr>
            </a:br>
            <a:r>
              <a:rPr kumimoji="0" lang="ja-JP" altLang="en-US" sz="3200" b="1" i="0" u="none" strike="noStrike" kern="1200" cap="none" spc="0" normalizeH="0" baseline="0" noProof="0" dirty="0">
                <a:ln>
                  <a:noFill/>
                </a:ln>
                <a:solidFill>
                  <a:srgbClr val="601328"/>
                </a:solidFill>
                <a:effectLst/>
                <a:uLnTx/>
                <a:uFillTx/>
                <a:latin typeface="Yu Gothic Medium" panose="020B0500000000000000" pitchFamily="34" charset="-128"/>
                <a:ea typeface="Yu Gothic Medium" panose="020B0500000000000000" pitchFamily="34" charset="-128"/>
                <a:cs typeface="Arial" panose="020B0604020202020204" pitchFamily="34" charset="0"/>
              </a:rPr>
              <a:t>飽くなき探求心</a:t>
            </a:r>
            <a:endParaRPr kumimoji="0" lang="en-US" altLang="ja-JP" sz="3200" b="1" i="0" u="none" strike="noStrike" kern="1200" cap="none" spc="0" normalizeH="0" baseline="0" noProof="0" dirty="0">
              <a:ln>
                <a:noFill/>
              </a:ln>
              <a:solidFill>
                <a:srgbClr val="601328"/>
              </a:solidFill>
              <a:effectLst/>
              <a:uLnTx/>
              <a:uFillTx/>
              <a:latin typeface="Yu Gothic Medium" panose="020B0500000000000000" pitchFamily="34" charset="-128"/>
              <a:ea typeface="Yu Gothic Medium" panose="020B0500000000000000" pitchFamily="34" charset="-128"/>
              <a:cs typeface="Arial" panose="020B0604020202020204" pitchFamily="34" charset="0"/>
            </a:endParaRPr>
          </a:p>
          <a:p>
            <a:pPr marL="0" marR="0" lvl="0" indent="0" algn="l" defTabSz="914353"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endParaRPr>
          </a:p>
          <a:p>
            <a:pPr marL="0" marR="0" lvl="0" indent="0" algn="l" defTabSz="914353" rtl="0" eaLnBrk="1" fontAlgn="auto" latinLnBrk="0" hangingPunct="1">
              <a:lnSpc>
                <a:spcPct val="100000"/>
              </a:lnSpc>
              <a:spcBef>
                <a:spcPts val="0"/>
              </a:spcBef>
              <a:spcAft>
                <a:spcPts val="0"/>
              </a:spcAft>
              <a:buClrTx/>
              <a:buSzTx/>
              <a:buFontTx/>
              <a:buNone/>
              <a:tabLst/>
              <a:defRPr/>
            </a:pPr>
            <a:r>
              <a:rPr kumimoji="0" lang="ja-JP" altLang="en-US" sz="1600" b="1"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rPr>
              <a:t>オーストラリアワインは、オーストラリアの大地でモダンな考え方をもって作られています。 多様な気候、雄大な自然。これらが私たちの造るワインに冒険という歓びを</a:t>
            </a:r>
            <a:br>
              <a:rPr kumimoji="0" lang="en-AU" altLang="ja-JP" sz="1600" b="1"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rPr>
            </a:br>
            <a:r>
              <a:rPr kumimoji="0" lang="ja-JP" altLang="en-US" sz="1600" b="1"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rPr>
              <a:t>もたらしてくれるのです。</a:t>
            </a:r>
            <a:endParaRPr kumimoji="0" lang="en-US" sz="1600" b="1"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endParaRPr>
          </a:p>
          <a:p>
            <a:pPr marL="0" marR="0" lvl="0" indent="0" algn="l" defTabSz="914353" rtl="0" eaLnBrk="1" fontAlgn="auto" latinLnBrk="0" hangingPunct="1">
              <a:lnSpc>
                <a:spcPct val="100000"/>
              </a:lnSpc>
              <a:spcBef>
                <a:spcPts val="0"/>
              </a:spcBef>
              <a:spcAft>
                <a:spcPts val="0"/>
              </a:spcAft>
              <a:buClrTx/>
              <a:buSzTx/>
              <a:buFontTx/>
              <a:buNone/>
              <a:tabLst/>
              <a:defRPr/>
            </a:pPr>
            <a:endParaRPr kumimoji="0" lang="en-US" altLang="ja-JP"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endParaRPr>
          </a:p>
          <a:p>
            <a:pPr marL="0" marR="0" lvl="0" indent="0" algn="l" defTabSz="914353"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rPr>
              <a:t>オーストラリアは世界で最も多様なワインシーンがある国の一つであり、</a:t>
            </a:r>
            <a:r>
              <a:rPr kumimoji="0" lang="en-US" altLang="ja-JP"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rPr>
              <a:t>65</a:t>
            </a:r>
            <a:r>
              <a:rPr kumimoji="0" lang="ja-JP" altLang="en-US"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rPr>
              <a:t>ワイン産地で</a:t>
            </a:r>
            <a:r>
              <a:rPr kumimoji="0" lang="en-US" altLang="ja-JP"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rPr>
              <a:t>150</a:t>
            </a:r>
            <a:r>
              <a:rPr kumimoji="0" lang="ja-JP" altLang="en-US"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rPr>
              <a:t>種以上のブドウ品種が栽培されています。ブドウ農家とワインメーカーの活気あるのコミュニティがあり、</a:t>
            </a:r>
            <a:r>
              <a:rPr kumimoji="0" lang="en-US" altLang="ja-JP"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rPr>
              <a:t>230</a:t>
            </a:r>
            <a:r>
              <a:rPr kumimoji="0" lang="ja-JP" altLang="en-US"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rPr>
              <a:t>年を超える伝統と強い基盤があります。</a:t>
            </a:r>
            <a:endParaRPr kumimoji="0" lang="en-AU" altLang="ja-JP"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endParaRPr>
          </a:p>
          <a:p>
            <a:pPr marL="0" marR="0" lvl="0" indent="0" algn="l" defTabSz="914353" rtl="0" eaLnBrk="1" fontAlgn="auto" latinLnBrk="0" hangingPunct="1">
              <a:lnSpc>
                <a:spcPct val="100000"/>
              </a:lnSpc>
              <a:spcBef>
                <a:spcPts val="0"/>
              </a:spcBef>
              <a:spcAft>
                <a:spcPts val="0"/>
              </a:spcAft>
              <a:buClrTx/>
              <a:buSzTx/>
              <a:buFontTx/>
              <a:buNone/>
              <a:tabLst/>
              <a:defRPr/>
            </a:pPr>
            <a:endParaRPr kumimoji="0" lang="en-AU" altLang="ja-JP"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endParaRPr>
          </a:p>
          <a:p>
            <a:pPr marL="0" marR="0" lvl="0" indent="0" algn="l" defTabSz="914353"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rPr>
              <a:t>ワイン生産者たちはサスティナブルと斬新なワイン造りに挑戦し続け、高品質なワインで国際的な賞賛を受けています。</a:t>
            </a:r>
            <a:endParaRPr kumimoji="0" lang="en-AU" altLang="ja-JP"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endParaRPr>
          </a:p>
          <a:p>
            <a:pPr marL="0" marR="0" lvl="0" indent="0" algn="l" defTabSz="914353" rtl="0" eaLnBrk="1" fontAlgn="auto" latinLnBrk="0" hangingPunct="1">
              <a:lnSpc>
                <a:spcPct val="100000"/>
              </a:lnSpc>
              <a:spcBef>
                <a:spcPts val="0"/>
              </a:spcBef>
              <a:spcAft>
                <a:spcPts val="0"/>
              </a:spcAft>
              <a:buClrTx/>
              <a:buSzTx/>
              <a:buFontTx/>
              <a:buNone/>
              <a:tabLst/>
              <a:defRPr/>
            </a:pPr>
            <a:endParaRPr kumimoji="0" lang="en-AU" altLang="ja-JP"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endParaRPr>
          </a:p>
          <a:p>
            <a:pPr marL="0" marR="0" lvl="0" indent="0" algn="l" defTabSz="914353"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rPr>
              <a:t>ぜひオーストラリアワインの「今」を発見する旅に出かけてみてください。</a:t>
            </a:r>
          </a:p>
          <a:p>
            <a:pPr marL="0" marR="0" lvl="0" indent="0" algn="l" defTabSz="914353" rtl="0" eaLnBrk="1" fontAlgn="auto" latinLnBrk="0" hangingPunct="1">
              <a:lnSpc>
                <a:spcPct val="100000"/>
              </a:lnSpc>
              <a:spcBef>
                <a:spcPts val="0"/>
              </a:spcBef>
              <a:spcAft>
                <a:spcPts val="0"/>
              </a:spcAft>
              <a:buClrTx/>
              <a:buSzTx/>
              <a:buFontTx/>
              <a:buNone/>
              <a:tabLst/>
              <a:defRPr/>
            </a:pPr>
            <a:endParaRPr kumimoji="0" lang="en-AU" sz="1600" b="0" i="0" u="none" strike="noStrike" kern="1200" cap="none" spc="0" normalizeH="0" baseline="0" noProof="0" dirty="0">
              <a:ln>
                <a:noFill/>
              </a:ln>
              <a:solidFill>
                <a:srgbClr val="000000"/>
              </a:solidFill>
              <a:effectLst/>
              <a:uLnTx/>
              <a:uFillTx/>
              <a:latin typeface="Neue Haas Grotesk Text Pro" panose="020B0504020202020204" pitchFamily="34" charset="77"/>
              <a:ea typeface="HGPｺﾞｼｯｸM" panose="020B0600000000000000" pitchFamily="50" charset="-128"/>
              <a:cs typeface="Arial" panose="020B0604020202020204" pitchFamily="34" charset="0"/>
            </a:endParaRPr>
          </a:p>
        </p:txBody>
      </p:sp>
    </p:spTree>
    <p:extLst>
      <p:ext uri="{BB962C8B-B14F-4D97-AF65-F5344CB8AC3E}">
        <p14:creationId xmlns:p14="http://schemas.microsoft.com/office/powerpoint/2010/main" val="1490669062"/>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3654D054-7B9D-D4AC-4445-35BFD05D1739}"/>
              </a:ext>
            </a:extLst>
          </p:cNvPr>
          <p:cNvCxnSpPr>
            <a:cxnSpLocks/>
          </p:cNvCxnSpPr>
          <p:nvPr/>
        </p:nvCxnSpPr>
        <p:spPr>
          <a:xfrm>
            <a:off x="6886350" y="2202632"/>
            <a:ext cx="905935"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E878F98B-01BF-6B56-7409-320854286E1E}"/>
              </a:ext>
            </a:extLst>
          </p:cNvPr>
          <p:cNvCxnSpPr>
            <a:cxnSpLocks/>
          </p:cNvCxnSpPr>
          <p:nvPr/>
        </p:nvCxnSpPr>
        <p:spPr>
          <a:xfrm>
            <a:off x="7107330" y="3651023"/>
            <a:ext cx="3189681" cy="6577"/>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6A53CAD1-41AE-603C-A2AC-6F78511DB248}"/>
              </a:ext>
            </a:extLst>
          </p:cNvPr>
          <p:cNvSpPr txBox="1"/>
          <p:nvPr/>
        </p:nvSpPr>
        <p:spPr>
          <a:xfrm>
            <a:off x="517081" y="552615"/>
            <a:ext cx="5541444" cy="1016689"/>
          </a:xfrm>
          <a:prstGeom prst="rect">
            <a:avLst/>
          </a:prstGeom>
          <a:noFill/>
        </p:spPr>
        <p:txBody>
          <a:bodyPr wrap="square">
            <a:spAutoFit/>
          </a:bodyPr>
          <a:lstStyle/>
          <a:p>
            <a:pPr>
              <a:lnSpc>
                <a:spcPct val="82000"/>
              </a:lnSpc>
            </a:pPr>
            <a:r>
              <a:rPr lang="en-AU" altLang="ja-JP" sz="3200" dirty="0">
                <a:solidFill>
                  <a:srgbClr val="601329"/>
                </a:solidFill>
                <a:ea typeface="Yu Gothic Medium" panose="020B0400000000000000" pitchFamily="34" charset="-128"/>
                <a:cs typeface="Arial" panose="020B0604020202020204" pitchFamily="34" charset="0"/>
              </a:rPr>
              <a:t>ORANGE</a:t>
            </a:r>
            <a:br>
              <a:rPr lang="en-US" sz="6000" dirty="0">
                <a:solidFill>
                  <a:srgbClr val="B2D8BE"/>
                </a:solidFill>
                <a:ea typeface="Yu Gothic Medium" panose="020B0400000000000000" pitchFamily="34" charset="-128"/>
              </a:rPr>
            </a:br>
            <a:r>
              <a:rPr lang="ja-JP" altLang="en-US" sz="4000" dirty="0">
                <a:solidFill>
                  <a:srgbClr val="B2D8BE"/>
                </a:solidFill>
                <a:latin typeface="Yu Gothic Medium" panose="020B0400000000000000" pitchFamily="34" charset="-128"/>
                <a:ea typeface="Yu Gothic Medium" panose="020B0400000000000000" pitchFamily="34" charset="-128"/>
              </a:rPr>
              <a:t>シャルドネ</a:t>
            </a:r>
            <a:endParaRPr lang="en-US" sz="4000" dirty="0">
              <a:solidFill>
                <a:srgbClr val="B2D8BE"/>
              </a:solidFill>
              <a:latin typeface="Yu Gothic Medium" panose="020B0400000000000000" pitchFamily="34" charset="-128"/>
              <a:ea typeface="Yu Gothic Medium" panose="020B0400000000000000" pitchFamily="34" charset="-128"/>
            </a:endParaRPr>
          </a:p>
        </p:txBody>
      </p:sp>
      <p:cxnSp>
        <p:nvCxnSpPr>
          <p:cNvPr id="33" name="Straight Connector 32">
            <a:extLst>
              <a:ext uri="{FF2B5EF4-FFF2-40B4-BE49-F238E27FC236}">
                <a16:creationId xmlns:a16="http://schemas.microsoft.com/office/drawing/2014/main" id="{3E7C21EF-D9C4-4832-84EE-5205ED202FE8}"/>
              </a:ext>
            </a:extLst>
          </p:cNvPr>
          <p:cNvCxnSpPr>
            <a:cxnSpLocks/>
          </p:cNvCxnSpPr>
          <p:nvPr/>
        </p:nvCxnSpPr>
        <p:spPr>
          <a:xfrm>
            <a:off x="2387585" y="3912433"/>
            <a:ext cx="3383628"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42884D4-1987-62FE-AF27-1EA78A0186FA}"/>
              </a:ext>
            </a:extLst>
          </p:cNvPr>
          <p:cNvCxnSpPr>
            <a:cxnSpLocks/>
          </p:cNvCxnSpPr>
          <p:nvPr/>
        </p:nvCxnSpPr>
        <p:spPr>
          <a:xfrm>
            <a:off x="2387585" y="3904813"/>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7" name="TextBox 46">
            <a:extLst>
              <a:ext uri="{FF2B5EF4-FFF2-40B4-BE49-F238E27FC236}">
                <a16:creationId xmlns:a16="http://schemas.microsoft.com/office/drawing/2014/main" id="{96FF515D-9515-ECD3-82BA-2FF7E96E67D0}"/>
              </a:ext>
            </a:extLst>
          </p:cNvPr>
          <p:cNvSpPr txBox="1"/>
          <p:nvPr/>
        </p:nvSpPr>
        <p:spPr>
          <a:xfrm>
            <a:off x="1934704" y="2326441"/>
            <a:ext cx="3536114" cy="584775"/>
          </a:xfrm>
          <a:prstGeom prst="rect">
            <a:avLst/>
          </a:prstGeom>
          <a:noFill/>
        </p:spPr>
        <p:txBody>
          <a:bodyPr wrap="square" anchor="b">
            <a:spAutoFit/>
          </a:bodyPr>
          <a:lstStyle/>
          <a:p>
            <a:pPr algn="ctr">
              <a:spcBef>
                <a:spcPts val="203"/>
              </a:spcBef>
            </a:pPr>
            <a:r>
              <a:rPr lang="ja-JP" altLang="en-US" sz="1600" dirty="0">
                <a:effectLst/>
                <a:latin typeface="Yu Gothic Medium" panose="020B0400000000000000" pitchFamily="34" charset="-128"/>
                <a:ea typeface="Yu Gothic Medium" panose="020B0400000000000000" pitchFamily="34" charset="-128"/>
              </a:rPr>
              <a:t>どの標高でもよく育ち、さまざまなスタイルのワインができる。</a:t>
            </a:r>
            <a:endParaRPr lang="en-AU" sz="1600" dirty="0">
              <a:effectLst/>
              <a:latin typeface="Yu Gothic Medium" panose="020B0400000000000000" pitchFamily="34" charset="-128"/>
              <a:ea typeface="Yu Gothic Medium" panose="020B0400000000000000" pitchFamily="34" charset="-128"/>
            </a:endParaRPr>
          </a:p>
        </p:txBody>
      </p:sp>
      <p:pic>
        <p:nvPicPr>
          <p:cNvPr id="5" name="Picture Placeholder 8">
            <a:extLst>
              <a:ext uri="{FF2B5EF4-FFF2-40B4-BE49-F238E27FC236}">
                <a16:creationId xmlns:a16="http://schemas.microsoft.com/office/drawing/2014/main" id="{247010AE-3EE5-D536-5BCC-D7844A0A0DF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550730" y="457200"/>
            <a:ext cx="2114328" cy="6400800"/>
          </a:xfrm>
          <a:prstGeom prst="rect">
            <a:avLst/>
          </a:prstGeom>
        </p:spPr>
      </p:pic>
      <p:sp>
        <p:nvSpPr>
          <p:cNvPr id="7" name="object 10">
            <a:extLst>
              <a:ext uri="{FF2B5EF4-FFF2-40B4-BE49-F238E27FC236}">
                <a16:creationId xmlns:a16="http://schemas.microsoft.com/office/drawing/2014/main" id="{0DD9AB8D-5E6B-684B-A8DD-B86CAC132897}"/>
              </a:ext>
            </a:extLst>
          </p:cNvPr>
          <p:cNvSpPr txBox="1"/>
          <p:nvPr/>
        </p:nvSpPr>
        <p:spPr>
          <a:xfrm rot="16200000">
            <a:off x="4741314" y="4151039"/>
            <a:ext cx="3733160" cy="435312"/>
          </a:xfrm>
          <a:prstGeom prst="rect">
            <a:avLst/>
          </a:prstGeom>
        </p:spPr>
        <p:txBody>
          <a:bodyPr vert="horz" wrap="square" lIns="0" tIns="12065" rIns="0" bIns="0" rtlCol="0">
            <a:spAutoFit/>
          </a:bodyPr>
          <a:lstStyle/>
          <a:p>
            <a:pPr algn="ctr" defTabSz="914453">
              <a:lnSpc>
                <a:spcPct val="80000"/>
              </a:lnSpc>
              <a:spcBef>
                <a:spcPct val="0"/>
              </a:spcBef>
            </a:pPr>
            <a:r>
              <a:rPr lang="en-AU" sz="3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CHARDONNAY</a:t>
            </a:r>
            <a:endParaRPr lang="en-AU" sz="3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cxnSp>
        <p:nvCxnSpPr>
          <p:cNvPr id="9" name="Straight Connector 8">
            <a:extLst>
              <a:ext uri="{FF2B5EF4-FFF2-40B4-BE49-F238E27FC236}">
                <a16:creationId xmlns:a16="http://schemas.microsoft.com/office/drawing/2014/main" id="{8C7B403D-F9EA-EA37-AFE7-C8FEC4429B0E}"/>
              </a:ext>
            </a:extLst>
          </p:cNvPr>
          <p:cNvCxnSpPr>
            <a:cxnSpLocks/>
          </p:cNvCxnSpPr>
          <p:nvPr/>
        </p:nvCxnSpPr>
        <p:spPr>
          <a:xfrm>
            <a:off x="10297011" y="3651023"/>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 name="Oval 1">
            <a:extLst>
              <a:ext uri="{FF2B5EF4-FFF2-40B4-BE49-F238E27FC236}">
                <a16:creationId xmlns:a16="http://schemas.microsoft.com/office/drawing/2014/main" id="{871B31A0-A80C-4729-6C27-7EFFE7ABB193}"/>
              </a:ext>
            </a:extLst>
          </p:cNvPr>
          <p:cNvSpPr/>
          <p:nvPr/>
        </p:nvSpPr>
        <p:spPr>
          <a:xfrm>
            <a:off x="7790488" y="708216"/>
            <a:ext cx="2506524" cy="2512235"/>
          </a:xfrm>
          <a:prstGeom prst="ellipse">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3" name="object 58">
            <a:extLst>
              <a:ext uri="{FF2B5EF4-FFF2-40B4-BE49-F238E27FC236}">
                <a16:creationId xmlns:a16="http://schemas.microsoft.com/office/drawing/2014/main" id="{C7B361CD-2639-B5DA-0167-6FB8C3704457}"/>
              </a:ext>
            </a:extLst>
          </p:cNvPr>
          <p:cNvSpPr txBox="1"/>
          <p:nvPr/>
        </p:nvSpPr>
        <p:spPr>
          <a:xfrm>
            <a:off x="7884436" y="1477446"/>
            <a:ext cx="2372860" cy="1016497"/>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r>
              <a:rPr lang="ja-JP" altLang="en-US" sz="1800" dirty="0">
                <a:solidFill>
                  <a:schemeClr val="tx1"/>
                </a:solidFill>
                <a:latin typeface="Yu Gothic" panose="020B0400000000000000" pitchFamily="34" charset="-128"/>
                <a:ea typeface="Yu Gothic" panose="020B0400000000000000" pitchFamily="34" charset="-128"/>
              </a:rPr>
              <a:t>どの標高でも</a:t>
            </a:r>
            <a:endParaRPr lang="en-AU" altLang="ja-JP" sz="1800" dirty="0">
              <a:solidFill>
                <a:schemeClr val="tx1"/>
              </a:solidFill>
              <a:latin typeface="Yu Gothic" panose="020B0400000000000000" pitchFamily="34" charset="-128"/>
              <a:ea typeface="Yu Gothic" panose="020B0400000000000000" pitchFamily="34" charset="-128"/>
            </a:endParaRPr>
          </a:p>
          <a:p>
            <a:r>
              <a:rPr lang="ja-JP" altLang="en-US" sz="1800" dirty="0">
                <a:solidFill>
                  <a:schemeClr val="tx1"/>
                </a:solidFill>
                <a:latin typeface="Yu Gothic" panose="020B0400000000000000" pitchFamily="34" charset="-128"/>
                <a:ea typeface="Yu Gothic" panose="020B0400000000000000" pitchFamily="34" charset="-128"/>
              </a:rPr>
              <a:t>よく育ち、さまざまなスタイルのワインが</a:t>
            </a:r>
            <a:br>
              <a:rPr lang="en-AU" altLang="ja-JP" sz="1800" dirty="0">
                <a:solidFill>
                  <a:schemeClr val="tx1"/>
                </a:solidFill>
                <a:latin typeface="Yu Gothic" panose="020B0400000000000000" pitchFamily="34" charset="-128"/>
                <a:ea typeface="Yu Gothic" panose="020B0400000000000000" pitchFamily="34" charset="-128"/>
              </a:rPr>
            </a:br>
            <a:r>
              <a:rPr lang="ja-JP" altLang="en-US" sz="1800" dirty="0">
                <a:solidFill>
                  <a:schemeClr val="tx1"/>
                </a:solidFill>
                <a:latin typeface="Yu Gothic" panose="020B0400000000000000" pitchFamily="34" charset="-128"/>
                <a:ea typeface="Yu Gothic" panose="020B0400000000000000" pitchFamily="34" charset="-128"/>
              </a:rPr>
              <a:t>できる</a:t>
            </a:r>
            <a:endParaRPr lang="en-AU" sz="1800" dirty="0">
              <a:solidFill>
                <a:schemeClr val="tx1"/>
              </a:solidFill>
              <a:effectLst/>
              <a:highlight>
                <a:srgbClr val="FFFF00"/>
              </a:highlight>
              <a:latin typeface="Yu Gothic" panose="020B0400000000000000" pitchFamily="34" charset="-128"/>
              <a:ea typeface="Yu Gothic" panose="020B0400000000000000" pitchFamily="34" charset="-128"/>
            </a:endParaRPr>
          </a:p>
        </p:txBody>
      </p:sp>
      <p:cxnSp>
        <p:nvCxnSpPr>
          <p:cNvPr id="16" name="Straight Connector 15">
            <a:extLst>
              <a:ext uri="{FF2B5EF4-FFF2-40B4-BE49-F238E27FC236}">
                <a16:creationId xmlns:a16="http://schemas.microsoft.com/office/drawing/2014/main" id="{2421C182-5F4C-E00C-18F9-95D51872FEB9}"/>
              </a:ext>
            </a:extLst>
          </p:cNvPr>
          <p:cNvCxnSpPr>
            <a:cxnSpLocks/>
          </p:cNvCxnSpPr>
          <p:nvPr/>
        </p:nvCxnSpPr>
        <p:spPr>
          <a:xfrm>
            <a:off x="3702761" y="2934142"/>
            <a:ext cx="0" cy="97829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0" name="TextBox 9">
            <a:extLst>
              <a:ext uri="{FF2B5EF4-FFF2-40B4-BE49-F238E27FC236}">
                <a16:creationId xmlns:a16="http://schemas.microsoft.com/office/drawing/2014/main" id="{63561242-E9E1-2C98-505A-EF44F7AD1590}"/>
              </a:ext>
            </a:extLst>
          </p:cNvPr>
          <p:cNvSpPr txBox="1"/>
          <p:nvPr/>
        </p:nvSpPr>
        <p:spPr>
          <a:xfrm>
            <a:off x="9416089" y="4139686"/>
            <a:ext cx="2824226" cy="1630767"/>
          </a:xfrm>
          <a:prstGeom prst="rect">
            <a:avLst/>
          </a:prstGeom>
          <a:noFill/>
        </p:spPr>
        <p:txBody>
          <a:bodyPr wrap="square" anchor="t">
            <a:spAutoFit/>
          </a:bodyPr>
          <a:lstStyle/>
          <a:p>
            <a:pPr>
              <a:lnSpc>
                <a:spcPct val="82000"/>
              </a:lnSpc>
              <a:spcBef>
                <a:spcPts val="150"/>
              </a:spcBef>
              <a:spcAft>
                <a:spcPts val="315"/>
              </a:spcAft>
              <a:buClr>
                <a:srgbClr val="B2D8BE"/>
              </a:buClr>
            </a:pPr>
            <a:r>
              <a:rPr lang="ja-JP" altLang="en-US" sz="1600" b="1" dirty="0">
                <a:latin typeface="Yu Gothic Medium" panose="020B0400000000000000" pitchFamily="34" charset="-128"/>
                <a:ea typeface="Yu Gothic Medium" panose="020B0400000000000000" pitchFamily="34" charset="-128"/>
              </a:rPr>
              <a:t>典型的な風味：</a:t>
            </a:r>
            <a:endParaRPr lang="en-AU" altLang="ja-JP" sz="1600" b="1" dirty="0">
              <a:effectLst/>
              <a:latin typeface="Yu Gothic Medium" panose="020B0400000000000000" pitchFamily="34" charset="-128"/>
              <a:ea typeface="Yu Gothic Medium" panose="020B0400000000000000" pitchFamily="34" charset="-128"/>
            </a:endParaRP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有核果実</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レモン</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グレープフルーツ</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メロン</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カシューナッツ</a:t>
            </a:r>
            <a:endParaRPr lang="en-AU" sz="1600" dirty="0">
              <a:effectLst/>
              <a:latin typeface="Yu Gothic Medium" panose="020B0400000000000000" pitchFamily="34" charset="-128"/>
              <a:ea typeface="Yu Gothic Medium" panose="020B0400000000000000" pitchFamily="34" charset="-128"/>
            </a:endParaRPr>
          </a:p>
        </p:txBody>
      </p:sp>
      <p:sp>
        <p:nvSpPr>
          <p:cNvPr id="8" name="TextBox 7">
            <a:extLst>
              <a:ext uri="{FF2B5EF4-FFF2-40B4-BE49-F238E27FC236}">
                <a16:creationId xmlns:a16="http://schemas.microsoft.com/office/drawing/2014/main" id="{8BD5869B-BAB2-C093-50F4-1A4D671846B9}"/>
              </a:ext>
            </a:extLst>
          </p:cNvPr>
          <p:cNvSpPr txBox="1"/>
          <p:nvPr/>
        </p:nvSpPr>
        <p:spPr>
          <a:xfrm>
            <a:off x="623887" y="4430532"/>
            <a:ext cx="3607765" cy="856645"/>
          </a:xfrm>
          <a:prstGeom prst="rect">
            <a:avLst/>
          </a:prstGeom>
          <a:noFill/>
        </p:spPr>
        <p:txBody>
          <a:bodyPr wrap="square" anchor="b">
            <a:spAutoFit/>
          </a:bodyPr>
          <a:lstStyle/>
          <a:p>
            <a:pPr algn="ctr">
              <a:spcBef>
                <a:spcPts val="203"/>
              </a:spcBef>
            </a:pPr>
            <a:r>
              <a:rPr lang="ja-JP" altLang="en-US" sz="1600" b="1" dirty="0">
                <a:effectLst/>
                <a:latin typeface="Yu Gothic Medium" panose="020B0500000000000000" pitchFamily="34" charset="-128"/>
                <a:ea typeface="Yu Gothic Medium" panose="020B0500000000000000" pitchFamily="34" charset="-128"/>
              </a:rPr>
              <a:t>よくあるスタイルの例 </a:t>
            </a:r>
            <a:endParaRPr lang="en-AU" altLang="ja-JP" sz="1600" b="1" dirty="0">
              <a:effectLst/>
              <a:latin typeface="Yu Gothic Medium" panose="020B0500000000000000" pitchFamily="34" charset="-128"/>
              <a:ea typeface="Yu Gothic Medium" panose="020B0500000000000000" pitchFamily="34" charset="-128"/>
            </a:endParaRPr>
          </a:p>
          <a:p>
            <a:pPr algn="ctr">
              <a:spcBef>
                <a:spcPts val="203"/>
              </a:spcBef>
            </a:pPr>
            <a:r>
              <a:rPr lang="ja-JP" altLang="en-US" sz="1600" dirty="0">
                <a:effectLst/>
                <a:latin typeface="Yu Gothic Medium" panose="020B0500000000000000" pitchFamily="34" charset="-128"/>
                <a:ea typeface="Yu Gothic Medium" panose="020B0500000000000000" pitchFamily="34" charset="-128"/>
              </a:rPr>
              <a:t>中程度の熟成ポテンシャル</a:t>
            </a:r>
            <a:br>
              <a:rPr lang="ja-JP" altLang="en-US" sz="1600" dirty="0">
                <a:effectLst/>
                <a:latin typeface="Yu Gothic Medium" panose="020B0500000000000000" pitchFamily="34" charset="-128"/>
                <a:ea typeface="Yu Gothic Medium" panose="020B0500000000000000" pitchFamily="34" charset="-128"/>
              </a:rPr>
            </a:br>
            <a:r>
              <a:rPr lang="ja-JP" altLang="en-US" sz="1600" dirty="0">
                <a:effectLst/>
                <a:latin typeface="Yu Gothic Medium" panose="020B0500000000000000" pitchFamily="34" charset="-128"/>
                <a:ea typeface="Yu Gothic Medium" panose="020B0500000000000000" pitchFamily="34" charset="-128"/>
              </a:rPr>
              <a:t>（</a:t>
            </a:r>
            <a:r>
              <a:rPr lang="en-US" altLang="ja-JP" sz="1600" dirty="0">
                <a:effectLst/>
                <a:latin typeface="Yu Gothic Medium" panose="020B0500000000000000" pitchFamily="34" charset="-128"/>
                <a:ea typeface="Yu Gothic Medium" panose="020B0500000000000000" pitchFamily="34" charset="-128"/>
              </a:rPr>
              <a:t>4</a:t>
            </a:r>
            <a:r>
              <a:rPr lang="ja-JP" altLang="en-US" sz="1600" dirty="0">
                <a:effectLst/>
                <a:latin typeface="Yu Gothic Medium" panose="020B0500000000000000" pitchFamily="34" charset="-128"/>
                <a:ea typeface="Yu Gothic Medium" panose="020B0500000000000000" pitchFamily="34" charset="-128"/>
              </a:rPr>
              <a:t>－</a:t>
            </a:r>
            <a:r>
              <a:rPr lang="en-US" altLang="ja-JP" sz="1600" dirty="0">
                <a:effectLst/>
                <a:latin typeface="Yu Gothic Medium" panose="020B0500000000000000" pitchFamily="34" charset="-128"/>
                <a:ea typeface="Yu Gothic Medium" panose="020B0500000000000000" pitchFamily="34" charset="-128"/>
              </a:rPr>
              <a:t>5</a:t>
            </a:r>
            <a:r>
              <a:rPr lang="ja-JP" altLang="en-US" sz="1600" dirty="0">
                <a:effectLst/>
                <a:latin typeface="Yu Gothic Medium" panose="020B0500000000000000" pitchFamily="34" charset="-128"/>
                <a:ea typeface="Yu Gothic Medium" panose="020B0500000000000000" pitchFamily="34" charset="-128"/>
              </a:rPr>
              <a:t>年のセラー熟成が可能）</a:t>
            </a:r>
            <a:endParaRPr lang="en-AU" sz="1600" dirty="0">
              <a:effectLst/>
              <a:latin typeface="Yu Gothic Medium" panose="020B0500000000000000" pitchFamily="34" charset="-128"/>
              <a:ea typeface="Yu Gothic Medium" panose="020B0500000000000000" pitchFamily="34" charset="-128"/>
            </a:endParaRPr>
          </a:p>
        </p:txBody>
      </p:sp>
    </p:spTree>
    <p:extLst>
      <p:ext uri="{BB962C8B-B14F-4D97-AF65-F5344CB8AC3E}">
        <p14:creationId xmlns:p14="http://schemas.microsoft.com/office/powerpoint/2010/main" val="20711258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45ADE4-7566-52C0-4E05-21C741464DC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FDE61B-5CF3-B98F-9895-1DAF4ABA1928}"/>
              </a:ext>
            </a:extLst>
          </p:cNvPr>
          <p:cNvSpPr>
            <a:spLocks noGrp="1"/>
          </p:cNvSpPr>
          <p:nvPr>
            <p:ph type="title" idx="4294967295"/>
          </p:nvPr>
        </p:nvSpPr>
        <p:spPr>
          <a:xfrm>
            <a:off x="605277" y="590594"/>
            <a:ext cx="7904034" cy="1325562"/>
          </a:xfrm>
        </p:spPr>
        <p:txBody>
          <a:bodyPr/>
          <a:lstStyle/>
          <a:p>
            <a:r>
              <a:rPr lang="ja-JP" altLang="en-US" sz="3200">
                <a:solidFill>
                  <a:schemeClr val="bg2"/>
                </a:solidFill>
                <a:latin typeface="Yu Gothic Medium" panose="020B0400000000000000" pitchFamily="34" charset="-128"/>
                <a:ea typeface="Yu Gothic Medium" panose="020B0400000000000000" pitchFamily="34" charset="-128"/>
              </a:rPr>
              <a:t>シャルドネ</a:t>
            </a:r>
            <a:br>
              <a:rPr lang="en-US" sz="3200" dirty="0">
                <a:solidFill>
                  <a:schemeClr val="accent3"/>
                </a:solidFill>
                <a:latin typeface="Yu Gothic Medium" panose="020B0400000000000000" pitchFamily="34" charset="-128"/>
                <a:ea typeface="Yu Gothic Medium" panose="020B0400000000000000" pitchFamily="34" charset="-128"/>
              </a:rPr>
            </a:br>
            <a:r>
              <a:rPr lang="ja-JP" altLang="en-US" sz="4000">
                <a:solidFill>
                  <a:schemeClr val="accent2"/>
                </a:solidFill>
                <a:latin typeface="Yu Gothic Medium" panose="020B0400000000000000" pitchFamily="34" charset="-128"/>
                <a:ea typeface="Yu Gothic Medium" panose="020B0400000000000000" pitchFamily="34" charset="-128"/>
              </a:rPr>
              <a:t>特徴</a:t>
            </a:r>
            <a:endParaRPr lang="en-US" sz="4000" dirty="0">
              <a:solidFill>
                <a:schemeClr val="accent2"/>
              </a:solidFill>
              <a:latin typeface="Yu Gothic Medium" panose="020B0400000000000000" pitchFamily="34" charset="-128"/>
              <a:ea typeface="Yu Gothic Medium" panose="020B0400000000000000" pitchFamily="34" charset="-128"/>
            </a:endParaRPr>
          </a:p>
        </p:txBody>
      </p:sp>
      <p:pic>
        <p:nvPicPr>
          <p:cNvPr id="20" name="Picture Placeholder 8">
            <a:extLst>
              <a:ext uri="{FF2B5EF4-FFF2-40B4-BE49-F238E27FC236}">
                <a16:creationId xmlns:a16="http://schemas.microsoft.com/office/drawing/2014/main" id="{94442B9C-7A53-5783-D95B-4FE1C0ED6237}"/>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8570806" y="368300"/>
            <a:ext cx="2114328" cy="6400800"/>
          </a:xfrm>
          <a:prstGeom prst="rect">
            <a:avLst/>
          </a:prstGeom>
        </p:spPr>
      </p:pic>
      <p:sp>
        <p:nvSpPr>
          <p:cNvPr id="21" name="object 10">
            <a:extLst>
              <a:ext uri="{FF2B5EF4-FFF2-40B4-BE49-F238E27FC236}">
                <a16:creationId xmlns:a16="http://schemas.microsoft.com/office/drawing/2014/main" id="{B89E5D8A-2B93-5A7A-2D7A-77456B75EE44}"/>
              </a:ext>
            </a:extLst>
          </p:cNvPr>
          <p:cNvSpPr txBox="1"/>
          <p:nvPr/>
        </p:nvSpPr>
        <p:spPr>
          <a:xfrm rot="16200000">
            <a:off x="7301852" y="4244048"/>
            <a:ext cx="4652237" cy="460254"/>
          </a:xfrm>
          <a:prstGeom prst="rect">
            <a:avLst/>
          </a:prstGeom>
        </p:spPr>
        <p:txBody>
          <a:bodyPr vert="horz" wrap="square" lIns="0" tIns="12065" rIns="0" bIns="0" rtlCol="0">
            <a:spAutoFit/>
          </a:bodyPr>
          <a:lstStyle/>
          <a:p>
            <a:pPr algn="ctr" defTabSz="914453">
              <a:lnSpc>
                <a:spcPct val="80000"/>
              </a:lnSpc>
              <a:spcBef>
                <a:spcPct val="0"/>
              </a:spcBef>
            </a:pPr>
            <a:r>
              <a:rPr lang="en-AU" sz="36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CHARDONNAY</a:t>
            </a:r>
            <a:endParaRPr lang="en-AU" sz="36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10" name="Oval 9">
            <a:extLst>
              <a:ext uri="{FF2B5EF4-FFF2-40B4-BE49-F238E27FC236}">
                <a16:creationId xmlns:a16="http://schemas.microsoft.com/office/drawing/2014/main" id="{6F56D2EB-195E-E0F7-2B13-B4E3B0A8B0B4}"/>
              </a:ext>
            </a:extLst>
          </p:cNvPr>
          <p:cNvSpPr/>
          <p:nvPr/>
        </p:nvSpPr>
        <p:spPr>
          <a:xfrm>
            <a:off x="2011495" y="2194640"/>
            <a:ext cx="272668" cy="272668"/>
          </a:xfrm>
          <a:prstGeom prst="ellipse">
            <a:avLst/>
          </a:prstGeom>
          <a:solidFill>
            <a:srgbClr val="FAF5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 name="Oval 13">
            <a:extLst>
              <a:ext uri="{FF2B5EF4-FFF2-40B4-BE49-F238E27FC236}">
                <a16:creationId xmlns:a16="http://schemas.microsoft.com/office/drawing/2014/main" id="{962BE3D1-FF94-496F-0AE3-EA9C4117F0C3}"/>
              </a:ext>
            </a:extLst>
          </p:cNvPr>
          <p:cNvSpPr/>
          <p:nvPr/>
        </p:nvSpPr>
        <p:spPr>
          <a:xfrm>
            <a:off x="2375638" y="2191738"/>
            <a:ext cx="272668" cy="272668"/>
          </a:xfrm>
          <a:prstGeom prst="ellipse">
            <a:avLst/>
          </a:prstGeom>
          <a:solidFill>
            <a:srgbClr val="EDEDB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 name="Oval 14">
            <a:extLst>
              <a:ext uri="{FF2B5EF4-FFF2-40B4-BE49-F238E27FC236}">
                <a16:creationId xmlns:a16="http://schemas.microsoft.com/office/drawing/2014/main" id="{91291C1B-82A5-4F4A-A87C-2A021E60710E}"/>
              </a:ext>
            </a:extLst>
          </p:cNvPr>
          <p:cNvSpPr/>
          <p:nvPr/>
        </p:nvSpPr>
        <p:spPr>
          <a:xfrm>
            <a:off x="2739781" y="2191738"/>
            <a:ext cx="272668" cy="272668"/>
          </a:xfrm>
          <a:prstGeom prst="ellipse">
            <a:avLst/>
          </a:prstGeom>
          <a:solidFill>
            <a:srgbClr val="EBE8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 name="Oval 15">
            <a:extLst>
              <a:ext uri="{FF2B5EF4-FFF2-40B4-BE49-F238E27FC236}">
                <a16:creationId xmlns:a16="http://schemas.microsoft.com/office/drawing/2014/main" id="{0BC3DDA9-AB5C-D3C6-6A5D-E4BCE6FF5CD2}"/>
              </a:ext>
            </a:extLst>
          </p:cNvPr>
          <p:cNvSpPr/>
          <p:nvPr/>
        </p:nvSpPr>
        <p:spPr>
          <a:xfrm>
            <a:off x="3103924" y="2191738"/>
            <a:ext cx="272668" cy="272668"/>
          </a:xfrm>
          <a:prstGeom prst="ellipse">
            <a:avLst/>
          </a:prstGeom>
          <a:solidFill>
            <a:srgbClr val="F7CD4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1" name="Oval 40">
            <a:extLst>
              <a:ext uri="{FF2B5EF4-FFF2-40B4-BE49-F238E27FC236}">
                <a16:creationId xmlns:a16="http://schemas.microsoft.com/office/drawing/2014/main" id="{5D5E2F84-A7FC-2923-990C-971FADE9EC37}"/>
              </a:ext>
            </a:extLst>
          </p:cNvPr>
          <p:cNvSpPr/>
          <p:nvPr/>
        </p:nvSpPr>
        <p:spPr>
          <a:xfrm>
            <a:off x="3468448" y="2191738"/>
            <a:ext cx="272668" cy="272668"/>
          </a:xfrm>
          <a:prstGeom prst="ellipse">
            <a:avLst/>
          </a:prstGeom>
          <a:solidFill>
            <a:srgbClr val="F7BD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2" name="Oval 41">
            <a:extLst>
              <a:ext uri="{FF2B5EF4-FFF2-40B4-BE49-F238E27FC236}">
                <a16:creationId xmlns:a16="http://schemas.microsoft.com/office/drawing/2014/main" id="{81884036-2716-602E-A397-6AA600F744D3}"/>
              </a:ext>
            </a:extLst>
          </p:cNvPr>
          <p:cNvSpPr/>
          <p:nvPr/>
        </p:nvSpPr>
        <p:spPr>
          <a:xfrm>
            <a:off x="3832972" y="2191738"/>
            <a:ext cx="272668" cy="272668"/>
          </a:xfrm>
          <a:prstGeom prst="ellipse">
            <a:avLst/>
          </a:prstGeom>
          <a:solidFill>
            <a:srgbClr val="FDC7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3" name="Oval 42">
            <a:extLst>
              <a:ext uri="{FF2B5EF4-FFF2-40B4-BE49-F238E27FC236}">
                <a16:creationId xmlns:a16="http://schemas.microsoft.com/office/drawing/2014/main" id="{2B0DB3A5-7DE6-4535-25A9-3B9FFA2A73D3}"/>
              </a:ext>
            </a:extLst>
          </p:cNvPr>
          <p:cNvSpPr/>
          <p:nvPr/>
        </p:nvSpPr>
        <p:spPr>
          <a:xfrm>
            <a:off x="4191317" y="2191738"/>
            <a:ext cx="272668" cy="272668"/>
          </a:xfrm>
          <a:prstGeom prst="ellipse">
            <a:avLst/>
          </a:prstGeom>
          <a:solidFill>
            <a:srgbClr val="F1BA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4" name="Oval 43">
            <a:extLst>
              <a:ext uri="{FF2B5EF4-FFF2-40B4-BE49-F238E27FC236}">
                <a16:creationId xmlns:a16="http://schemas.microsoft.com/office/drawing/2014/main" id="{82CE8839-B14D-EC3A-0C13-1CA5CC770955}"/>
              </a:ext>
            </a:extLst>
          </p:cNvPr>
          <p:cNvSpPr/>
          <p:nvPr/>
        </p:nvSpPr>
        <p:spPr>
          <a:xfrm>
            <a:off x="4562019" y="2191738"/>
            <a:ext cx="272668" cy="272668"/>
          </a:xfrm>
          <a:prstGeom prst="ellipse">
            <a:avLst/>
          </a:prstGeom>
          <a:solidFill>
            <a:srgbClr val="D9941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5" name="Oval 44">
            <a:extLst>
              <a:ext uri="{FF2B5EF4-FFF2-40B4-BE49-F238E27FC236}">
                <a16:creationId xmlns:a16="http://schemas.microsoft.com/office/drawing/2014/main" id="{FF78DB7C-6710-BFED-03C6-B12CAFED3C04}"/>
              </a:ext>
            </a:extLst>
          </p:cNvPr>
          <p:cNvSpPr/>
          <p:nvPr/>
        </p:nvSpPr>
        <p:spPr>
          <a:xfrm>
            <a:off x="4926543" y="2191738"/>
            <a:ext cx="272668" cy="272668"/>
          </a:xfrm>
          <a:prstGeom prst="ellipse">
            <a:avLst/>
          </a:prstGeom>
          <a:solidFill>
            <a:srgbClr val="C485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6" name="Title 2">
            <a:extLst>
              <a:ext uri="{FF2B5EF4-FFF2-40B4-BE49-F238E27FC236}">
                <a16:creationId xmlns:a16="http://schemas.microsoft.com/office/drawing/2014/main" id="{0380C0AA-F88B-1660-EC0B-AB4202E378AB}"/>
              </a:ext>
            </a:extLst>
          </p:cNvPr>
          <p:cNvSpPr txBox="1"/>
          <p:nvPr/>
        </p:nvSpPr>
        <p:spPr>
          <a:xfrm>
            <a:off x="2876876" y="2620133"/>
            <a:ext cx="1957811"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シャルドネ</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54" name="Oval 53">
            <a:extLst>
              <a:ext uri="{FF2B5EF4-FFF2-40B4-BE49-F238E27FC236}">
                <a16:creationId xmlns:a16="http://schemas.microsoft.com/office/drawing/2014/main" id="{889E2E6B-B4FC-4D27-093E-FF22D5ADCF2C}"/>
              </a:ext>
            </a:extLst>
          </p:cNvPr>
          <p:cNvSpPr/>
          <p:nvPr/>
        </p:nvSpPr>
        <p:spPr>
          <a:xfrm>
            <a:off x="2011495" y="33438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5" name="Oval 54">
            <a:extLst>
              <a:ext uri="{FF2B5EF4-FFF2-40B4-BE49-F238E27FC236}">
                <a16:creationId xmlns:a16="http://schemas.microsoft.com/office/drawing/2014/main" id="{36AB2BF6-B6E0-550B-F394-A08618E37ABC}"/>
              </a:ext>
            </a:extLst>
          </p:cNvPr>
          <p:cNvSpPr/>
          <p:nvPr/>
        </p:nvSpPr>
        <p:spPr>
          <a:xfrm>
            <a:off x="2375638"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6" name="Oval 55">
            <a:extLst>
              <a:ext uri="{FF2B5EF4-FFF2-40B4-BE49-F238E27FC236}">
                <a16:creationId xmlns:a16="http://schemas.microsoft.com/office/drawing/2014/main" id="{C3F6284D-50A0-B092-6E0B-687AFEAA4EF8}"/>
              </a:ext>
            </a:extLst>
          </p:cNvPr>
          <p:cNvSpPr/>
          <p:nvPr/>
        </p:nvSpPr>
        <p:spPr>
          <a:xfrm>
            <a:off x="2739781"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7" name="Oval 56">
            <a:extLst>
              <a:ext uri="{FF2B5EF4-FFF2-40B4-BE49-F238E27FC236}">
                <a16:creationId xmlns:a16="http://schemas.microsoft.com/office/drawing/2014/main" id="{2B82FD9A-227A-DC48-3962-B75CEF43311F}"/>
              </a:ext>
            </a:extLst>
          </p:cNvPr>
          <p:cNvSpPr/>
          <p:nvPr/>
        </p:nvSpPr>
        <p:spPr>
          <a:xfrm>
            <a:off x="3103924"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9" name="Oval 58">
            <a:extLst>
              <a:ext uri="{FF2B5EF4-FFF2-40B4-BE49-F238E27FC236}">
                <a16:creationId xmlns:a16="http://schemas.microsoft.com/office/drawing/2014/main" id="{28A46049-63B6-2E72-2848-E3A891BCC211}"/>
              </a:ext>
            </a:extLst>
          </p:cNvPr>
          <p:cNvSpPr/>
          <p:nvPr/>
        </p:nvSpPr>
        <p:spPr>
          <a:xfrm>
            <a:off x="3468448"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0" name="Oval 59">
            <a:extLst>
              <a:ext uri="{FF2B5EF4-FFF2-40B4-BE49-F238E27FC236}">
                <a16:creationId xmlns:a16="http://schemas.microsoft.com/office/drawing/2014/main" id="{C5C78655-6C11-AB64-A2ED-7034DF0FF779}"/>
              </a:ext>
            </a:extLst>
          </p:cNvPr>
          <p:cNvSpPr/>
          <p:nvPr/>
        </p:nvSpPr>
        <p:spPr>
          <a:xfrm>
            <a:off x="3832972"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1" name="Oval 60">
            <a:extLst>
              <a:ext uri="{FF2B5EF4-FFF2-40B4-BE49-F238E27FC236}">
                <a16:creationId xmlns:a16="http://schemas.microsoft.com/office/drawing/2014/main" id="{23B7EFA6-29BE-1C16-13C3-30E0CCB4872F}"/>
              </a:ext>
            </a:extLst>
          </p:cNvPr>
          <p:cNvSpPr/>
          <p:nvPr/>
        </p:nvSpPr>
        <p:spPr>
          <a:xfrm>
            <a:off x="4191317"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2" name="Oval 61">
            <a:extLst>
              <a:ext uri="{FF2B5EF4-FFF2-40B4-BE49-F238E27FC236}">
                <a16:creationId xmlns:a16="http://schemas.microsoft.com/office/drawing/2014/main" id="{ACF69098-86FD-FE77-8092-920C4D167604}"/>
              </a:ext>
            </a:extLst>
          </p:cNvPr>
          <p:cNvSpPr/>
          <p:nvPr/>
        </p:nvSpPr>
        <p:spPr>
          <a:xfrm>
            <a:off x="4562019"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3" name="Oval 62">
            <a:extLst>
              <a:ext uri="{FF2B5EF4-FFF2-40B4-BE49-F238E27FC236}">
                <a16:creationId xmlns:a16="http://schemas.microsoft.com/office/drawing/2014/main" id="{6B028919-6A18-01F4-BB26-F18ECE53911C}"/>
              </a:ext>
            </a:extLst>
          </p:cNvPr>
          <p:cNvSpPr/>
          <p:nvPr/>
        </p:nvSpPr>
        <p:spPr>
          <a:xfrm>
            <a:off x="4926543"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9" name="Oval 68">
            <a:extLst>
              <a:ext uri="{FF2B5EF4-FFF2-40B4-BE49-F238E27FC236}">
                <a16:creationId xmlns:a16="http://schemas.microsoft.com/office/drawing/2014/main" id="{0578BD73-E803-010F-D580-99A4F5AF1A1C}"/>
              </a:ext>
            </a:extLst>
          </p:cNvPr>
          <p:cNvSpPr/>
          <p:nvPr/>
        </p:nvSpPr>
        <p:spPr>
          <a:xfrm>
            <a:off x="2011495" y="41840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0" name="Oval 69">
            <a:extLst>
              <a:ext uri="{FF2B5EF4-FFF2-40B4-BE49-F238E27FC236}">
                <a16:creationId xmlns:a16="http://schemas.microsoft.com/office/drawing/2014/main" id="{9C50D499-92FE-191F-A066-1C441C1AFEE6}"/>
              </a:ext>
            </a:extLst>
          </p:cNvPr>
          <p:cNvSpPr/>
          <p:nvPr/>
        </p:nvSpPr>
        <p:spPr>
          <a:xfrm>
            <a:off x="2375638" y="418117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1" name="Oval 70">
            <a:extLst>
              <a:ext uri="{FF2B5EF4-FFF2-40B4-BE49-F238E27FC236}">
                <a16:creationId xmlns:a16="http://schemas.microsoft.com/office/drawing/2014/main" id="{038F7BF3-915C-F506-9D7B-79E20DE5B43B}"/>
              </a:ext>
            </a:extLst>
          </p:cNvPr>
          <p:cNvSpPr/>
          <p:nvPr/>
        </p:nvSpPr>
        <p:spPr>
          <a:xfrm>
            <a:off x="2739781"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2" name="Oval 71">
            <a:extLst>
              <a:ext uri="{FF2B5EF4-FFF2-40B4-BE49-F238E27FC236}">
                <a16:creationId xmlns:a16="http://schemas.microsoft.com/office/drawing/2014/main" id="{CD312308-6A25-F4D2-DEEB-2DCB01093378}"/>
              </a:ext>
            </a:extLst>
          </p:cNvPr>
          <p:cNvSpPr/>
          <p:nvPr/>
        </p:nvSpPr>
        <p:spPr>
          <a:xfrm>
            <a:off x="3103924"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4" name="Oval 73">
            <a:extLst>
              <a:ext uri="{FF2B5EF4-FFF2-40B4-BE49-F238E27FC236}">
                <a16:creationId xmlns:a16="http://schemas.microsoft.com/office/drawing/2014/main" id="{E43B8C7F-07DF-0ECB-5312-0A55CBB4A72E}"/>
              </a:ext>
            </a:extLst>
          </p:cNvPr>
          <p:cNvSpPr/>
          <p:nvPr/>
        </p:nvSpPr>
        <p:spPr>
          <a:xfrm>
            <a:off x="3468448"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5" name="Oval 74">
            <a:extLst>
              <a:ext uri="{FF2B5EF4-FFF2-40B4-BE49-F238E27FC236}">
                <a16:creationId xmlns:a16="http://schemas.microsoft.com/office/drawing/2014/main" id="{5BFD544A-5966-9EFC-5B26-0EBC880CA6A7}"/>
              </a:ext>
            </a:extLst>
          </p:cNvPr>
          <p:cNvSpPr/>
          <p:nvPr/>
        </p:nvSpPr>
        <p:spPr>
          <a:xfrm>
            <a:off x="3832972"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6" name="Oval 75">
            <a:extLst>
              <a:ext uri="{FF2B5EF4-FFF2-40B4-BE49-F238E27FC236}">
                <a16:creationId xmlns:a16="http://schemas.microsoft.com/office/drawing/2014/main" id="{7EF0F0EC-AE6F-D745-543C-59511E924829}"/>
              </a:ext>
            </a:extLst>
          </p:cNvPr>
          <p:cNvSpPr/>
          <p:nvPr/>
        </p:nvSpPr>
        <p:spPr>
          <a:xfrm>
            <a:off x="4191317"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7" name="Oval 76">
            <a:extLst>
              <a:ext uri="{FF2B5EF4-FFF2-40B4-BE49-F238E27FC236}">
                <a16:creationId xmlns:a16="http://schemas.microsoft.com/office/drawing/2014/main" id="{B2F2A0B3-CB15-A8CC-3165-78E705E00DA0}"/>
              </a:ext>
            </a:extLst>
          </p:cNvPr>
          <p:cNvSpPr/>
          <p:nvPr/>
        </p:nvSpPr>
        <p:spPr>
          <a:xfrm>
            <a:off x="4562019"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8" name="Oval 77">
            <a:extLst>
              <a:ext uri="{FF2B5EF4-FFF2-40B4-BE49-F238E27FC236}">
                <a16:creationId xmlns:a16="http://schemas.microsoft.com/office/drawing/2014/main" id="{87343FB6-7E3B-B3DE-5779-F283805FF772}"/>
              </a:ext>
            </a:extLst>
          </p:cNvPr>
          <p:cNvSpPr/>
          <p:nvPr/>
        </p:nvSpPr>
        <p:spPr>
          <a:xfrm>
            <a:off x="4926543"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0" name="Oval 89">
            <a:extLst>
              <a:ext uri="{FF2B5EF4-FFF2-40B4-BE49-F238E27FC236}">
                <a16:creationId xmlns:a16="http://schemas.microsoft.com/office/drawing/2014/main" id="{9ADF75C1-2283-CB22-99AC-2C1A54F55AA9}"/>
              </a:ext>
            </a:extLst>
          </p:cNvPr>
          <p:cNvSpPr/>
          <p:nvPr/>
        </p:nvSpPr>
        <p:spPr>
          <a:xfrm>
            <a:off x="2011495" y="502433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1" name="Oval 90">
            <a:extLst>
              <a:ext uri="{FF2B5EF4-FFF2-40B4-BE49-F238E27FC236}">
                <a16:creationId xmlns:a16="http://schemas.microsoft.com/office/drawing/2014/main" id="{0C790E21-B961-56B1-A980-C1C60AD6D249}"/>
              </a:ext>
            </a:extLst>
          </p:cNvPr>
          <p:cNvSpPr/>
          <p:nvPr/>
        </p:nvSpPr>
        <p:spPr>
          <a:xfrm>
            <a:off x="2375638" y="502143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2" name="Oval 91">
            <a:extLst>
              <a:ext uri="{FF2B5EF4-FFF2-40B4-BE49-F238E27FC236}">
                <a16:creationId xmlns:a16="http://schemas.microsoft.com/office/drawing/2014/main" id="{B4E5A90C-4C56-B0A4-F80E-15BA53D01685}"/>
              </a:ext>
            </a:extLst>
          </p:cNvPr>
          <p:cNvSpPr/>
          <p:nvPr/>
        </p:nvSpPr>
        <p:spPr>
          <a:xfrm>
            <a:off x="2739781" y="502143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3" name="Oval 92">
            <a:extLst>
              <a:ext uri="{FF2B5EF4-FFF2-40B4-BE49-F238E27FC236}">
                <a16:creationId xmlns:a16="http://schemas.microsoft.com/office/drawing/2014/main" id="{95D78A90-2F29-8309-25EF-AF983C9E0DF4}"/>
              </a:ext>
            </a:extLst>
          </p:cNvPr>
          <p:cNvSpPr/>
          <p:nvPr/>
        </p:nvSpPr>
        <p:spPr>
          <a:xfrm>
            <a:off x="3103924" y="502143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4" name="Oval 93">
            <a:extLst>
              <a:ext uri="{FF2B5EF4-FFF2-40B4-BE49-F238E27FC236}">
                <a16:creationId xmlns:a16="http://schemas.microsoft.com/office/drawing/2014/main" id="{B8D7AD80-E89E-94FC-05B3-65E2B789EDBF}"/>
              </a:ext>
            </a:extLst>
          </p:cNvPr>
          <p:cNvSpPr/>
          <p:nvPr/>
        </p:nvSpPr>
        <p:spPr>
          <a:xfrm>
            <a:off x="3468448"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5" name="Oval 94">
            <a:extLst>
              <a:ext uri="{FF2B5EF4-FFF2-40B4-BE49-F238E27FC236}">
                <a16:creationId xmlns:a16="http://schemas.microsoft.com/office/drawing/2014/main" id="{C359EA06-9A7D-9E0F-4522-82CD640F0D85}"/>
              </a:ext>
            </a:extLst>
          </p:cNvPr>
          <p:cNvSpPr/>
          <p:nvPr/>
        </p:nvSpPr>
        <p:spPr>
          <a:xfrm>
            <a:off x="3832972"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6" name="Oval 95">
            <a:extLst>
              <a:ext uri="{FF2B5EF4-FFF2-40B4-BE49-F238E27FC236}">
                <a16:creationId xmlns:a16="http://schemas.microsoft.com/office/drawing/2014/main" id="{28D376A2-3656-F7BF-8E97-DA95B182B782}"/>
              </a:ext>
            </a:extLst>
          </p:cNvPr>
          <p:cNvSpPr/>
          <p:nvPr/>
        </p:nvSpPr>
        <p:spPr>
          <a:xfrm>
            <a:off x="4191317"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7" name="Oval 96">
            <a:extLst>
              <a:ext uri="{FF2B5EF4-FFF2-40B4-BE49-F238E27FC236}">
                <a16:creationId xmlns:a16="http://schemas.microsoft.com/office/drawing/2014/main" id="{86771A24-F00F-4429-B5A3-60CC5B631545}"/>
              </a:ext>
            </a:extLst>
          </p:cNvPr>
          <p:cNvSpPr/>
          <p:nvPr/>
        </p:nvSpPr>
        <p:spPr>
          <a:xfrm>
            <a:off x="4562019"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8" name="Oval 97">
            <a:extLst>
              <a:ext uri="{FF2B5EF4-FFF2-40B4-BE49-F238E27FC236}">
                <a16:creationId xmlns:a16="http://schemas.microsoft.com/office/drawing/2014/main" id="{11320E13-6CCD-AA11-E9F0-092E97D873B8}"/>
              </a:ext>
            </a:extLst>
          </p:cNvPr>
          <p:cNvSpPr/>
          <p:nvPr/>
        </p:nvSpPr>
        <p:spPr>
          <a:xfrm>
            <a:off x="4926543"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5" name="Oval 104">
            <a:extLst>
              <a:ext uri="{FF2B5EF4-FFF2-40B4-BE49-F238E27FC236}">
                <a16:creationId xmlns:a16="http://schemas.microsoft.com/office/drawing/2014/main" id="{C078604D-736D-2D36-8664-746636080348}"/>
              </a:ext>
            </a:extLst>
          </p:cNvPr>
          <p:cNvSpPr/>
          <p:nvPr/>
        </p:nvSpPr>
        <p:spPr>
          <a:xfrm>
            <a:off x="2011495" y="537032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6" name="Oval 105">
            <a:extLst>
              <a:ext uri="{FF2B5EF4-FFF2-40B4-BE49-F238E27FC236}">
                <a16:creationId xmlns:a16="http://schemas.microsoft.com/office/drawing/2014/main" id="{DCF7E2D1-1D3D-AE8A-B1C6-08055DE528DA}"/>
              </a:ext>
            </a:extLst>
          </p:cNvPr>
          <p:cNvSpPr/>
          <p:nvPr/>
        </p:nvSpPr>
        <p:spPr>
          <a:xfrm>
            <a:off x="2375638" y="53674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7" name="Oval 106">
            <a:extLst>
              <a:ext uri="{FF2B5EF4-FFF2-40B4-BE49-F238E27FC236}">
                <a16:creationId xmlns:a16="http://schemas.microsoft.com/office/drawing/2014/main" id="{47DC42B4-9713-6197-7E67-351186EFCE73}"/>
              </a:ext>
            </a:extLst>
          </p:cNvPr>
          <p:cNvSpPr/>
          <p:nvPr/>
        </p:nvSpPr>
        <p:spPr>
          <a:xfrm>
            <a:off x="2739781" y="53674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8" name="Oval 107">
            <a:extLst>
              <a:ext uri="{FF2B5EF4-FFF2-40B4-BE49-F238E27FC236}">
                <a16:creationId xmlns:a16="http://schemas.microsoft.com/office/drawing/2014/main" id="{8B7D4B46-0DBC-8E17-9E4A-ED8869CBCB88}"/>
              </a:ext>
            </a:extLst>
          </p:cNvPr>
          <p:cNvSpPr/>
          <p:nvPr/>
        </p:nvSpPr>
        <p:spPr>
          <a:xfrm>
            <a:off x="3103924" y="53674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9" name="Oval 108">
            <a:extLst>
              <a:ext uri="{FF2B5EF4-FFF2-40B4-BE49-F238E27FC236}">
                <a16:creationId xmlns:a16="http://schemas.microsoft.com/office/drawing/2014/main" id="{809198EE-61B6-0C55-5E72-CC96478B3081}"/>
              </a:ext>
            </a:extLst>
          </p:cNvPr>
          <p:cNvSpPr/>
          <p:nvPr/>
        </p:nvSpPr>
        <p:spPr>
          <a:xfrm>
            <a:off x="3468448"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0" name="Oval 109">
            <a:extLst>
              <a:ext uri="{FF2B5EF4-FFF2-40B4-BE49-F238E27FC236}">
                <a16:creationId xmlns:a16="http://schemas.microsoft.com/office/drawing/2014/main" id="{BE48170E-C2C8-5ECB-7B4E-4825282DA9F8}"/>
              </a:ext>
            </a:extLst>
          </p:cNvPr>
          <p:cNvSpPr/>
          <p:nvPr/>
        </p:nvSpPr>
        <p:spPr>
          <a:xfrm>
            <a:off x="3832972"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1" name="Oval 110">
            <a:extLst>
              <a:ext uri="{FF2B5EF4-FFF2-40B4-BE49-F238E27FC236}">
                <a16:creationId xmlns:a16="http://schemas.microsoft.com/office/drawing/2014/main" id="{ABB9A261-A519-8F83-CC9C-C27E7BE7C8BC}"/>
              </a:ext>
            </a:extLst>
          </p:cNvPr>
          <p:cNvSpPr/>
          <p:nvPr/>
        </p:nvSpPr>
        <p:spPr>
          <a:xfrm>
            <a:off x="4191317"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2" name="Oval 111">
            <a:extLst>
              <a:ext uri="{FF2B5EF4-FFF2-40B4-BE49-F238E27FC236}">
                <a16:creationId xmlns:a16="http://schemas.microsoft.com/office/drawing/2014/main" id="{3C6B49AE-22F4-29C7-6562-D5F7B5533FAF}"/>
              </a:ext>
            </a:extLst>
          </p:cNvPr>
          <p:cNvSpPr/>
          <p:nvPr/>
        </p:nvSpPr>
        <p:spPr>
          <a:xfrm>
            <a:off x="4562019"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3" name="Oval 112">
            <a:extLst>
              <a:ext uri="{FF2B5EF4-FFF2-40B4-BE49-F238E27FC236}">
                <a16:creationId xmlns:a16="http://schemas.microsoft.com/office/drawing/2014/main" id="{458A706B-18C3-65BA-DD55-E8D0F35DB7E9}"/>
              </a:ext>
            </a:extLst>
          </p:cNvPr>
          <p:cNvSpPr/>
          <p:nvPr/>
        </p:nvSpPr>
        <p:spPr>
          <a:xfrm>
            <a:off x="4926543"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6" name="Oval 115">
            <a:extLst>
              <a:ext uri="{FF2B5EF4-FFF2-40B4-BE49-F238E27FC236}">
                <a16:creationId xmlns:a16="http://schemas.microsoft.com/office/drawing/2014/main" id="{D11C57C6-EF40-F4C0-3BC7-803F45BD5066}"/>
              </a:ext>
            </a:extLst>
          </p:cNvPr>
          <p:cNvSpPr/>
          <p:nvPr/>
        </p:nvSpPr>
        <p:spPr>
          <a:xfrm>
            <a:off x="2011495" y="615498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7" name="Oval 116">
            <a:extLst>
              <a:ext uri="{FF2B5EF4-FFF2-40B4-BE49-F238E27FC236}">
                <a16:creationId xmlns:a16="http://schemas.microsoft.com/office/drawing/2014/main" id="{4274FBC1-5792-4EF8-6975-F5AA36DEF46D}"/>
              </a:ext>
            </a:extLst>
          </p:cNvPr>
          <p:cNvSpPr/>
          <p:nvPr/>
        </p:nvSpPr>
        <p:spPr>
          <a:xfrm>
            <a:off x="2375638"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8" name="Oval 117">
            <a:extLst>
              <a:ext uri="{FF2B5EF4-FFF2-40B4-BE49-F238E27FC236}">
                <a16:creationId xmlns:a16="http://schemas.microsoft.com/office/drawing/2014/main" id="{88F5D0DA-5D57-0855-F499-3E4388E0A04B}"/>
              </a:ext>
            </a:extLst>
          </p:cNvPr>
          <p:cNvSpPr/>
          <p:nvPr/>
        </p:nvSpPr>
        <p:spPr>
          <a:xfrm>
            <a:off x="2739781" y="615207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9" name="Oval 118">
            <a:extLst>
              <a:ext uri="{FF2B5EF4-FFF2-40B4-BE49-F238E27FC236}">
                <a16:creationId xmlns:a16="http://schemas.microsoft.com/office/drawing/2014/main" id="{D70863FB-17C8-F44A-FCF0-935042648F15}"/>
              </a:ext>
            </a:extLst>
          </p:cNvPr>
          <p:cNvSpPr/>
          <p:nvPr/>
        </p:nvSpPr>
        <p:spPr>
          <a:xfrm>
            <a:off x="3103924" y="615207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3" name="Oval 122">
            <a:extLst>
              <a:ext uri="{FF2B5EF4-FFF2-40B4-BE49-F238E27FC236}">
                <a16:creationId xmlns:a16="http://schemas.microsoft.com/office/drawing/2014/main" id="{E1CF8C33-738A-C89E-6C4A-20BAC9F3863E}"/>
              </a:ext>
            </a:extLst>
          </p:cNvPr>
          <p:cNvSpPr/>
          <p:nvPr/>
        </p:nvSpPr>
        <p:spPr>
          <a:xfrm>
            <a:off x="4562019"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4" name="Oval 123">
            <a:extLst>
              <a:ext uri="{FF2B5EF4-FFF2-40B4-BE49-F238E27FC236}">
                <a16:creationId xmlns:a16="http://schemas.microsoft.com/office/drawing/2014/main" id="{090B0514-3BDB-C3CE-E2C8-7DF23BABCD3E}"/>
              </a:ext>
            </a:extLst>
          </p:cNvPr>
          <p:cNvSpPr/>
          <p:nvPr/>
        </p:nvSpPr>
        <p:spPr>
          <a:xfrm>
            <a:off x="4926543"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5" name="Title 2">
            <a:extLst>
              <a:ext uri="{FF2B5EF4-FFF2-40B4-BE49-F238E27FC236}">
                <a16:creationId xmlns:a16="http://schemas.microsoft.com/office/drawing/2014/main" id="{F7BE47A5-31FE-7369-C739-812BB7B8CA83}"/>
              </a:ext>
            </a:extLst>
          </p:cNvPr>
          <p:cNvSpPr txBox="1"/>
          <p:nvPr/>
        </p:nvSpPr>
        <p:spPr>
          <a:xfrm>
            <a:off x="1913463" y="580100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8%</a:t>
            </a:r>
          </a:p>
        </p:txBody>
      </p:sp>
      <p:sp>
        <p:nvSpPr>
          <p:cNvPr id="126" name="Title 2">
            <a:extLst>
              <a:ext uri="{FF2B5EF4-FFF2-40B4-BE49-F238E27FC236}">
                <a16:creationId xmlns:a16="http://schemas.microsoft.com/office/drawing/2014/main" id="{0CAD56FE-068D-C6AD-6B06-DF4BF875D846}"/>
              </a:ext>
            </a:extLst>
          </p:cNvPr>
          <p:cNvSpPr txBox="1"/>
          <p:nvPr/>
        </p:nvSpPr>
        <p:spPr>
          <a:xfrm>
            <a:off x="3376592" y="5829879"/>
            <a:ext cx="1167300"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12.5% – 13.5%</a:t>
            </a:r>
          </a:p>
        </p:txBody>
      </p:sp>
      <p:sp>
        <p:nvSpPr>
          <p:cNvPr id="127" name="Title 2">
            <a:extLst>
              <a:ext uri="{FF2B5EF4-FFF2-40B4-BE49-F238E27FC236}">
                <a16:creationId xmlns:a16="http://schemas.microsoft.com/office/drawing/2014/main" id="{B5A9709D-06AD-382A-042C-DC037BA6DFC0}"/>
              </a:ext>
            </a:extLst>
          </p:cNvPr>
          <p:cNvSpPr txBox="1"/>
          <p:nvPr/>
        </p:nvSpPr>
        <p:spPr>
          <a:xfrm>
            <a:off x="4476345" y="583499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17%</a:t>
            </a:r>
          </a:p>
        </p:txBody>
      </p:sp>
      <p:cxnSp>
        <p:nvCxnSpPr>
          <p:cNvPr id="138" name="Straight Connector 137">
            <a:extLst>
              <a:ext uri="{FF2B5EF4-FFF2-40B4-BE49-F238E27FC236}">
                <a16:creationId xmlns:a16="http://schemas.microsoft.com/office/drawing/2014/main" id="{A99BF965-57F4-CB8F-FDFE-23CC6ACE8858}"/>
              </a:ext>
            </a:extLst>
          </p:cNvPr>
          <p:cNvCxnSpPr>
            <a:cxnSpLocks/>
          </p:cNvCxnSpPr>
          <p:nvPr/>
        </p:nvCxnSpPr>
        <p:spPr>
          <a:xfrm>
            <a:off x="2505277" y="250286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4" name="Group 3">
            <a:extLst>
              <a:ext uri="{FF2B5EF4-FFF2-40B4-BE49-F238E27FC236}">
                <a16:creationId xmlns:a16="http://schemas.microsoft.com/office/drawing/2014/main" id="{7388ADA4-79FF-4263-80FE-AEE7E55C3A67}"/>
              </a:ext>
            </a:extLst>
          </p:cNvPr>
          <p:cNvGrpSpPr/>
          <p:nvPr/>
        </p:nvGrpSpPr>
        <p:grpSpPr>
          <a:xfrm>
            <a:off x="3829989" y="6152078"/>
            <a:ext cx="278634" cy="272668"/>
            <a:chOff x="4197711" y="6152078"/>
            <a:chExt cx="278634" cy="272668"/>
          </a:xfrm>
        </p:grpSpPr>
        <p:sp>
          <p:nvSpPr>
            <p:cNvPr id="8" name="Freeform 7">
              <a:extLst>
                <a:ext uri="{FF2B5EF4-FFF2-40B4-BE49-F238E27FC236}">
                  <a16:creationId xmlns:a16="http://schemas.microsoft.com/office/drawing/2014/main" id="{4457550D-D6A7-A7C4-1FA9-F03BB865B97A}"/>
                </a:ext>
              </a:extLst>
            </p:cNvPr>
            <p:cNvSpPr/>
            <p:nvPr/>
          </p:nvSpPr>
          <p:spPr>
            <a:xfrm>
              <a:off x="4334637" y="6152078"/>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9" name="Freeform 8">
              <a:extLst>
                <a:ext uri="{FF2B5EF4-FFF2-40B4-BE49-F238E27FC236}">
                  <a16:creationId xmlns:a16="http://schemas.microsoft.com/office/drawing/2014/main" id="{4C18D776-10EF-45C9-08AB-E3BB051419BD}"/>
                </a:ext>
              </a:extLst>
            </p:cNvPr>
            <p:cNvSpPr/>
            <p:nvPr/>
          </p:nvSpPr>
          <p:spPr>
            <a:xfrm rot="10800000">
              <a:off x="4197711" y="6152078"/>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grpSp>
        <p:nvGrpSpPr>
          <p:cNvPr id="7" name="Group 6">
            <a:extLst>
              <a:ext uri="{FF2B5EF4-FFF2-40B4-BE49-F238E27FC236}">
                <a16:creationId xmlns:a16="http://schemas.microsoft.com/office/drawing/2014/main" id="{729FECA7-E6CF-980C-519E-7505EFACCFAE}"/>
              </a:ext>
            </a:extLst>
          </p:cNvPr>
          <p:cNvGrpSpPr/>
          <p:nvPr/>
        </p:nvGrpSpPr>
        <p:grpSpPr>
          <a:xfrm>
            <a:off x="3465681" y="6152078"/>
            <a:ext cx="275054" cy="272668"/>
            <a:chOff x="3465681" y="6152078"/>
            <a:chExt cx="275054" cy="272668"/>
          </a:xfrm>
        </p:grpSpPr>
        <p:sp>
          <p:nvSpPr>
            <p:cNvPr id="121" name="Oval 120">
              <a:extLst>
                <a:ext uri="{FF2B5EF4-FFF2-40B4-BE49-F238E27FC236}">
                  <a16:creationId xmlns:a16="http://schemas.microsoft.com/office/drawing/2014/main" id="{EEF402AA-A4A0-D4C2-059E-E66982B6EBE5}"/>
                </a:ext>
              </a:extLst>
            </p:cNvPr>
            <p:cNvSpPr/>
            <p:nvPr/>
          </p:nvSpPr>
          <p:spPr>
            <a:xfrm>
              <a:off x="3468067" y="61520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 name="Freeform 11">
              <a:extLst>
                <a:ext uri="{FF2B5EF4-FFF2-40B4-BE49-F238E27FC236}">
                  <a16:creationId xmlns:a16="http://schemas.microsoft.com/office/drawing/2014/main" id="{35855531-27C6-679E-C97F-AF870D24775B}"/>
                </a:ext>
              </a:extLst>
            </p:cNvPr>
            <p:cNvSpPr/>
            <p:nvPr/>
          </p:nvSpPr>
          <p:spPr>
            <a:xfrm rot="10800000">
              <a:off x="3465681" y="6152078"/>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cxnSp>
        <p:nvCxnSpPr>
          <p:cNvPr id="11" name="Straight Connector 10">
            <a:extLst>
              <a:ext uri="{FF2B5EF4-FFF2-40B4-BE49-F238E27FC236}">
                <a16:creationId xmlns:a16="http://schemas.microsoft.com/office/drawing/2014/main" id="{57F252BD-6762-EC66-7068-AC9CF694399B}"/>
              </a:ext>
            </a:extLst>
          </p:cNvPr>
          <p:cNvCxnSpPr>
            <a:cxnSpLocks/>
          </p:cNvCxnSpPr>
          <p:nvPr/>
        </p:nvCxnSpPr>
        <p:spPr>
          <a:xfrm>
            <a:off x="2499977" y="2641194"/>
            <a:ext cx="183218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9A9F847C-F6A3-750E-3F76-D88E6683C2CD}"/>
              </a:ext>
            </a:extLst>
          </p:cNvPr>
          <p:cNvCxnSpPr>
            <a:cxnSpLocks/>
          </p:cNvCxnSpPr>
          <p:nvPr/>
        </p:nvCxnSpPr>
        <p:spPr>
          <a:xfrm>
            <a:off x="4321568" y="250286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C8309F13-4E9D-7054-25F1-DA0794A180CE}"/>
              </a:ext>
            </a:extLst>
          </p:cNvPr>
          <p:cNvSpPr/>
          <p:nvPr/>
        </p:nvSpPr>
        <p:spPr>
          <a:xfrm>
            <a:off x="4200683"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 name="Title 2">
            <a:extLst>
              <a:ext uri="{FF2B5EF4-FFF2-40B4-BE49-F238E27FC236}">
                <a16:creationId xmlns:a16="http://schemas.microsoft.com/office/drawing/2014/main" id="{1F431C53-15BB-D002-6D01-8A74DDE9F95A}"/>
              </a:ext>
            </a:extLst>
          </p:cNvPr>
          <p:cNvSpPr txBox="1"/>
          <p:nvPr/>
        </p:nvSpPr>
        <p:spPr>
          <a:xfrm>
            <a:off x="544108" y="2195362"/>
            <a:ext cx="1070480" cy="282528"/>
          </a:xfrm>
          <a:prstGeom prst="rect">
            <a:avLst/>
          </a:prstGeom>
        </p:spPr>
        <p:txBody>
          <a:bodyPr anchor="t">
            <a:normAutofit fontScale="92500" lnSpcReduction="2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600">
                <a:solidFill>
                  <a:schemeClr val="tx1"/>
                </a:solidFill>
                <a:latin typeface="Yu Gothic Medium" panose="020B0400000000000000" pitchFamily="34" charset="-128"/>
                <a:ea typeface="Yu Gothic Medium" panose="020B0400000000000000" pitchFamily="34" charset="-128"/>
              </a:rPr>
              <a:t>色調</a:t>
            </a:r>
            <a:endParaRPr lang="en-US" sz="1600" dirty="0">
              <a:solidFill>
                <a:schemeClr val="tx1"/>
              </a:solidFill>
              <a:latin typeface="Yu Gothic Medium" panose="020B0400000000000000" pitchFamily="34" charset="-128"/>
              <a:ea typeface="Yu Gothic Medium" panose="020B0400000000000000" pitchFamily="34" charset="-128"/>
            </a:endParaRPr>
          </a:p>
        </p:txBody>
      </p:sp>
      <p:cxnSp>
        <p:nvCxnSpPr>
          <p:cNvPr id="6" name="Straight Connector 5">
            <a:extLst>
              <a:ext uri="{FF2B5EF4-FFF2-40B4-BE49-F238E27FC236}">
                <a16:creationId xmlns:a16="http://schemas.microsoft.com/office/drawing/2014/main" id="{B29421CC-6B4D-51D1-9EFE-55BA787B2933}"/>
              </a:ext>
            </a:extLst>
          </p:cNvPr>
          <p:cNvCxnSpPr>
            <a:cxnSpLocks/>
          </p:cNvCxnSpPr>
          <p:nvPr/>
        </p:nvCxnSpPr>
        <p:spPr>
          <a:xfrm>
            <a:off x="1079348" y="2303728"/>
            <a:ext cx="85961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7" name="Title 2">
            <a:extLst>
              <a:ext uri="{FF2B5EF4-FFF2-40B4-BE49-F238E27FC236}">
                <a16:creationId xmlns:a16="http://schemas.microsoft.com/office/drawing/2014/main" id="{4DDA788F-9AF7-6AA0-FCE5-4D8860307799}"/>
              </a:ext>
            </a:extLst>
          </p:cNvPr>
          <p:cNvSpPr txBox="1"/>
          <p:nvPr/>
        </p:nvSpPr>
        <p:spPr>
          <a:xfrm>
            <a:off x="510213" y="3297392"/>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ボディ</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18" name="Straight Connector 17">
            <a:extLst>
              <a:ext uri="{FF2B5EF4-FFF2-40B4-BE49-F238E27FC236}">
                <a16:creationId xmlns:a16="http://schemas.microsoft.com/office/drawing/2014/main" id="{347423BC-5645-E1FF-1DDC-3F7AFBEC716E}"/>
              </a:ext>
            </a:extLst>
          </p:cNvPr>
          <p:cNvCxnSpPr>
            <a:cxnSpLocks/>
          </p:cNvCxnSpPr>
          <p:nvPr/>
        </p:nvCxnSpPr>
        <p:spPr>
          <a:xfrm>
            <a:off x="1186480" y="3465263"/>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9" name="Title 2">
            <a:extLst>
              <a:ext uri="{FF2B5EF4-FFF2-40B4-BE49-F238E27FC236}">
                <a16:creationId xmlns:a16="http://schemas.microsoft.com/office/drawing/2014/main" id="{B6D1CA83-5FF9-7353-5B0C-27936E39F793}"/>
              </a:ext>
            </a:extLst>
          </p:cNvPr>
          <p:cNvSpPr txBox="1"/>
          <p:nvPr/>
        </p:nvSpPr>
        <p:spPr>
          <a:xfrm>
            <a:off x="510213" y="4168543"/>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甘み</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22" name="Straight Connector 21">
            <a:extLst>
              <a:ext uri="{FF2B5EF4-FFF2-40B4-BE49-F238E27FC236}">
                <a16:creationId xmlns:a16="http://schemas.microsoft.com/office/drawing/2014/main" id="{28C6B0B2-1B83-1DC9-D7AC-052E876FEF22}"/>
              </a:ext>
            </a:extLst>
          </p:cNvPr>
          <p:cNvCxnSpPr>
            <a:cxnSpLocks/>
          </p:cNvCxnSpPr>
          <p:nvPr/>
        </p:nvCxnSpPr>
        <p:spPr>
          <a:xfrm>
            <a:off x="1079348" y="4336414"/>
            <a:ext cx="85961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3" name="Title 2">
            <a:extLst>
              <a:ext uri="{FF2B5EF4-FFF2-40B4-BE49-F238E27FC236}">
                <a16:creationId xmlns:a16="http://schemas.microsoft.com/office/drawing/2014/main" id="{694BD265-FD98-FF9A-A662-C13BA03FFC37}"/>
              </a:ext>
            </a:extLst>
          </p:cNvPr>
          <p:cNvSpPr txBox="1"/>
          <p:nvPr/>
        </p:nvSpPr>
        <p:spPr>
          <a:xfrm>
            <a:off x="510213" y="5008802"/>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オーク</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24" name="Straight Connector 23">
            <a:extLst>
              <a:ext uri="{FF2B5EF4-FFF2-40B4-BE49-F238E27FC236}">
                <a16:creationId xmlns:a16="http://schemas.microsoft.com/office/drawing/2014/main" id="{BA2222E8-95E0-FF41-A672-4C74153343F3}"/>
              </a:ext>
            </a:extLst>
          </p:cNvPr>
          <p:cNvCxnSpPr>
            <a:cxnSpLocks/>
          </p:cNvCxnSpPr>
          <p:nvPr/>
        </p:nvCxnSpPr>
        <p:spPr>
          <a:xfrm>
            <a:off x="1186480" y="5176673"/>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5" name="Title 2">
            <a:extLst>
              <a:ext uri="{FF2B5EF4-FFF2-40B4-BE49-F238E27FC236}">
                <a16:creationId xmlns:a16="http://schemas.microsoft.com/office/drawing/2014/main" id="{5E87CB18-0AF1-2BEA-0915-488896AEF292}"/>
              </a:ext>
            </a:extLst>
          </p:cNvPr>
          <p:cNvSpPr txBox="1"/>
          <p:nvPr/>
        </p:nvSpPr>
        <p:spPr>
          <a:xfrm>
            <a:off x="510213" y="5354791"/>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酸</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26" name="Straight Connector 25">
            <a:extLst>
              <a:ext uri="{FF2B5EF4-FFF2-40B4-BE49-F238E27FC236}">
                <a16:creationId xmlns:a16="http://schemas.microsoft.com/office/drawing/2014/main" id="{01ED353B-1899-0477-9ADB-8E40FF2F4002}"/>
              </a:ext>
            </a:extLst>
          </p:cNvPr>
          <p:cNvCxnSpPr>
            <a:cxnSpLocks/>
          </p:cNvCxnSpPr>
          <p:nvPr/>
        </p:nvCxnSpPr>
        <p:spPr>
          <a:xfrm>
            <a:off x="901139" y="5522662"/>
            <a:ext cx="1037827"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7" name="Title 2">
            <a:extLst>
              <a:ext uri="{FF2B5EF4-FFF2-40B4-BE49-F238E27FC236}">
                <a16:creationId xmlns:a16="http://schemas.microsoft.com/office/drawing/2014/main" id="{A14F85B6-04C1-CB59-321E-41369BB590FE}"/>
              </a:ext>
            </a:extLst>
          </p:cNvPr>
          <p:cNvSpPr txBox="1"/>
          <p:nvPr/>
        </p:nvSpPr>
        <p:spPr>
          <a:xfrm>
            <a:off x="510213" y="613944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アルコール</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28" name="Straight Connector 27">
            <a:extLst>
              <a:ext uri="{FF2B5EF4-FFF2-40B4-BE49-F238E27FC236}">
                <a16:creationId xmlns:a16="http://schemas.microsoft.com/office/drawing/2014/main" id="{574E6A36-794E-BA9C-7DAB-AB6B6E1F974B}"/>
              </a:ext>
            </a:extLst>
          </p:cNvPr>
          <p:cNvCxnSpPr>
            <a:cxnSpLocks/>
          </p:cNvCxnSpPr>
          <p:nvPr/>
        </p:nvCxnSpPr>
        <p:spPr>
          <a:xfrm>
            <a:off x="1614588" y="6307316"/>
            <a:ext cx="32437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1" name="Title 2">
            <a:extLst>
              <a:ext uri="{FF2B5EF4-FFF2-40B4-BE49-F238E27FC236}">
                <a16:creationId xmlns:a16="http://schemas.microsoft.com/office/drawing/2014/main" id="{E4B87444-2982-7A3A-1DF7-A457317BAE8E}"/>
              </a:ext>
            </a:extLst>
          </p:cNvPr>
          <p:cNvSpPr txBox="1"/>
          <p:nvPr/>
        </p:nvSpPr>
        <p:spPr>
          <a:xfrm>
            <a:off x="1892628" y="3024180"/>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ライト</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32" name="Title 2">
            <a:extLst>
              <a:ext uri="{FF2B5EF4-FFF2-40B4-BE49-F238E27FC236}">
                <a16:creationId xmlns:a16="http://schemas.microsoft.com/office/drawing/2014/main" id="{7474AF3D-3C4E-D5DC-125C-D71441F0A938}"/>
              </a:ext>
            </a:extLst>
          </p:cNvPr>
          <p:cNvSpPr txBox="1"/>
          <p:nvPr/>
        </p:nvSpPr>
        <p:spPr>
          <a:xfrm>
            <a:off x="2981780" y="3024180"/>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ミディアム</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33" name="Title 2">
            <a:extLst>
              <a:ext uri="{FF2B5EF4-FFF2-40B4-BE49-F238E27FC236}">
                <a16:creationId xmlns:a16="http://schemas.microsoft.com/office/drawing/2014/main" id="{7A2DB3E6-E853-6EF6-BBF6-D830C78A4C2C}"/>
              </a:ext>
            </a:extLst>
          </p:cNvPr>
          <p:cNvSpPr txBox="1"/>
          <p:nvPr/>
        </p:nvSpPr>
        <p:spPr>
          <a:xfrm>
            <a:off x="4455510" y="3024180"/>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フル</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34" name="Title 2">
            <a:extLst>
              <a:ext uri="{FF2B5EF4-FFF2-40B4-BE49-F238E27FC236}">
                <a16:creationId xmlns:a16="http://schemas.microsoft.com/office/drawing/2014/main" id="{508C791E-DC9C-4DCA-3C10-F94BD79EBC3A}"/>
              </a:ext>
            </a:extLst>
          </p:cNvPr>
          <p:cNvSpPr txBox="1"/>
          <p:nvPr/>
        </p:nvSpPr>
        <p:spPr>
          <a:xfrm>
            <a:off x="1892628" y="3864440"/>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辛口</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35" name="Title 2">
            <a:extLst>
              <a:ext uri="{FF2B5EF4-FFF2-40B4-BE49-F238E27FC236}">
                <a16:creationId xmlns:a16="http://schemas.microsoft.com/office/drawing/2014/main" id="{94AB3501-7658-D294-F92F-CFFA0FBB7F1A}"/>
              </a:ext>
            </a:extLst>
          </p:cNvPr>
          <p:cNvSpPr txBox="1"/>
          <p:nvPr/>
        </p:nvSpPr>
        <p:spPr>
          <a:xfrm>
            <a:off x="3013196" y="3864440"/>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中辛口</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36" name="Title 2">
            <a:extLst>
              <a:ext uri="{FF2B5EF4-FFF2-40B4-BE49-F238E27FC236}">
                <a16:creationId xmlns:a16="http://schemas.microsoft.com/office/drawing/2014/main" id="{346D94CF-01B8-5613-65E8-180912778B4F}"/>
              </a:ext>
            </a:extLst>
          </p:cNvPr>
          <p:cNvSpPr txBox="1"/>
          <p:nvPr/>
        </p:nvSpPr>
        <p:spPr>
          <a:xfrm>
            <a:off x="4455510" y="3864440"/>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甘口</a:t>
            </a:r>
            <a:endParaRPr lang="ja-JP" alt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37" name="Title 2">
            <a:extLst>
              <a:ext uri="{FF2B5EF4-FFF2-40B4-BE49-F238E27FC236}">
                <a16:creationId xmlns:a16="http://schemas.microsoft.com/office/drawing/2014/main" id="{57308A1A-8BAD-349E-6F27-462E515359FE}"/>
              </a:ext>
            </a:extLst>
          </p:cNvPr>
          <p:cNvSpPr txBox="1"/>
          <p:nvPr/>
        </p:nvSpPr>
        <p:spPr>
          <a:xfrm>
            <a:off x="1648792" y="4723800"/>
            <a:ext cx="1269752"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dirty="0">
                <a:solidFill>
                  <a:schemeClr val="tx1"/>
                </a:solidFill>
                <a:latin typeface="Yu Gothic" panose="020B0400000000000000" pitchFamily="34" charset="-128"/>
                <a:ea typeface="Yu Gothic" panose="020B0400000000000000" pitchFamily="34" charset="-128"/>
              </a:rPr>
              <a:t>未使用</a:t>
            </a:r>
            <a:r>
              <a:rPr lang="en-AU" altLang="ja-JP" sz="1200" cap="none" dirty="0">
                <a:solidFill>
                  <a:schemeClr val="tx1"/>
                </a:solidFill>
                <a:latin typeface="Yu Gothic" panose="020B0400000000000000" pitchFamily="34" charset="-128"/>
                <a:ea typeface="Yu Gothic" panose="020B0400000000000000" pitchFamily="34" charset="-128"/>
              </a:rPr>
              <a:t>/</a:t>
            </a:r>
            <a:r>
              <a:rPr lang="ja-JP" altLang="en-US" sz="1200" cap="none" dirty="0">
                <a:solidFill>
                  <a:schemeClr val="tx1"/>
                </a:solidFill>
                <a:latin typeface="Yu Gothic" panose="020B0400000000000000" pitchFamily="34" charset="-128"/>
                <a:ea typeface="Yu Gothic" panose="020B0400000000000000" pitchFamily="34" charset="-128"/>
              </a:rPr>
              <a:t>低い</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39" name="Title 2">
            <a:extLst>
              <a:ext uri="{FF2B5EF4-FFF2-40B4-BE49-F238E27FC236}">
                <a16:creationId xmlns:a16="http://schemas.microsoft.com/office/drawing/2014/main" id="{D1F4DB35-EA97-9CC0-3D52-1FCDF8D4C4B1}"/>
              </a:ext>
            </a:extLst>
          </p:cNvPr>
          <p:cNvSpPr txBox="1"/>
          <p:nvPr/>
        </p:nvSpPr>
        <p:spPr>
          <a:xfrm>
            <a:off x="3017805" y="4727754"/>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ミディアム</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40" name="Title 2">
            <a:extLst>
              <a:ext uri="{FF2B5EF4-FFF2-40B4-BE49-F238E27FC236}">
                <a16:creationId xmlns:a16="http://schemas.microsoft.com/office/drawing/2014/main" id="{BA0577ED-6C0F-7837-B69F-49E26509D2BB}"/>
              </a:ext>
            </a:extLst>
          </p:cNvPr>
          <p:cNvSpPr txBox="1"/>
          <p:nvPr/>
        </p:nvSpPr>
        <p:spPr>
          <a:xfrm>
            <a:off x="4460119" y="4698880"/>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高</a:t>
            </a:r>
            <a:endParaRPr lang="en-US" sz="1200" cap="none" dirty="0">
              <a:solidFill>
                <a:schemeClr val="tx1"/>
              </a:solidFill>
              <a:latin typeface="Yu Gothic" panose="020B0400000000000000" pitchFamily="34" charset="-128"/>
              <a:ea typeface="Yu Gothic" panose="020B0400000000000000" pitchFamily="34" charset="-128"/>
            </a:endParaRPr>
          </a:p>
        </p:txBody>
      </p:sp>
    </p:spTree>
    <p:extLst>
      <p:ext uri="{BB962C8B-B14F-4D97-AF65-F5344CB8AC3E}">
        <p14:creationId xmlns:p14="http://schemas.microsoft.com/office/powerpoint/2010/main" val="259261237"/>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A53CAD1-41AE-603C-A2AC-6F78511DB248}"/>
              </a:ext>
            </a:extLst>
          </p:cNvPr>
          <p:cNvSpPr txBox="1"/>
          <p:nvPr/>
        </p:nvSpPr>
        <p:spPr>
          <a:xfrm>
            <a:off x="512573" y="523183"/>
            <a:ext cx="5541444" cy="1016689"/>
          </a:xfrm>
          <a:prstGeom prst="rect">
            <a:avLst/>
          </a:prstGeom>
          <a:noFill/>
        </p:spPr>
        <p:txBody>
          <a:bodyPr wrap="square">
            <a:spAutoFit/>
          </a:bodyPr>
          <a:lstStyle/>
          <a:p>
            <a:pPr>
              <a:lnSpc>
                <a:spcPct val="82000"/>
              </a:lnSpc>
            </a:pPr>
            <a:r>
              <a:rPr lang="en-AU" altLang="ja-JP" sz="3200" dirty="0">
                <a:solidFill>
                  <a:srgbClr val="601329"/>
                </a:solidFill>
                <a:ea typeface="Yu Gothic Medium" panose="020B0400000000000000" pitchFamily="34" charset="-128"/>
                <a:cs typeface="Arial" panose="020B0604020202020204" pitchFamily="34" charset="0"/>
              </a:rPr>
              <a:t>ORANGE</a:t>
            </a:r>
            <a:br>
              <a:rPr lang="en-US" sz="6000" dirty="0">
                <a:solidFill>
                  <a:srgbClr val="B2D8BE"/>
                </a:solidFill>
                <a:latin typeface="Yu Gothic Medium" panose="020B0400000000000000" pitchFamily="34" charset="-128"/>
                <a:ea typeface="Yu Gothic Medium" panose="020B0400000000000000" pitchFamily="34" charset="-128"/>
              </a:rPr>
            </a:br>
            <a:r>
              <a:rPr lang="ja-JP" altLang="en-US" sz="4000" dirty="0">
                <a:solidFill>
                  <a:schemeClr val="bg2"/>
                </a:solidFill>
                <a:latin typeface="Yu Gothic Medium" panose="020B0400000000000000" pitchFamily="34" charset="-128"/>
                <a:ea typeface="Yu Gothic Medium" panose="020B0400000000000000" pitchFamily="34" charset="-128"/>
              </a:rPr>
              <a:t>ピノ・ノワール</a:t>
            </a:r>
            <a:endParaRPr lang="en-US" sz="4000" dirty="0">
              <a:solidFill>
                <a:schemeClr val="bg2"/>
              </a:solidFill>
              <a:latin typeface="Yu Gothic Medium" panose="020B0400000000000000" pitchFamily="34" charset="-128"/>
              <a:ea typeface="Yu Gothic Medium" panose="020B0400000000000000" pitchFamily="34" charset="-128"/>
            </a:endParaRPr>
          </a:p>
        </p:txBody>
      </p:sp>
      <p:sp>
        <p:nvSpPr>
          <p:cNvPr id="6" name="TextBox 5">
            <a:extLst>
              <a:ext uri="{FF2B5EF4-FFF2-40B4-BE49-F238E27FC236}">
                <a16:creationId xmlns:a16="http://schemas.microsoft.com/office/drawing/2014/main" id="{3937CC6C-038C-22C6-5A1B-F274BB411F78}"/>
              </a:ext>
            </a:extLst>
          </p:cNvPr>
          <p:cNvSpPr txBox="1"/>
          <p:nvPr/>
        </p:nvSpPr>
        <p:spPr>
          <a:xfrm>
            <a:off x="512573" y="2155414"/>
            <a:ext cx="3819797" cy="1077218"/>
          </a:xfrm>
          <a:prstGeom prst="rect">
            <a:avLst/>
          </a:prstGeom>
          <a:noFill/>
        </p:spPr>
        <p:txBody>
          <a:bodyPr wrap="square" anchor="b">
            <a:spAutoFit/>
          </a:bodyPr>
          <a:lstStyle/>
          <a:p>
            <a:pPr algn="ctr">
              <a:spcBef>
                <a:spcPts val="217"/>
              </a:spcBef>
              <a:spcAft>
                <a:spcPts val="315"/>
              </a:spcAft>
            </a:pPr>
            <a:r>
              <a:rPr lang="ja-JP" altLang="en-US" sz="1600" dirty="0">
                <a:effectLst/>
                <a:latin typeface="Yu Gothic Medium" panose="020B0400000000000000" pitchFamily="34" charset="-128"/>
                <a:ea typeface="Yu Gothic Medium" panose="020B0400000000000000" pitchFamily="34" charset="-128"/>
              </a:rPr>
              <a:t>カベルネ・ソーヴィニヨンや</a:t>
            </a:r>
            <a:br>
              <a:rPr lang="en-AU" altLang="ja-JP" sz="1600" dirty="0">
                <a:effectLst/>
                <a:latin typeface="Yu Gothic Medium" panose="020B0400000000000000" pitchFamily="34" charset="-128"/>
                <a:ea typeface="Yu Gothic Medium" panose="020B0400000000000000" pitchFamily="34" charset="-128"/>
              </a:rPr>
            </a:br>
            <a:r>
              <a:rPr lang="ja-JP" altLang="en-US" sz="1600" dirty="0">
                <a:effectLst/>
                <a:latin typeface="Yu Gothic Medium" panose="020B0400000000000000" pitchFamily="34" charset="-128"/>
                <a:ea typeface="Yu Gothic Medium" panose="020B0400000000000000" pitchFamily="34" charset="-128"/>
              </a:rPr>
              <a:t>シラーズに匹敵するほど</a:t>
            </a:r>
            <a:br>
              <a:rPr lang="en-US" altLang="ja-JP" sz="1600" dirty="0">
                <a:latin typeface="Yu Gothic Medium" panose="020B0400000000000000" pitchFamily="34" charset="-128"/>
                <a:ea typeface="Yu Gothic Medium" panose="020B0400000000000000" pitchFamily="34" charset="-128"/>
              </a:rPr>
            </a:br>
            <a:r>
              <a:rPr lang="ja-JP" altLang="en-US" sz="1600" dirty="0">
                <a:effectLst/>
                <a:latin typeface="Yu Gothic Medium" panose="020B0400000000000000" pitchFamily="34" charset="-128"/>
                <a:ea typeface="Yu Gothic Medium" panose="020B0400000000000000" pitchFamily="34" charset="-128"/>
              </a:rPr>
              <a:t>テクスチャーや味わいの</a:t>
            </a:r>
            <a:br>
              <a:rPr lang="en-AU" altLang="ja-JP" sz="1600" dirty="0">
                <a:effectLst/>
                <a:latin typeface="Yu Gothic Medium" panose="020B0400000000000000" pitchFamily="34" charset="-128"/>
                <a:ea typeface="Yu Gothic Medium" panose="020B0400000000000000" pitchFamily="34" charset="-128"/>
              </a:rPr>
            </a:br>
            <a:r>
              <a:rPr lang="ja-JP" altLang="en-US" sz="1600" dirty="0">
                <a:effectLst/>
                <a:latin typeface="Yu Gothic Medium" panose="020B0400000000000000" pitchFamily="34" charset="-128"/>
                <a:ea typeface="Yu Gothic Medium" panose="020B0400000000000000" pitchFamily="34" charset="-128"/>
              </a:rPr>
              <a:t>深いものもある</a:t>
            </a:r>
            <a:endParaRPr lang="en-AU" sz="1600" dirty="0">
              <a:effectLst/>
              <a:latin typeface="Yu Gothic Medium" panose="020B0400000000000000" pitchFamily="34" charset="-128"/>
              <a:ea typeface="Yu Gothic Medium" panose="020B0400000000000000" pitchFamily="34" charset="-128"/>
            </a:endParaRPr>
          </a:p>
        </p:txBody>
      </p:sp>
      <p:cxnSp>
        <p:nvCxnSpPr>
          <p:cNvPr id="20" name="Straight Connector 19">
            <a:extLst>
              <a:ext uri="{FF2B5EF4-FFF2-40B4-BE49-F238E27FC236}">
                <a16:creationId xmlns:a16="http://schemas.microsoft.com/office/drawing/2014/main" id="{3654D054-7B9D-D4AC-4445-35BFD05D1739}"/>
              </a:ext>
            </a:extLst>
          </p:cNvPr>
          <p:cNvCxnSpPr>
            <a:cxnSpLocks/>
          </p:cNvCxnSpPr>
          <p:nvPr/>
        </p:nvCxnSpPr>
        <p:spPr>
          <a:xfrm>
            <a:off x="6721231" y="2148057"/>
            <a:ext cx="1071054"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1B638749-00FB-780E-CC25-0154A0ECA7AD}"/>
              </a:ext>
            </a:extLst>
          </p:cNvPr>
          <p:cNvCxnSpPr>
            <a:cxnSpLocks/>
          </p:cNvCxnSpPr>
          <p:nvPr/>
        </p:nvCxnSpPr>
        <p:spPr>
          <a:xfrm>
            <a:off x="2422471" y="3278431"/>
            <a:ext cx="0" cy="342029"/>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CB2C604B-08E1-D968-D2A2-6A9E8712F43E}"/>
              </a:ext>
            </a:extLst>
          </p:cNvPr>
          <p:cNvCxnSpPr>
            <a:cxnSpLocks/>
          </p:cNvCxnSpPr>
          <p:nvPr/>
        </p:nvCxnSpPr>
        <p:spPr>
          <a:xfrm>
            <a:off x="2422471" y="3612840"/>
            <a:ext cx="3532852"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6" name="Oval 25">
            <a:extLst>
              <a:ext uri="{FF2B5EF4-FFF2-40B4-BE49-F238E27FC236}">
                <a16:creationId xmlns:a16="http://schemas.microsoft.com/office/drawing/2014/main" id="{EA6BCBDD-680C-58C3-153A-39C29DAC56F3}"/>
              </a:ext>
            </a:extLst>
          </p:cNvPr>
          <p:cNvSpPr/>
          <p:nvPr/>
        </p:nvSpPr>
        <p:spPr>
          <a:xfrm>
            <a:off x="7790488" y="927506"/>
            <a:ext cx="2422770" cy="2422770"/>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27" name="object 58">
            <a:extLst>
              <a:ext uri="{FF2B5EF4-FFF2-40B4-BE49-F238E27FC236}">
                <a16:creationId xmlns:a16="http://schemas.microsoft.com/office/drawing/2014/main" id="{78AE6EC6-A66B-DA1E-D63F-D79E7AD819BE}"/>
              </a:ext>
            </a:extLst>
          </p:cNvPr>
          <p:cNvSpPr txBox="1"/>
          <p:nvPr/>
        </p:nvSpPr>
        <p:spPr>
          <a:xfrm>
            <a:off x="7961766" y="1794947"/>
            <a:ext cx="2101855" cy="706219"/>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lnSpc>
                <a:spcPct val="82000"/>
              </a:lnSpc>
              <a:spcBef>
                <a:spcPts val="217"/>
              </a:spcBef>
            </a:pPr>
            <a:r>
              <a:rPr lang="ja-JP" altLang="en-US" sz="1800" dirty="0">
                <a:solidFill>
                  <a:schemeClr val="tx1"/>
                </a:solidFill>
                <a:effectLst/>
                <a:latin typeface="Yu Gothic" panose="020B0400000000000000" pitchFamily="34" charset="-128"/>
                <a:ea typeface="Yu Gothic" panose="020B0400000000000000" pitchFamily="34" charset="-128"/>
              </a:rPr>
              <a:t>オレンジの冷涼な</a:t>
            </a:r>
            <a:br>
              <a:rPr lang="ja-JP" altLang="en-US" sz="1800" dirty="0">
                <a:solidFill>
                  <a:schemeClr val="tx1"/>
                </a:solidFill>
                <a:effectLst/>
                <a:latin typeface="Yu Gothic" panose="020B0400000000000000" pitchFamily="34" charset="-128"/>
                <a:ea typeface="Yu Gothic" panose="020B0400000000000000" pitchFamily="34" charset="-128"/>
              </a:rPr>
            </a:br>
            <a:r>
              <a:rPr lang="ja-JP" altLang="en-US" sz="1800" dirty="0">
                <a:solidFill>
                  <a:schemeClr val="tx1"/>
                </a:solidFill>
                <a:effectLst/>
                <a:latin typeface="Yu Gothic" panose="020B0400000000000000" pitchFamily="34" charset="-128"/>
                <a:ea typeface="Yu Gothic" panose="020B0400000000000000" pitchFamily="34" charset="-128"/>
              </a:rPr>
              <a:t>気候と高い標高に</a:t>
            </a:r>
            <a:br>
              <a:rPr lang="ja-JP" altLang="en-US" sz="1800" dirty="0">
                <a:solidFill>
                  <a:schemeClr val="tx1"/>
                </a:solidFill>
                <a:effectLst/>
                <a:latin typeface="Yu Gothic" panose="020B0400000000000000" pitchFamily="34" charset="-128"/>
                <a:ea typeface="Yu Gothic" panose="020B0400000000000000" pitchFamily="34" charset="-128"/>
              </a:rPr>
            </a:br>
            <a:r>
              <a:rPr lang="ja-JP" altLang="en-US" sz="1800" dirty="0">
                <a:solidFill>
                  <a:schemeClr val="tx1"/>
                </a:solidFill>
                <a:effectLst/>
                <a:latin typeface="Yu Gothic" panose="020B0400000000000000" pitchFamily="34" charset="-128"/>
                <a:ea typeface="Yu Gothic" panose="020B0400000000000000" pitchFamily="34" charset="-128"/>
              </a:rPr>
              <a:t>よく適した品種</a:t>
            </a:r>
            <a:endParaRPr lang="en-AU" sz="1800" dirty="0">
              <a:solidFill>
                <a:schemeClr val="tx1"/>
              </a:solidFill>
              <a:effectLst/>
              <a:latin typeface="Yu Gothic" panose="020B0400000000000000" pitchFamily="34" charset="-128"/>
              <a:ea typeface="Yu Gothic" panose="020B0400000000000000" pitchFamily="34" charset="-128"/>
            </a:endParaRPr>
          </a:p>
        </p:txBody>
      </p:sp>
      <p:pic>
        <p:nvPicPr>
          <p:cNvPr id="3" name="Picture Placeholder 8">
            <a:extLst>
              <a:ext uri="{FF2B5EF4-FFF2-40B4-BE49-F238E27FC236}">
                <a16:creationId xmlns:a16="http://schemas.microsoft.com/office/drawing/2014/main" id="{00E01808-059B-3E38-E255-56D2BA1A6CF6}"/>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340682" y="368300"/>
            <a:ext cx="2114328" cy="6400800"/>
          </a:xfrm>
          <a:prstGeom prst="rect">
            <a:avLst/>
          </a:prstGeom>
        </p:spPr>
      </p:pic>
      <p:sp>
        <p:nvSpPr>
          <p:cNvPr id="5" name="object 10">
            <a:extLst>
              <a:ext uri="{FF2B5EF4-FFF2-40B4-BE49-F238E27FC236}">
                <a16:creationId xmlns:a16="http://schemas.microsoft.com/office/drawing/2014/main" id="{CDA192C4-498D-4B53-51F1-82D359B009E4}"/>
              </a:ext>
            </a:extLst>
          </p:cNvPr>
          <p:cNvSpPr txBox="1"/>
          <p:nvPr/>
        </p:nvSpPr>
        <p:spPr>
          <a:xfrm rot="16200000">
            <a:off x="4214078"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PINOT NOIR</a:t>
            </a:r>
            <a:endParaRPr lang="en-AU" sz="4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cxnSp>
        <p:nvCxnSpPr>
          <p:cNvPr id="2" name="Straight Connector 1">
            <a:extLst>
              <a:ext uri="{FF2B5EF4-FFF2-40B4-BE49-F238E27FC236}">
                <a16:creationId xmlns:a16="http://schemas.microsoft.com/office/drawing/2014/main" id="{342A1A4F-05C7-791A-B423-D402B8673F14}"/>
              </a:ext>
            </a:extLst>
          </p:cNvPr>
          <p:cNvCxnSpPr>
            <a:cxnSpLocks/>
          </p:cNvCxnSpPr>
          <p:nvPr/>
        </p:nvCxnSpPr>
        <p:spPr>
          <a:xfrm>
            <a:off x="3283295" y="4546613"/>
            <a:ext cx="2487918"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7" name="Straight Connector 6">
            <a:extLst>
              <a:ext uri="{FF2B5EF4-FFF2-40B4-BE49-F238E27FC236}">
                <a16:creationId xmlns:a16="http://schemas.microsoft.com/office/drawing/2014/main" id="{138EB90E-05BF-A81C-E736-B3A4F470F552}"/>
              </a:ext>
            </a:extLst>
          </p:cNvPr>
          <p:cNvCxnSpPr>
            <a:cxnSpLocks/>
          </p:cNvCxnSpPr>
          <p:nvPr/>
        </p:nvCxnSpPr>
        <p:spPr>
          <a:xfrm>
            <a:off x="3283295" y="4538993"/>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FE4C70E0-AB38-402C-CE2B-A130860DB0EA}"/>
              </a:ext>
            </a:extLst>
          </p:cNvPr>
          <p:cNvCxnSpPr>
            <a:cxnSpLocks/>
          </p:cNvCxnSpPr>
          <p:nvPr/>
        </p:nvCxnSpPr>
        <p:spPr>
          <a:xfrm>
            <a:off x="7107330" y="3651023"/>
            <a:ext cx="3027448"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1" name="TextBox 10">
            <a:extLst>
              <a:ext uri="{FF2B5EF4-FFF2-40B4-BE49-F238E27FC236}">
                <a16:creationId xmlns:a16="http://schemas.microsoft.com/office/drawing/2014/main" id="{17C50BD5-7D92-963A-75DB-3C8BB1286729}"/>
              </a:ext>
            </a:extLst>
          </p:cNvPr>
          <p:cNvSpPr txBox="1"/>
          <p:nvPr/>
        </p:nvSpPr>
        <p:spPr>
          <a:xfrm>
            <a:off x="9367774" y="4145977"/>
            <a:ext cx="2824226" cy="1630767"/>
          </a:xfrm>
          <a:prstGeom prst="rect">
            <a:avLst/>
          </a:prstGeom>
          <a:noFill/>
        </p:spPr>
        <p:txBody>
          <a:bodyPr wrap="square" anchor="t">
            <a:spAutoFit/>
          </a:bodyPr>
          <a:lstStyle/>
          <a:p>
            <a:pPr>
              <a:lnSpc>
                <a:spcPct val="82000"/>
              </a:lnSpc>
              <a:spcBef>
                <a:spcPts val="150"/>
              </a:spcBef>
              <a:spcAft>
                <a:spcPts val="315"/>
              </a:spcAft>
              <a:buClr>
                <a:srgbClr val="B2D8BE"/>
              </a:buClr>
            </a:pPr>
            <a:r>
              <a:rPr lang="ja-JP" altLang="en-US" sz="1600" b="1" dirty="0">
                <a:latin typeface="Yu Gothic Medium" panose="020B0400000000000000" pitchFamily="34" charset="-128"/>
                <a:ea typeface="Yu Gothic Medium" panose="020B0400000000000000" pitchFamily="34" charset="-128"/>
              </a:rPr>
              <a:t>典型的な風味：</a:t>
            </a:r>
            <a:endParaRPr lang="en-AU" altLang="ja-JP" sz="1600" b="1" dirty="0">
              <a:effectLst/>
              <a:latin typeface="Yu Gothic Medium" panose="020B0400000000000000" pitchFamily="34" charset="-128"/>
              <a:ea typeface="Yu Gothic Medium" panose="020B0400000000000000" pitchFamily="34" charset="-128"/>
            </a:endParaRP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チェリー</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プラム</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ラズベリー</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イチゴ</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スミレ</a:t>
            </a:r>
            <a:endParaRPr lang="en-AU" sz="1600" dirty="0">
              <a:effectLst/>
              <a:latin typeface="Yu Gothic Medium" panose="020B0400000000000000" pitchFamily="34" charset="-128"/>
              <a:ea typeface="Yu Gothic Medium" panose="020B0400000000000000" pitchFamily="34" charset="-128"/>
            </a:endParaRPr>
          </a:p>
        </p:txBody>
      </p:sp>
      <p:cxnSp>
        <p:nvCxnSpPr>
          <p:cNvPr id="12" name="Straight Connector 11">
            <a:extLst>
              <a:ext uri="{FF2B5EF4-FFF2-40B4-BE49-F238E27FC236}">
                <a16:creationId xmlns:a16="http://schemas.microsoft.com/office/drawing/2014/main" id="{84C3813C-33D4-7B42-D8E8-6450343531D4}"/>
              </a:ext>
            </a:extLst>
          </p:cNvPr>
          <p:cNvCxnSpPr>
            <a:cxnSpLocks/>
          </p:cNvCxnSpPr>
          <p:nvPr/>
        </p:nvCxnSpPr>
        <p:spPr>
          <a:xfrm>
            <a:off x="10134778" y="3651023"/>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6" name="TextBox 15">
            <a:extLst>
              <a:ext uri="{FF2B5EF4-FFF2-40B4-BE49-F238E27FC236}">
                <a16:creationId xmlns:a16="http://schemas.microsoft.com/office/drawing/2014/main" id="{22C78851-FF70-013C-3511-469D0F04CF11}"/>
              </a:ext>
            </a:extLst>
          </p:cNvPr>
          <p:cNvSpPr txBox="1"/>
          <p:nvPr/>
        </p:nvSpPr>
        <p:spPr>
          <a:xfrm>
            <a:off x="1360605" y="5048647"/>
            <a:ext cx="3819797" cy="895117"/>
          </a:xfrm>
          <a:prstGeom prst="rect">
            <a:avLst/>
          </a:prstGeom>
          <a:noFill/>
        </p:spPr>
        <p:txBody>
          <a:bodyPr wrap="square" anchor="b">
            <a:spAutoFit/>
          </a:bodyPr>
          <a:lstStyle/>
          <a:p>
            <a:pPr algn="ctr">
              <a:spcBef>
                <a:spcPts val="217"/>
              </a:spcBef>
              <a:spcAft>
                <a:spcPts val="315"/>
              </a:spcAft>
            </a:pPr>
            <a:r>
              <a:rPr lang="ja-JP" altLang="en-US" sz="1600" b="1" dirty="0">
                <a:effectLst/>
                <a:latin typeface="Yu Gothic Medium" panose="020B0500000000000000" pitchFamily="34" charset="-128"/>
                <a:ea typeface="Yu Gothic Medium" panose="020B0500000000000000" pitchFamily="34" charset="-128"/>
              </a:rPr>
              <a:t>この産地は</a:t>
            </a:r>
            <a:endParaRPr lang="en-AU" altLang="ja-JP" sz="1600" b="1" dirty="0">
              <a:effectLst/>
              <a:latin typeface="Yu Gothic Medium" panose="020B0500000000000000" pitchFamily="34" charset="-128"/>
              <a:ea typeface="Yu Gothic Medium" panose="020B0500000000000000" pitchFamily="34" charset="-128"/>
            </a:endParaRPr>
          </a:p>
          <a:p>
            <a:pPr algn="ctr">
              <a:spcBef>
                <a:spcPts val="217"/>
              </a:spcBef>
              <a:spcAft>
                <a:spcPts val="315"/>
              </a:spcAft>
            </a:pPr>
            <a:r>
              <a:rPr lang="ja-JP" altLang="en-US" sz="1600" dirty="0">
                <a:effectLst/>
                <a:latin typeface="Yu Gothic Medium" panose="020B0500000000000000" pitchFamily="34" charset="-128"/>
                <a:ea typeface="Yu Gothic Medium" panose="020B0500000000000000" pitchFamily="34" charset="-128"/>
              </a:rPr>
              <a:t>ピノ・ノワールから</a:t>
            </a:r>
            <a:r>
              <a:rPr lang="en-US" altLang="ja-JP" sz="1600" dirty="0">
                <a:effectLst/>
                <a:latin typeface="Yu Gothic Medium" panose="020B0500000000000000" pitchFamily="34" charset="-128"/>
                <a:ea typeface="Yu Gothic Medium" panose="020B0500000000000000" pitchFamily="34" charset="-128"/>
              </a:rPr>
              <a:t> </a:t>
            </a:r>
            <a:r>
              <a:rPr lang="ja-JP" altLang="en-US" sz="1600" dirty="0">
                <a:effectLst/>
                <a:latin typeface="Yu Gothic Medium" panose="020B0500000000000000" pitchFamily="34" charset="-128"/>
                <a:ea typeface="Yu Gothic Medium" panose="020B0500000000000000" pitchFamily="34" charset="-128"/>
              </a:rPr>
              <a:t>作られたロゼや</a:t>
            </a:r>
            <a:br>
              <a:rPr lang="ja-JP" altLang="en-US" sz="1600" dirty="0">
                <a:effectLst/>
                <a:latin typeface="Yu Gothic Medium" panose="020B0500000000000000" pitchFamily="34" charset="-128"/>
                <a:ea typeface="Yu Gothic Medium" panose="020B0500000000000000" pitchFamily="34" charset="-128"/>
              </a:rPr>
            </a:br>
            <a:r>
              <a:rPr lang="ja-JP" altLang="en-US" sz="1600" dirty="0">
                <a:effectLst/>
                <a:latin typeface="Yu Gothic Medium" panose="020B0500000000000000" pitchFamily="34" charset="-128"/>
                <a:ea typeface="Yu Gothic Medium" panose="020B0500000000000000" pitchFamily="34" charset="-128"/>
              </a:rPr>
              <a:t>スパークリング・ワインでも知られる。</a:t>
            </a:r>
            <a:endParaRPr lang="en-AU" sz="1600" dirty="0">
              <a:effectLst/>
              <a:latin typeface="Yu Gothic Medium" panose="020B0500000000000000" pitchFamily="34" charset="-128"/>
              <a:ea typeface="Yu Gothic Medium" panose="020B0500000000000000" pitchFamily="34" charset="-128"/>
            </a:endParaRPr>
          </a:p>
        </p:txBody>
      </p:sp>
    </p:spTree>
    <p:extLst>
      <p:ext uri="{BB962C8B-B14F-4D97-AF65-F5344CB8AC3E}">
        <p14:creationId xmlns:p14="http://schemas.microsoft.com/office/powerpoint/2010/main" val="15214494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2A7B58-7FE5-9CFB-75CB-23678C6728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A7B6AD-843F-1C34-2DF4-9132C6369F60}"/>
              </a:ext>
            </a:extLst>
          </p:cNvPr>
          <p:cNvSpPr>
            <a:spLocks noGrp="1"/>
          </p:cNvSpPr>
          <p:nvPr>
            <p:ph type="title" idx="4294967295"/>
          </p:nvPr>
        </p:nvSpPr>
        <p:spPr>
          <a:xfrm>
            <a:off x="592084" y="586508"/>
            <a:ext cx="11283754" cy="1325562"/>
          </a:xfrm>
        </p:spPr>
        <p:txBody>
          <a:bodyPr/>
          <a:lstStyle/>
          <a:p>
            <a:r>
              <a:rPr lang="ja-JP" altLang="en-US" sz="3200">
                <a:solidFill>
                  <a:schemeClr val="bg2"/>
                </a:solidFill>
                <a:latin typeface="Yu Gothic Medium" panose="020B0400000000000000" pitchFamily="34" charset="-128"/>
                <a:ea typeface="Yu Gothic Medium" panose="020B0400000000000000" pitchFamily="34" charset="-128"/>
              </a:rPr>
              <a:t>ピノ・ノワール</a:t>
            </a:r>
            <a:br>
              <a:rPr lang="en-US" sz="4000" dirty="0">
                <a:solidFill>
                  <a:schemeClr val="accent3"/>
                </a:solidFill>
                <a:latin typeface="Yu Gothic Medium" panose="020B0400000000000000" pitchFamily="34" charset="-128"/>
                <a:ea typeface="Yu Gothic Medium" panose="020B0400000000000000" pitchFamily="34" charset="-128"/>
              </a:rPr>
            </a:br>
            <a:r>
              <a:rPr lang="ja-JP" altLang="en-US" sz="4000">
                <a:solidFill>
                  <a:schemeClr val="accent2"/>
                </a:solidFill>
                <a:latin typeface="Yu Gothic Medium" panose="020B0400000000000000" pitchFamily="34" charset="-128"/>
                <a:ea typeface="Yu Gothic Medium" panose="020B0400000000000000" pitchFamily="34" charset="-128"/>
              </a:rPr>
              <a:t>特徴</a:t>
            </a:r>
            <a:endParaRPr lang="en-US" sz="4000" dirty="0">
              <a:solidFill>
                <a:schemeClr val="accent2"/>
              </a:solidFill>
              <a:latin typeface="Yu Gothic Medium" panose="020B0400000000000000" pitchFamily="34" charset="-128"/>
              <a:ea typeface="Yu Gothic Medium" panose="020B0400000000000000" pitchFamily="34" charset="-128"/>
            </a:endParaRPr>
          </a:p>
        </p:txBody>
      </p:sp>
      <p:pic>
        <p:nvPicPr>
          <p:cNvPr id="20" name="Picture Placeholder 8">
            <a:extLst>
              <a:ext uri="{FF2B5EF4-FFF2-40B4-BE49-F238E27FC236}">
                <a16:creationId xmlns:a16="http://schemas.microsoft.com/office/drawing/2014/main" id="{C64F49F4-C7C2-382F-8134-F77222E4B50F}"/>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8284129" y="368300"/>
            <a:ext cx="2114328" cy="6400800"/>
          </a:xfrm>
          <a:prstGeom prst="rect">
            <a:avLst/>
          </a:prstGeom>
        </p:spPr>
      </p:pic>
      <p:sp>
        <p:nvSpPr>
          <p:cNvPr id="21" name="object 10">
            <a:extLst>
              <a:ext uri="{FF2B5EF4-FFF2-40B4-BE49-F238E27FC236}">
                <a16:creationId xmlns:a16="http://schemas.microsoft.com/office/drawing/2014/main" id="{A9FED8F2-D222-2658-7496-A52278E2F5B7}"/>
              </a:ext>
            </a:extLst>
          </p:cNvPr>
          <p:cNvSpPr txBox="1"/>
          <p:nvPr/>
        </p:nvSpPr>
        <p:spPr>
          <a:xfrm rot="16200000">
            <a:off x="7157525"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PINOT NOIR</a:t>
            </a:r>
            <a:endParaRPr lang="en-AU" sz="4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5" name="Oval 4">
            <a:extLst>
              <a:ext uri="{FF2B5EF4-FFF2-40B4-BE49-F238E27FC236}">
                <a16:creationId xmlns:a16="http://schemas.microsoft.com/office/drawing/2014/main" id="{B07D034B-FA81-447C-79D9-BD8BFC3849DB}"/>
              </a:ext>
            </a:extLst>
          </p:cNvPr>
          <p:cNvSpPr/>
          <p:nvPr/>
        </p:nvSpPr>
        <p:spPr>
          <a:xfrm>
            <a:off x="2018794" y="2003259"/>
            <a:ext cx="272668" cy="272668"/>
          </a:xfrm>
          <a:prstGeom prst="ellipse">
            <a:avLst/>
          </a:prstGeom>
          <a:solidFill>
            <a:srgbClr val="CD53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 name="Oval 11">
            <a:extLst>
              <a:ext uri="{FF2B5EF4-FFF2-40B4-BE49-F238E27FC236}">
                <a16:creationId xmlns:a16="http://schemas.microsoft.com/office/drawing/2014/main" id="{ECE51254-419D-29CF-E4C7-E8063642813C}"/>
              </a:ext>
            </a:extLst>
          </p:cNvPr>
          <p:cNvSpPr/>
          <p:nvPr/>
        </p:nvSpPr>
        <p:spPr>
          <a:xfrm>
            <a:off x="2382937" y="2000357"/>
            <a:ext cx="272668" cy="272668"/>
          </a:xfrm>
          <a:prstGeom prst="ellipse">
            <a:avLst/>
          </a:prstGeom>
          <a:solidFill>
            <a:srgbClr val="C72E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 name="Oval 17">
            <a:extLst>
              <a:ext uri="{FF2B5EF4-FFF2-40B4-BE49-F238E27FC236}">
                <a16:creationId xmlns:a16="http://schemas.microsoft.com/office/drawing/2014/main" id="{8F9442EB-F8DB-AA97-5543-6832E2FA2144}"/>
              </a:ext>
            </a:extLst>
          </p:cNvPr>
          <p:cNvSpPr/>
          <p:nvPr/>
        </p:nvSpPr>
        <p:spPr>
          <a:xfrm>
            <a:off x="2747080" y="2000357"/>
            <a:ext cx="272668" cy="272668"/>
          </a:xfrm>
          <a:prstGeom prst="ellipse">
            <a:avLst/>
          </a:prstGeom>
          <a:solidFill>
            <a:srgbClr val="C421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9" name="Oval 18">
            <a:extLst>
              <a:ext uri="{FF2B5EF4-FFF2-40B4-BE49-F238E27FC236}">
                <a16:creationId xmlns:a16="http://schemas.microsoft.com/office/drawing/2014/main" id="{468D29E8-9680-54FB-ADF6-1FC18021F427}"/>
              </a:ext>
            </a:extLst>
          </p:cNvPr>
          <p:cNvSpPr/>
          <p:nvPr/>
        </p:nvSpPr>
        <p:spPr>
          <a:xfrm>
            <a:off x="3111223" y="2000357"/>
            <a:ext cx="272668" cy="272668"/>
          </a:xfrm>
          <a:prstGeom prst="ellipse">
            <a:avLst/>
          </a:prstGeom>
          <a:solidFill>
            <a:srgbClr val="BD21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3" name="Oval 22">
            <a:extLst>
              <a:ext uri="{FF2B5EF4-FFF2-40B4-BE49-F238E27FC236}">
                <a16:creationId xmlns:a16="http://schemas.microsoft.com/office/drawing/2014/main" id="{984C8C4D-8F79-3F95-64F0-3F8DF32F7E86}"/>
              </a:ext>
            </a:extLst>
          </p:cNvPr>
          <p:cNvSpPr/>
          <p:nvPr/>
        </p:nvSpPr>
        <p:spPr>
          <a:xfrm>
            <a:off x="3475747" y="2000357"/>
            <a:ext cx="272668" cy="272668"/>
          </a:xfrm>
          <a:prstGeom prst="ellipse">
            <a:avLst/>
          </a:prstGeom>
          <a:solidFill>
            <a:srgbClr val="A32B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5" name="Oval 24">
            <a:extLst>
              <a:ext uri="{FF2B5EF4-FFF2-40B4-BE49-F238E27FC236}">
                <a16:creationId xmlns:a16="http://schemas.microsoft.com/office/drawing/2014/main" id="{B44A9AAF-3CA0-F26C-52DB-452F9F1631C6}"/>
              </a:ext>
            </a:extLst>
          </p:cNvPr>
          <p:cNvSpPr/>
          <p:nvPr/>
        </p:nvSpPr>
        <p:spPr>
          <a:xfrm>
            <a:off x="3840271" y="2000357"/>
            <a:ext cx="272668" cy="272668"/>
          </a:xfrm>
          <a:prstGeom prst="ellipse">
            <a:avLst/>
          </a:prstGeom>
          <a:solidFill>
            <a:srgbClr val="981C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6" name="Oval 25">
            <a:extLst>
              <a:ext uri="{FF2B5EF4-FFF2-40B4-BE49-F238E27FC236}">
                <a16:creationId xmlns:a16="http://schemas.microsoft.com/office/drawing/2014/main" id="{0BDD849F-B1C2-C0FD-0305-6965BC931548}"/>
              </a:ext>
            </a:extLst>
          </p:cNvPr>
          <p:cNvSpPr/>
          <p:nvPr/>
        </p:nvSpPr>
        <p:spPr>
          <a:xfrm>
            <a:off x="4198616" y="2000357"/>
            <a:ext cx="272668" cy="272668"/>
          </a:xfrm>
          <a:prstGeom prst="ellipse">
            <a:avLst/>
          </a:prstGeom>
          <a:solidFill>
            <a:srgbClr val="8713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7" name="Oval 26">
            <a:extLst>
              <a:ext uri="{FF2B5EF4-FFF2-40B4-BE49-F238E27FC236}">
                <a16:creationId xmlns:a16="http://schemas.microsoft.com/office/drawing/2014/main" id="{E480CDAA-7258-4034-77AF-B93ACCC317A4}"/>
              </a:ext>
            </a:extLst>
          </p:cNvPr>
          <p:cNvSpPr/>
          <p:nvPr/>
        </p:nvSpPr>
        <p:spPr>
          <a:xfrm>
            <a:off x="4569318" y="2000357"/>
            <a:ext cx="272668" cy="272668"/>
          </a:xfrm>
          <a:prstGeom prst="ellipse">
            <a:avLst/>
          </a:prstGeom>
          <a:solidFill>
            <a:srgbClr val="7816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8" name="Oval 27">
            <a:extLst>
              <a:ext uri="{FF2B5EF4-FFF2-40B4-BE49-F238E27FC236}">
                <a16:creationId xmlns:a16="http://schemas.microsoft.com/office/drawing/2014/main" id="{FB717671-4407-4D98-7C0A-DF654166562E}"/>
              </a:ext>
            </a:extLst>
          </p:cNvPr>
          <p:cNvSpPr/>
          <p:nvPr/>
        </p:nvSpPr>
        <p:spPr>
          <a:xfrm>
            <a:off x="4933842" y="2000357"/>
            <a:ext cx="272668" cy="272668"/>
          </a:xfrm>
          <a:prstGeom prst="ellipse">
            <a:avLst/>
          </a:prstGeom>
          <a:solidFill>
            <a:srgbClr val="491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9" name="Title 2">
            <a:extLst>
              <a:ext uri="{FF2B5EF4-FFF2-40B4-BE49-F238E27FC236}">
                <a16:creationId xmlns:a16="http://schemas.microsoft.com/office/drawing/2014/main" id="{1833B393-308B-0E4A-176E-35875238740B}"/>
              </a:ext>
            </a:extLst>
          </p:cNvPr>
          <p:cNvSpPr txBox="1"/>
          <p:nvPr/>
        </p:nvSpPr>
        <p:spPr>
          <a:xfrm>
            <a:off x="2786896" y="2447550"/>
            <a:ext cx="1652979"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ピノ・ノワール</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33" name="Oval 32">
            <a:extLst>
              <a:ext uri="{FF2B5EF4-FFF2-40B4-BE49-F238E27FC236}">
                <a16:creationId xmlns:a16="http://schemas.microsoft.com/office/drawing/2014/main" id="{01E16359-1627-2920-00FD-6FBE917ED7D7}"/>
              </a:ext>
            </a:extLst>
          </p:cNvPr>
          <p:cNvSpPr/>
          <p:nvPr/>
        </p:nvSpPr>
        <p:spPr>
          <a:xfrm>
            <a:off x="2018794" y="305718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4" name="Oval 33">
            <a:extLst>
              <a:ext uri="{FF2B5EF4-FFF2-40B4-BE49-F238E27FC236}">
                <a16:creationId xmlns:a16="http://schemas.microsoft.com/office/drawing/2014/main" id="{50B36DD8-882F-6FDA-508E-8EF70308D1B1}"/>
              </a:ext>
            </a:extLst>
          </p:cNvPr>
          <p:cNvSpPr/>
          <p:nvPr/>
        </p:nvSpPr>
        <p:spPr>
          <a:xfrm>
            <a:off x="2382937" y="305428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5" name="Oval 34">
            <a:extLst>
              <a:ext uri="{FF2B5EF4-FFF2-40B4-BE49-F238E27FC236}">
                <a16:creationId xmlns:a16="http://schemas.microsoft.com/office/drawing/2014/main" id="{449A331C-3C34-B5D3-9F68-36A4BAB9E1E4}"/>
              </a:ext>
            </a:extLst>
          </p:cNvPr>
          <p:cNvSpPr/>
          <p:nvPr/>
        </p:nvSpPr>
        <p:spPr>
          <a:xfrm>
            <a:off x="2747080" y="305428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6" name="Oval 35">
            <a:extLst>
              <a:ext uri="{FF2B5EF4-FFF2-40B4-BE49-F238E27FC236}">
                <a16:creationId xmlns:a16="http://schemas.microsoft.com/office/drawing/2014/main" id="{89D495A7-4C2F-C7E5-D281-5895A964F108}"/>
              </a:ext>
            </a:extLst>
          </p:cNvPr>
          <p:cNvSpPr/>
          <p:nvPr/>
        </p:nvSpPr>
        <p:spPr>
          <a:xfrm>
            <a:off x="3111223" y="305428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9" name="Oval 38">
            <a:extLst>
              <a:ext uri="{FF2B5EF4-FFF2-40B4-BE49-F238E27FC236}">
                <a16:creationId xmlns:a16="http://schemas.microsoft.com/office/drawing/2014/main" id="{782FFC8C-30DA-0414-3434-62A7C3F3D806}"/>
              </a:ext>
            </a:extLst>
          </p:cNvPr>
          <p:cNvSpPr/>
          <p:nvPr/>
        </p:nvSpPr>
        <p:spPr>
          <a:xfrm>
            <a:off x="3475747" y="305428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0" name="Oval 39">
            <a:extLst>
              <a:ext uri="{FF2B5EF4-FFF2-40B4-BE49-F238E27FC236}">
                <a16:creationId xmlns:a16="http://schemas.microsoft.com/office/drawing/2014/main" id="{A8B49305-1D74-BF86-EEAA-4E7A1126B0CF}"/>
              </a:ext>
            </a:extLst>
          </p:cNvPr>
          <p:cNvSpPr/>
          <p:nvPr/>
        </p:nvSpPr>
        <p:spPr>
          <a:xfrm>
            <a:off x="3840271" y="30542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7" name="Oval 46">
            <a:extLst>
              <a:ext uri="{FF2B5EF4-FFF2-40B4-BE49-F238E27FC236}">
                <a16:creationId xmlns:a16="http://schemas.microsoft.com/office/drawing/2014/main" id="{E733220F-8285-B13A-9EBB-2139D51004FE}"/>
              </a:ext>
            </a:extLst>
          </p:cNvPr>
          <p:cNvSpPr/>
          <p:nvPr/>
        </p:nvSpPr>
        <p:spPr>
          <a:xfrm>
            <a:off x="4198616" y="30542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9" name="Oval 48">
            <a:extLst>
              <a:ext uri="{FF2B5EF4-FFF2-40B4-BE49-F238E27FC236}">
                <a16:creationId xmlns:a16="http://schemas.microsoft.com/office/drawing/2014/main" id="{3BF14DF1-3B62-C9FB-6F50-91ACA4D0A5EB}"/>
              </a:ext>
            </a:extLst>
          </p:cNvPr>
          <p:cNvSpPr/>
          <p:nvPr/>
        </p:nvSpPr>
        <p:spPr>
          <a:xfrm>
            <a:off x="4569318" y="30542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0" name="Oval 49">
            <a:extLst>
              <a:ext uri="{FF2B5EF4-FFF2-40B4-BE49-F238E27FC236}">
                <a16:creationId xmlns:a16="http://schemas.microsoft.com/office/drawing/2014/main" id="{14C47C49-46A0-3351-F040-BC7F20C9902B}"/>
              </a:ext>
            </a:extLst>
          </p:cNvPr>
          <p:cNvSpPr/>
          <p:nvPr/>
        </p:nvSpPr>
        <p:spPr>
          <a:xfrm>
            <a:off x="4933842" y="30542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4" name="Oval 63">
            <a:extLst>
              <a:ext uri="{FF2B5EF4-FFF2-40B4-BE49-F238E27FC236}">
                <a16:creationId xmlns:a16="http://schemas.microsoft.com/office/drawing/2014/main" id="{3E8FC32D-8C9A-564C-F98B-B3AAE41E9B4C}"/>
              </a:ext>
            </a:extLst>
          </p:cNvPr>
          <p:cNvSpPr/>
          <p:nvPr/>
        </p:nvSpPr>
        <p:spPr>
          <a:xfrm>
            <a:off x="2018794" y="391758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5" name="Oval 64">
            <a:extLst>
              <a:ext uri="{FF2B5EF4-FFF2-40B4-BE49-F238E27FC236}">
                <a16:creationId xmlns:a16="http://schemas.microsoft.com/office/drawing/2014/main" id="{625D08E0-E61D-212F-DC8D-210D88ED5F05}"/>
              </a:ext>
            </a:extLst>
          </p:cNvPr>
          <p:cNvSpPr/>
          <p:nvPr/>
        </p:nvSpPr>
        <p:spPr>
          <a:xfrm>
            <a:off x="2382937" y="39146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3" name="Oval 72">
            <a:extLst>
              <a:ext uri="{FF2B5EF4-FFF2-40B4-BE49-F238E27FC236}">
                <a16:creationId xmlns:a16="http://schemas.microsoft.com/office/drawing/2014/main" id="{BF209D93-A92D-6C67-6E0F-37788D6C5AA8}"/>
              </a:ext>
            </a:extLst>
          </p:cNvPr>
          <p:cNvSpPr/>
          <p:nvPr/>
        </p:nvSpPr>
        <p:spPr>
          <a:xfrm>
            <a:off x="2747080" y="391467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3" name="Oval 82">
            <a:extLst>
              <a:ext uri="{FF2B5EF4-FFF2-40B4-BE49-F238E27FC236}">
                <a16:creationId xmlns:a16="http://schemas.microsoft.com/office/drawing/2014/main" id="{6D466FAD-93A0-FDC9-6BCF-063E8D1C2C2C}"/>
              </a:ext>
            </a:extLst>
          </p:cNvPr>
          <p:cNvSpPr/>
          <p:nvPr/>
        </p:nvSpPr>
        <p:spPr>
          <a:xfrm>
            <a:off x="3111223" y="391467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4" name="Oval 83">
            <a:extLst>
              <a:ext uri="{FF2B5EF4-FFF2-40B4-BE49-F238E27FC236}">
                <a16:creationId xmlns:a16="http://schemas.microsoft.com/office/drawing/2014/main" id="{73CD6084-5755-9465-04E8-8F7D0E3A4492}"/>
              </a:ext>
            </a:extLst>
          </p:cNvPr>
          <p:cNvSpPr/>
          <p:nvPr/>
        </p:nvSpPr>
        <p:spPr>
          <a:xfrm>
            <a:off x="3475747" y="391467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5" name="Oval 84">
            <a:extLst>
              <a:ext uri="{FF2B5EF4-FFF2-40B4-BE49-F238E27FC236}">
                <a16:creationId xmlns:a16="http://schemas.microsoft.com/office/drawing/2014/main" id="{6D1800F4-B959-4248-CF67-B6654C3D06E8}"/>
              </a:ext>
            </a:extLst>
          </p:cNvPr>
          <p:cNvSpPr/>
          <p:nvPr/>
        </p:nvSpPr>
        <p:spPr>
          <a:xfrm>
            <a:off x="3840271" y="391467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6" name="Oval 85">
            <a:extLst>
              <a:ext uri="{FF2B5EF4-FFF2-40B4-BE49-F238E27FC236}">
                <a16:creationId xmlns:a16="http://schemas.microsoft.com/office/drawing/2014/main" id="{F2EA93D6-D2BB-B18F-2EBE-7A2376318C87}"/>
              </a:ext>
            </a:extLst>
          </p:cNvPr>
          <p:cNvSpPr/>
          <p:nvPr/>
        </p:nvSpPr>
        <p:spPr>
          <a:xfrm>
            <a:off x="4198616" y="391467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9" name="Oval 88">
            <a:extLst>
              <a:ext uri="{FF2B5EF4-FFF2-40B4-BE49-F238E27FC236}">
                <a16:creationId xmlns:a16="http://schemas.microsoft.com/office/drawing/2014/main" id="{1A159CF4-88D4-BF5C-2067-BCF7FAB4BD65}"/>
              </a:ext>
            </a:extLst>
          </p:cNvPr>
          <p:cNvSpPr/>
          <p:nvPr/>
        </p:nvSpPr>
        <p:spPr>
          <a:xfrm>
            <a:off x="4569318" y="391467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4" name="Oval 103">
            <a:extLst>
              <a:ext uri="{FF2B5EF4-FFF2-40B4-BE49-F238E27FC236}">
                <a16:creationId xmlns:a16="http://schemas.microsoft.com/office/drawing/2014/main" id="{D16EB22C-D582-EDE2-0E6F-B50F467A534F}"/>
              </a:ext>
            </a:extLst>
          </p:cNvPr>
          <p:cNvSpPr/>
          <p:nvPr/>
        </p:nvSpPr>
        <p:spPr>
          <a:xfrm>
            <a:off x="4933842" y="391467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39" name="Oval 138">
            <a:extLst>
              <a:ext uri="{FF2B5EF4-FFF2-40B4-BE49-F238E27FC236}">
                <a16:creationId xmlns:a16="http://schemas.microsoft.com/office/drawing/2014/main" id="{CBD79589-22FC-6131-28CE-9C70E1FEF947}"/>
              </a:ext>
            </a:extLst>
          </p:cNvPr>
          <p:cNvSpPr/>
          <p:nvPr/>
        </p:nvSpPr>
        <p:spPr>
          <a:xfrm>
            <a:off x="2018794" y="461186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0" name="Oval 139">
            <a:extLst>
              <a:ext uri="{FF2B5EF4-FFF2-40B4-BE49-F238E27FC236}">
                <a16:creationId xmlns:a16="http://schemas.microsoft.com/office/drawing/2014/main" id="{7221C681-4C2F-5C9F-5DFA-AB463CFB63F9}"/>
              </a:ext>
            </a:extLst>
          </p:cNvPr>
          <p:cNvSpPr/>
          <p:nvPr/>
        </p:nvSpPr>
        <p:spPr>
          <a:xfrm>
            <a:off x="2382937" y="460896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1" name="Oval 140">
            <a:extLst>
              <a:ext uri="{FF2B5EF4-FFF2-40B4-BE49-F238E27FC236}">
                <a16:creationId xmlns:a16="http://schemas.microsoft.com/office/drawing/2014/main" id="{09E693A9-5E22-C689-DDC9-21A129E96410}"/>
              </a:ext>
            </a:extLst>
          </p:cNvPr>
          <p:cNvSpPr/>
          <p:nvPr/>
        </p:nvSpPr>
        <p:spPr>
          <a:xfrm>
            <a:off x="2747080" y="460896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2" name="Oval 141">
            <a:extLst>
              <a:ext uri="{FF2B5EF4-FFF2-40B4-BE49-F238E27FC236}">
                <a16:creationId xmlns:a16="http://schemas.microsoft.com/office/drawing/2014/main" id="{DBD9B218-3DA1-18BB-5417-20E6756C1BEB}"/>
              </a:ext>
            </a:extLst>
          </p:cNvPr>
          <p:cNvSpPr/>
          <p:nvPr/>
        </p:nvSpPr>
        <p:spPr>
          <a:xfrm>
            <a:off x="3111223" y="460896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3" name="Oval 142">
            <a:extLst>
              <a:ext uri="{FF2B5EF4-FFF2-40B4-BE49-F238E27FC236}">
                <a16:creationId xmlns:a16="http://schemas.microsoft.com/office/drawing/2014/main" id="{9AE9A6A4-1208-523F-EB3D-4745D83EAA69}"/>
              </a:ext>
            </a:extLst>
          </p:cNvPr>
          <p:cNvSpPr/>
          <p:nvPr/>
        </p:nvSpPr>
        <p:spPr>
          <a:xfrm>
            <a:off x="3475747" y="460896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4" name="Oval 143">
            <a:extLst>
              <a:ext uri="{FF2B5EF4-FFF2-40B4-BE49-F238E27FC236}">
                <a16:creationId xmlns:a16="http://schemas.microsoft.com/office/drawing/2014/main" id="{3F5B7FB9-60E7-C6C2-BC54-0A8D1174A8B3}"/>
              </a:ext>
            </a:extLst>
          </p:cNvPr>
          <p:cNvSpPr/>
          <p:nvPr/>
        </p:nvSpPr>
        <p:spPr>
          <a:xfrm>
            <a:off x="3840271" y="460896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5" name="Oval 144">
            <a:extLst>
              <a:ext uri="{FF2B5EF4-FFF2-40B4-BE49-F238E27FC236}">
                <a16:creationId xmlns:a16="http://schemas.microsoft.com/office/drawing/2014/main" id="{576556F0-BD75-73DF-55B0-BA83A9E117EC}"/>
              </a:ext>
            </a:extLst>
          </p:cNvPr>
          <p:cNvSpPr/>
          <p:nvPr/>
        </p:nvSpPr>
        <p:spPr>
          <a:xfrm>
            <a:off x="4198616" y="460896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6" name="Oval 145">
            <a:extLst>
              <a:ext uri="{FF2B5EF4-FFF2-40B4-BE49-F238E27FC236}">
                <a16:creationId xmlns:a16="http://schemas.microsoft.com/office/drawing/2014/main" id="{E1013DA0-CFF8-D0E2-BDB4-48E8C6CE5AB8}"/>
              </a:ext>
            </a:extLst>
          </p:cNvPr>
          <p:cNvSpPr/>
          <p:nvPr/>
        </p:nvSpPr>
        <p:spPr>
          <a:xfrm>
            <a:off x="4569318" y="460896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7" name="Oval 146">
            <a:extLst>
              <a:ext uri="{FF2B5EF4-FFF2-40B4-BE49-F238E27FC236}">
                <a16:creationId xmlns:a16="http://schemas.microsoft.com/office/drawing/2014/main" id="{9B1798DC-02C1-1D56-F358-13E51528E335}"/>
              </a:ext>
            </a:extLst>
          </p:cNvPr>
          <p:cNvSpPr/>
          <p:nvPr/>
        </p:nvSpPr>
        <p:spPr>
          <a:xfrm>
            <a:off x="4933842" y="460896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3" name="Oval 152">
            <a:extLst>
              <a:ext uri="{FF2B5EF4-FFF2-40B4-BE49-F238E27FC236}">
                <a16:creationId xmlns:a16="http://schemas.microsoft.com/office/drawing/2014/main" id="{BB001D52-6ACE-43A7-54C7-624FDA7455B3}"/>
              </a:ext>
            </a:extLst>
          </p:cNvPr>
          <p:cNvSpPr/>
          <p:nvPr/>
        </p:nvSpPr>
        <p:spPr>
          <a:xfrm>
            <a:off x="2018794" y="4957851"/>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4" name="Oval 153">
            <a:extLst>
              <a:ext uri="{FF2B5EF4-FFF2-40B4-BE49-F238E27FC236}">
                <a16:creationId xmlns:a16="http://schemas.microsoft.com/office/drawing/2014/main" id="{8E1180F9-E652-9B86-2F08-2604BC731EE4}"/>
              </a:ext>
            </a:extLst>
          </p:cNvPr>
          <p:cNvSpPr/>
          <p:nvPr/>
        </p:nvSpPr>
        <p:spPr>
          <a:xfrm>
            <a:off x="2382937" y="4954949"/>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5" name="Oval 154">
            <a:extLst>
              <a:ext uri="{FF2B5EF4-FFF2-40B4-BE49-F238E27FC236}">
                <a16:creationId xmlns:a16="http://schemas.microsoft.com/office/drawing/2014/main" id="{3B38CAB6-C4FE-AE8F-BD48-A435FB60DD47}"/>
              </a:ext>
            </a:extLst>
          </p:cNvPr>
          <p:cNvSpPr/>
          <p:nvPr/>
        </p:nvSpPr>
        <p:spPr>
          <a:xfrm>
            <a:off x="2747080" y="495494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6" name="Oval 155">
            <a:extLst>
              <a:ext uri="{FF2B5EF4-FFF2-40B4-BE49-F238E27FC236}">
                <a16:creationId xmlns:a16="http://schemas.microsoft.com/office/drawing/2014/main" id="{A7F182EE-6253-B095-B9F8-376D75AA522A}"/>
              </a:ext>
            </a:extLst>
          </p:cNvPr>
          <p:cNvSpPr/>
          <p:nvPr/>
        </p:nvSpPr>
        <p:spPr>
          <a:xfrm>
            <a:off x="3111223" y="495494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7" name="Oval 156">
            <a:extLst>
              <a:ext uri="{FF2B5EF4-FFF2-40B4-BE49-F238E27FC236}">
                <a16:creationId xmlns:a16="http://schemas.microsoft.com/office/drawing/2014/main" id="{71A1F2B7-2DCE-78B6-A92D-371C5048502D}"/>
              </a:ext>
            </a:extLst>
          </p:cNvPr>
          <p:cNvSpPr/>
          <p:nvPr/>
        </p:nvSpPr>
        <p:spPr>
          <a:xfrm>
            <a:off x="3475747" y="495494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8" name="Oval 157">
            <a:extLst>
              <a:ext uri="{FF2B5EF4-FFF2-40B4-BE49-F238E27FC236}">
                <a16:creationId xmlns:a16="http://schemas.microsoft.com/office/drawing/2014/main" id="{69A7F32A-D5CC-F70C-49D7-4F4490345A46}"/>
              </a:ext>
            </a:extLst>
          </p:cNvPr>
          <p:cNvSpPr/>
          <p:nvPr/>
        </p:nvSpPr>
        <p:spPr>
          <a:xfrm>
            <a:off x="3840271" y="495494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9" name="Oval 158">
            <a:extLst>
              <a:ext uri="{FF2B5EF4-FFF2-40B4-BE49-F238E27FC236}">
                <a16:creationId xmlns:a16="http://schemas.microsoft.com/office/drawing/2014/main" id="{054664EB-A97A-E728-685F-8C32614CD1C7}"/>
              </a:ext>
            </a:extLst>
          </p:cNvPr>
          <p:cNvSpPr/>
          <p:nvPr/>
        </p:nvSpPr>
        <p:spPr>
          <a:xfrm>
            <a:off x="4198616" y="495494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0" name="Oval 159">
            <a:extLst>
              <a:ext uri="{FF2B5EF4-FFF2-40B4-BE49-F238E27FC236}">
                <a16:creationId xmlns:a16="http://schemas.microsoft.com/office/drawing/2014/main" id="{3698B22B-F886-2975-DB68-919D59AD7F55}"/>
              </a:ext>
            </a:extLst>
          </p:cNvPr>
          <p:cNvSpPr/>
          <p:nvPr/>
        </p:nvSpPr>
        <p:spPr>
          <a:xfrm>
            <a:off x="4569318" y="495494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1" name="Oval 160">
            <a:extLst>
              <a:ext uri="{FF2B5EF4-FFF2-40B4-BE49-F238E27FC236}">
                <a16:creationId xmlns:a16="http://schemas.microsoft.com/office/drawing/2014/main" id="{93A6FF03-F1A2-9FAE-D858-E6535FB4AC55}"/>
              </a:ext>
            </a:extLst>
          </p:cNvPr>
          <p:cNvSpPr/>
          <p:nvPr/>
        </p:nvSpPr>
        <p:spPr>
          <a:xfrm>
            <a:off x="4933842" y="495494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4" name="Oval 163">
            <a:extLst>
              <a:ext uri="{FF2B5EF4-FFF2-40B4-BE49-F238E27FC236}">
                <a16:creationId xmlns:a16="http://schemas.microsoft.com/office/drawing/2014/main" id="{D33134CC-E1A2-3AFA-0858-570FDB5B8EAD}"/>
              </a:ext>
            </a:extLst>
          </p:cNvPr>
          <p:cNvSpPr/>
          <p:nvPr/>
        </p:nvSpPr>
        <p:spPr>
          <a:xfrm>
            <a:off x="2018794" y="612971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5" name="Oval 164">
            <a:extLst>
              <a:ext uri="{FF2B5EF4-FFF2-40B4-BE49-F238E27FC236}">
                <a16:creationId xmlns:a16="http://schemas.microsoft.com/office/drawing/2014/main" id="{5B3DE22C-5235-608D-74DD-D3DB01A8CD88}"/>
              </a:ext>
            </a:extLst>
          </p:cNvPr>
          <p:cNvSpPr/>
          <p:nvPr/>
        </p:nvSpPr>
        <p:spPr>
          <a:xfrm>
            <a:off x="2382937"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6" name="Oval 165">
            <a:extLst>
              <a:ext uri="{FF2B5EF4-FFF2-40B4-BE49-F238E27FC236}">
                <a16:creationId xmlns:a16="http://schemas.microsoft.com/office/drawing/2014/main" id="{676555FE-11BB-91BB-9126-BA5C9AD293AC}"/>
              </a:ext>
            </a:extLst>
          </p:cNvPr>
          <p:cNvSpPr/>
          <p:nvPr/>
        </p:nvSpPr>
        <p:spPr>
          <a:xfrm>
            <a:off x="2747080"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7" name="Oval 166">
            <a:extLst>
              <a:ext uri="{FF2B5EF4-FFF2-40B4-BE49-F238E27FC236}">
                <a16:creationId xmlns:a16="http://schemas.microsoft.com/office/drawing/2014/main" id="{7ECEBF81-76B5-A2B6-1C4E-C038B641D452}"/>
              </a:ext>
            </a:extLst>
          </p:cNvPr>
          <p:cNvSpPr/>
          <p:nvPr/>
        </p:nvSpPr>
        <p:spPr>
          <a:xfrm>
            <a:off x="3111223"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72" name="Title 2">
            <a:extLst>
              <a:ext uri="{FF2B5EF4-FFF2-40B4-BE49-F238E27FC236}">
                <a16:creationId xmlns:a16="http://schemas.microsoft.com/office/drawing/2014/main" id="{270C17C3-7110-139E-497D-0F15D810DD21}"/>
              </a:ext>
            </a:extLst>
          </p:cNvPr>
          <p:cNvSpPr txBox="1"/>
          <p:nvPr/>
        </p:nvSpPr>
        <p:spPr>
          <a:xfrm>
            <a:off x="1920762" y="577574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8%</a:t>
            </a:r>
          </a:p>
        </p:txBody>
      </p:sp>
      <p:sp>
        <p:nvSpPr>
          <p:cNvPr id="173" name="Title 2">
            <a:extLst>
              <a:ext uri="{FF2B5EF4-FFF2-40B4-BE49-F238E27FC236}">
                <a16:creationId xmlns:a16="http://schemas.microsoft.com/office/drawing/2014/main" id="{19CEF876-E7BB-64CB-4F86-BB8530282E1B}"/>
              </a:ext>
            </a:extLst>
          </p:cNvPr>
          <p:cNvSpPr txBox="1"/>
          <p:nvPr/>
        </p:nvSpPr>
        <p:spPr>
          <a:xfrm>
            <a:off x="3199220" y="5780416"/>
            <a:ext cx="1272064"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12.5% – 13.5%</a:t>
            </a:r>
          </a:p>
        </p:txBody>
      </p:sp>
      <p:sp>
        <p:nvSpPr>
          <p:cNvPr id="174" name="Title 2">
            <a:extLst>
              <a:ext uri="{FF2B5EF4-FFF2-40B4-BE49-F238E27FC236}">
                <a16:creationId xmlns:a16="http://schemas.microsoft.com/office/drawing/2014/main" id="{B513C6C9-D892-E3F3-4000-917AD96781F4}"/>
              </a:ext>
            </a:extLst>
          </p:cNvPr>
          <p:cNvSpPr txBox="1"/>
          <p:nvPr/>
        </p:nvSpPr>
        <p:spPr>
          <a:xfrm>
            <a:off x="4483644" y="577574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17%</a:t>
            </a:r>
          </a:p>
        </p:txBody>
      </p:sp>
      <p:sp>
        <p:nvSpPr>
          <p:cNvPr id="180" name="Oval 179">
            <a:extLst>
              <a:ext uri="{FF2B5EF4-FFF2-40B4-BE49-F238E27FC236}">
                <a16:creationId xmlns:a16="http://schemas.microsoft.com/office/drawing/2014/main" id="{9D854474-005A-1ECA-5249-CB4243C0836B}"/>
              </a:ext>
            </a:extLst>
          </p:cNvPr>
          <p:cNvSpPr/>
          <p:nvPr/>
        </p:nvSpPr>
        <p:spPr>
          <a:xfrm>
            <a:off x="2018794" y="533699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1" name="Oval 180">
            <a:extLst>
              <a:ext uri="{FF2B5EF4-FFF2-40B4-BE49-F238E27FC236}">
                <a16:creationId xmlns:a16="http://schemas.microsoft.com/office/drawing/2014/main" id="{2F62E334-5ECD-9F2E-B1F0-32718010AC80}"/>
              </a:ext>
            </a:extLst>
          </p:cNvPr>
          <p:cNvSpPr/>
          <p:nvPr/>
        </p:nvSpPr>
        <p:spPr>
          <a:xfrm>
            <a:off x="2382937" y="533409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2" name="Oval 181">
            <a:extLst>
              <a:ext uri="{FF2B5EF4-FFF2-40B4-BE49-F238E27FC236}">
                <a16:creationId xmlns:a16="http://schemas.microsoft.com/office/drawing/2014/main" id="{384372AF-9A29-C932-BCB0-A1812DC482F9}"/>
              </a:ext>
            </a:extLst>
          </p:cNvPr>
          <p:cNvSpPr/>
          <p:nvPr/>
        </p:nvSpPr>
        <p:spPr>
          <a:xfrm>
            <a:off x="2747080" y="533409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3" name="Oval 182">
            <a:extLst>
              <a:ext uri="{FF2B5EF4-FFF2-40B4-BE49-F238E27FC236}">
                <a16:creationId xmlns:a16="http://schemas.microsoft.com/office/drawing/2014/main" id="{05355E29-187C-397B-0A19-9849AD816253}"/>
              </a:ext>
            </a:extLst>
          </p:cNvPr>
          <p:cNvSpPr/>
          <p:nvPr/>
        </p:nvSpPr>
        <p:spPr>
          <a:xfrm>
            <a:off x="3111223" y="533409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4" name="Oval 183">
            <a:extLst>
              <a:ext uri="{FF2B5EF4-FFF2-40B4-BE49-F238E27FC236}">
                <a16:creationId xmlns:a16="http://schemas.microsoft.com/office/drawing/2014/main" id="{16E7019C-10AE-F612-C434-EA2EF6208360}"/>
              </a:ext>
            </a:extLst>
          </p:cNvPr>
          <p:cNvSpPr/>
          <p:nvPr/>
        </p:nvSpPr>
        <p:spPr>
          <a:xfrm>
            <a:off x="3475747" y="533409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5" name="Oval 184">
            <a:extLst>
              <a:ext uri="{FF2B5EF4-FFF2-40B4-BE49-F238E27FC236}">
                <a16:creationId xmlns:a16="http://schemas.microsoft.com/office/drawing/2014/main" id="{62FC5C3F-1382-A327-726F-355039D1CC5F}"/>
              </a:ext>
            </a:extLst>
          </p:cNvPr>
          <p:cNvSpPr/>
          <p:nvPr/>
        </p:nvSpPr>
        <p:spPr>
          <a:xfrm>
            <a:off x="3840271" y="533409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6" name="Oval 185">
            <a:extLst>
              <a:ext uri="{FF2B5EF4-FFF2-40B4-BE49-F238E27FC236}">
                <a16:creationId xmlns:a16="http://schemas.microsoft.com/office/drawing/2014/main" id="{2529CC3E-49CC-BE5A-929D-20B404F12647}"/>
              </a:ext>
            </a:extLst>
          </p:cNvPr>
          <p:cNvSpPr/>
          <p:nvPr/>
        </p:nvSpPr>
        <p:spPr>
          <a:xfrm>
            <a:off x="4198616" y="533409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7" name="Oval 186">
            <a:extLst>
              <a:ext uri="{FF2B5EF4-FFF2-40B4-BE49-F238E27FC236}">
                <a16:creationId xmlns:a16="http://schemas.microsoft.com/office/drawing/2014/main" id="{36097C5B-9266-ABEA-B0A2-18E72AA676E2}"/>
              </a:ext>
            </a:extLst>
          </p:cNvPr>
          <p:cNvSpPr/>
          <p:nvPr/>
        </p:nvSpPr>
        <p:spPr>
          <a:xfrm>
            <a:off x="4569318" y="533409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8" name="Oval 187">
            <a:extLst>
              <a:ext uri="{FF2B5EF4-FFF2-40B4-BE49-F238E27FC236}">
                <a16:creationId xmlns:a16="http://schemas.microsoft.com/office/drawing/2014/main" id="{B8772AFE-1B13-E816-37E5-5E6F8AF6679F}"/>
              </a:ext>
            </a:extLst>
          </p:cNvPr>
          <p:cNvSpPr/>
          <p:nvPr/>
        </p:nvSpPr>
        <p:spPr>
          <a:xfrm>
            <a:off x="4933842" y="533409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 name="Oval 3">
            <a:extLst>
              <a:ext uri="{FF2B5EF4-FFF2-40B4-BE49-F238E27FC236}">
                <a16:creationId xmlns:a16="http://schemas.microsoft.com/office/drawing/2014/main" id="{C47B3B60-5594-E9C5-71E8-E6AF57309F8F}"/>
              </a:ext>
            </a:extLst>
          </p:cNvPr>
          <p:cNvSpPr/>
          <p:nvPr/>
        </p:nvSpPr>
        <p:spPr>
          <a:xfrm>
            <a:off x="4190662"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 name="Oval 5">
            <a:extLst>
              <a:ext uri="{FF2B5EF4-FFF2-40B4-BE49-F238E27FC236}">
                <a16:creationId xmlns:a16="http://schemas.microsoft.com/office/drawing/2014/main" id="{443435B0-62A3-420B-A5B2-C12F2AAB6ACB}"/>
              </a:ext>
            </a:extLst>
          </p:cNvPr>
          <p:cNvSpPr/>
          <p:nvPr/>
        </p:nvSpPr>
        <p:spPr>
          <a:xfrm>
            <a:off x="4925888"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cxnSp>
        <p:nvCxnSpPr>
          <p:cNvPr id="16" name="Straight Connector 15">
            <a:extLst>
              <a:ext uri="{FF2B5EF4-FFF2-40B4-BE49-F238E27FC236}">
                <a16:creationId xmlns:a16="http://schemas.microsoft.com/office/drawing/2014/main" id="{D2D89A92-2EC0-4A21-319E-87AB71380F56}"/>
              </a:ext>
            </a:extLst>
          </p:cNvPr>
          <p:cNvCxnSpPr>
            <a:cxnSpLocks/>
          </p:cNvCxnSpPr>
          <p:nvPr/>
        </p:nvCxnSpPr>
        <p:spPr>
          <a:xfrm>
            <a:off x="3597474" y="2311486"/>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0" name="Oval 29">
            <a:extLst>
              <a:ext uri="{FF2B5EF4-FFF2-40B4-BE49-F238E27FC236}">
                <a16:creationId xmlns:a16="http://schemas.microsoft.com/office/drawing/2014/main" id="{F6D3D548-79D8-8CF8-E564-95DF746BFF83}"/>
              </a:ext>
            </a:extLst>
          </p:cNvPr>
          <p:cNvSpPr/>
          <p:nvPr/>
        </p:nvSpPr>
        <p:spPr>
          <a:xfrm>
            <a:off x="4553094"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grpSp>
        <p:nvGrpSpPr>
          <p:cNvPr id="7" name="Group 6">
            <a:extLst>
              <a:ext uri="{FF2B5EF4-FFF2-40B4-BE49-F238E27FC236}">
                <a16:creationId xmlns:a16="http://schemas.microsoft.com/office/drawing/2014/main" id="{36FC6F8B-BED9-7396-1876-0066B5531B8E}"/>
              </a:ext>
            </a:extLst>
          </p:cNvPr>
          <p:cNvGrpSpPr/>
          <p:nvPr/>
        </p:nvGrpSpPr>
        <p:grpSpPr>
          <a:xfrm>
            <a:off x="3829989" y="6129956"/>
            <a:ext cx="278634" cy="272668"/>
            <a:chOff x="4197711" y="6152078"/>
            <a:chExt cx="278634" cy="272668"/>
          </a:xfrm>
        </p:grpSpPr>
        <p:sp>
          <p:nvSpPr>
            <p:cNvPr id="8" name="Freeform 7">
              <a:extLst>
                <a:ext uri="{FF2B5EF4-FFF2-40B4-BE49-F238E27FC236}">
                  <a16:creationId xmlns:a16="http://schemas.microsoft.com/office/drawing/2014/main" id="{E08314D0-6595-BCED-3D5E-A7DF42921561}"/>
                </a:ext>
              </a:extLst>
            </p:cNvPr>
            <p:cNvSpPr/>
            <p:nvPr/>
          </p:nvSpPr>
          <p:spPr>
            <a:xfrm>
              <a:off x="4334637" y="6152078"/>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9" name="Freeform 8">
              <a:extLst>
                <a:ext uri="{FF2B5EF4-FFF2-40B4-BE49-F238E27FC236}">
                  <a16:creationId xmlns:a16="http://schemas.microsoft.com/office/drawing/2014/main" id="{BA1B5263-3773-2207-57A2-0A2584010A5D}"/>
                </a:ext>
              </a:extLst>
            </p:cNvPr>
            <p:cNvSpPr/>
            <p:nvPr/>
          </p:nvSpPr>
          <p:spPr>
            <a:xfrm rot="10800000">
              <a:off x="4197711" y="6152078"/>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grpSp>
        <p:nvGrpSpPr>
          <p:cNvPr id="10" name="Group 9">
            <a:extLst>
              <a:ext uri="{FF2B5EF4-FFF2-40B4-BE49-F238E27FC236}">
                <a16:creationId xmlns:a16="http://schemas.microsoft.com/office/drawing/2014/main" id="{3EEEE8D7-BCF5-97E5-87B3-A461649453D6}"/>
              </a:ext>
            </a:extLst>
          </p:cNvPr>
          <p:cNvGrpSpPr/>
          <p:nvPr/>
        </p:nvGrpSpPr>
        <p:grpSpPr>
          <a:xfrm>
            <a:off x="3465681" y="6129956"/>
            <a:ext cx="275054" cy="272668"/>
            <a:chOff x="3465681" y="6152078"/>
            <a:chExt cx="275054" cy="272668"/>
          </a:xfrm>
        </p:grpSpPr>
        <p:sp>
          <p:nvSpPr>
            <p:cNvPr id="11" name="Oval 10">
              <a:extLst>
                <a:ext uri="{FF2B5EF4-FFF2-40B4-BE49-F238E27FC236}">
                  <a16:creationId xmlns:a16="http://schemas.microsoft.com/office/drawing/2014/main" id="{1692A2FA-5ED0-2768-9A66-1800EF9A2016}"/>
                </a:ext>
              </a:extLst>
            </p:cNvPr>
            <p:cNvSpPr/>
            <p:nvPr/>
          </p:nvSpPr>
          <p:spPr>
            <a:xfrm>
              <a:off x="3468067" y="61520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3" name="Freeform 12">
              <a:extLst>
                <a:ext uri="{FF2B5EF4-FFF2-40B4-BE49-F238E27FC236}">
                  <a16:creationId xmlns:a16="http://schemas.microsoft.com/office/drawing/2014/main" id="{E48CBECB-E813-F244-977B-E91D0A82B3C4}"/>
                </a:ext>
              </a:extLst>
            </p:cNvPr>
            <p:cNvSpPr/>
            <p:nvPr/>
          </p:nvSpPr>
          <p:spPr>
            <a:xfrm rot="10800000">
              <a:off x="3465681" y="6152078"/>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sp>
        <p:nvSpPr>
          <p:cNvPr id="3" name="Title 2">
            <a:extLst>
              <a:ext uri="{FF2B5EF4-FFF2-40B4-BE49-F238E27FC236}">
                <a16:creationId xmlns:a16="http://schemas.microsoft.com/office/drawing/2014/main" id="{FB0254A4-2AF2-CE8C-C508-00E11875FC09}"/>
              </a:ext>
            </a:extLst>
          </p:cNvPr>
          <p:cNvSpPr txBox="1"/>
          <p:nvPr/>
        </p:nvSpPr>
        <p:spPr>
          <a:xfrm>
            <a:off x="447161" y="497032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タンニン</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15" name="Straight Connector 14">
            <a:extLst>
              <a:ext uri="{FF2B5EF4-FFF2-40B4-BE49-F238E27FC236}">
                <a16:creationId xmlns:a16="http://schemas.microsoft.com/office/drawing/2014/main" id="{38FEE40C-DBB6-DC68-C9F5-22F5F6F513CD}"/>
              </a:ext>
            </a:extLst>
          </p:cNvPr>
          <p:cNvCxnSpPr>
            <a:cxnSpLocks/>
          </p:cNvCxnSpPr>
          <p:nvPr/>
        </p:nvCxnSpPr>
        <p:spPr>
          <a:xfrm>
            <a:off x="1375576" y="5133992"/>
            <a:ext cx="575623"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7" name="Title 2">
            <a:extLst>
              <a:ext uri="{FF2B5EF4-FFF2-40B4-BE49-F238E27FC236}">
                <a16:creationId xmlns:a16="http://schemas.microsoft.com/office/drawing/2014/main" id="{769B180E-F043-E842-70DE-7944F2F777D5}"/>
              </a:ext>
            </a:extLst>
          </p:cNvPr>
          <p:cNvSpPr txBox="1"/>
          <p:nvPr/>
        </p:nvSpPr>
        <p:spPr>
          <a:xfrm>
            <a:off x="522474" y="2016714"/>
            <a:ext cx="1104374" cy="282528"/>
          </a:xfrm>
          <a:prstGeom prst="rect">
            <a:avLst/>
          </a:prstGeom>
        </p:spPr>
        <p:txBody>
          <a:bodyPr anchor="t">
            <a:normAutofit fontScale="92500" lnSpcReduction="2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600">
                <a:solidFill>
                  <a:schemeClr val="tx1"/>
                </a:solidFill>
                <a:latin typeface="Yu Gothic Medium" panose="020B0400000000000000" pitchFamily="34" charset="-128"/>
                <a:ea typeface="Yu Gothic Medium" panose="020B0400000000000000" pitchFamily="34" charset="-128"/>
              </a:rPr>
              <a:t>色調</a:t>
            </a:r>
            <a:endParaRPr lang="en-US" sz="1600" dirty="0">
              <a:solidFill>
                <a:schemeClr val="tx1"/>
              </a:solidFill>
              <a:latin typeface="Yu Gothic Medium" panose="020B0400000000000000" pitchFamily="34" charset="-128"/>
              <a:ea typeface="Yu Gothic Medium" panose="020B0400000000000000" pitchFamily="34" charset="-128"/>
            </a:endParaRPr>
          </a:p>
        </p:txBody>
      </p:sp>
      <p:cxnSp>
        <p:nvCxnSpPr>
          <p:cNvPr id="24" name="Straight Connector 23">
            <a:extLst>
              <a:ext uri="{FF2B5EF4-FFF2-40B4-BE49-F238E27FC236}">
                <a16:creationId xmlns:a16="http://schemas.microsoft.com/office/drawing/2014/main" id="{3F2B7A97-47EB-C0CA-AAC7-09BF498848F4}"/>
              </a:ext>
            </a:extLst>
          </p:cNvPr>
          <p:cNvCxnSpPr>
            <a:cxnSpLocks/>
          </p:cNvCxnSpPr>
          <p:nvPr/>
        </p:nvCxnSpPr>
        <p:spPr>
          <a:xfrm>
            <a:off x="1068994" y="2125080"/>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2" name="Title 2">
            <a:extLst>
              <a:ext uri="{FF2B5EF4-FFF2-40B4-BE49-F238E27FC236}">
                <a16:creationId xmlns:a16="http://schemas.microsoft.com/office/drawing/2014/main" id="{F1A63F89-8439-4C82-E6FF-152A4279643F}"/>
              </a:ext>
            </a:extLst>
          </p:cNvPr>
          <p:cNvSpPr txBox="1"/>
          <p:nvPr/>
        </p:nvSpPr>
        <p:spPr>
          <a:xfrm>
            <a:off x="522473" y="3041342"/>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ボディ</a:t>
            </a:r>
            <a:endParaRPr lang="en-US" sz="1500" dirty="0">
              <a:solidFill>
                <a:schemeClr val="tx1"/>
              </a:solidFill>
              <a:latin typeface="Yu Gothic Medium" panose="020B0400000000000000" pitchFamily="34" charset="-128"/>
              <a:ea typeface="Yu Gothic Medium" panose="020B0400000000000000" pitchFamily="34" charset="-128"/>
            </a:endParaRPr>
          </a:p>
        </p:txBody>
      </p:sp>
      <p:sp>
        <p:nvSpPr>
          <p:cNvPr id="37" name="Title 2">
            <a:extLst>
              <a:ext uri="{FF2B5EF4-FFF2-40B4-BE49-F238E27FC236}">
                <a16:creationId xmlns:a16="http://schemas.microsoft.com/office/drawing/2014/main" id="{9A415C36-EB6D-FFE3-897F-82A052472ECA}"/>
              </a:ext>
            </a:extLst>
          </p:cNvPr>
          <p:cNvSpPr txBox="1"/>
          <p:nvPr/>
        </p:nvSpPr>
        <p:spPr>
          <a:xfrm>
            <a:off x="1904888" y="275917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ライト</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41" name="Title 2">
            <a:extLst>
              <a:ext uri="{FF2B5EF4-FFF2-40B4-BE49-F238E27FC236}">
                <a16:creationId xmlns:a16="http://schemas.microsoft.com/office/drawing/2014/main" id="{A5813343-2AB7-27CA-BDB0-46DA40D0F26B}"/>
              </a:ext>
            </a:extLst>
          </p:cNvPr>
          <p:cNvSpPr txBox="1"/>
          <p:nvPr/>
        </p:nvSpPr>
        <p:spPr>
          <a:xfrm>
            <a:off x="3036443" y="2759173"/>
            <a:ext cx="100810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ミディアム</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42" name="Title 2">
            <a:extLst>
              <a:ext uri="{FF2B5EF4-FFF2-40B4-BE49-F238E27FC236}">
                <a16:creationId xmlns:a16="http://schemas.microsoft.com/office/drawing/2014/main" id="{5C796BB3-CB65-4468-55DF-EFE27F041E0C}"/>
              </a:ext>
            </a:extLst>
          </p:cNvPr>
          <p:cNvSpPr txBox="1"/>
          <p:nvPr/>
        </p:nvSpPr>
        <p:spPr>
          <a:xfrm>
            <a:off x="4467770" y="275917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フル</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43" name="Title 2">
            <a:extLst>
              <a:ext uri="{FF2B5EF4-FFF2-40B4-BE49-F238E27FC236}">
                <a16:creationId xmlns:a16="http://schemas.microsoft.com/office/drawing/2014/main" id="{02FA72B5-8CB2-3574-B864-D92261A1DC9B}"/>
              </a:ext>
            </a:extLst>
          </p:cNvPr>
          <p:cNvSpPr txBox="1"/>
          <p:nvPr/>
        </p:nvSpPr>
        <p:spPr>
          <a:xfrm>
            <a:off x="1904888" y="3592016"/>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辛口</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44" name="Title 2">
            <a:extLst>
              <a:ext uri="{FF2B5EF4-FFF2-40B4-BE49-F238E27FC236}">
                <a16:creationId xmlns:a16="http://schemas.microsoft.com/office/drawing/2014/main" id="{5D280685-31CB-878A-CA47-7C1C27B2F6E7}"/>
              </a:ext>
            </a:extLst>
          </p:cNvPr>
          <p:cNvSpPr txBox="1"/>
          <p:nvPr/>
        </p:nvSpPr>
        <p:spPr>
          <a:xfrm>
            <a:off x="3025456" y="3592016"/>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中辛口</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45" name="Title 2">
            <a:extLst>
              <a:ext uri="{FF2B5EF4-FFF2-40B4-BE49-F238E27FC236}">
                <a16:creationId xmlns:a16="http://schemas.microsoft.com/office/drawing/2014/main" id="{A8CE2C18-89B5-6BE9-AEF9-401FB060EC2B}"/>
              </a:ext>
            </a:extLst>
          </p:cNvPr>
          <p:cNvSpPr txBox="1"/>
          <p:nvPr/>
        </p:nvSpPr>
        <p:spPr>
          <a:xfrm>
            <a:off x="4467770" y="3592016"/>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甘口</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cxnSp>
        <p:nvCxnSpPr>
          <p:cNvPr id="46" name="Straight Connector 45">
            <a:extLst>
              <a:ext uri="{FF2B5EF4-FFF2-40B4-BE49-F238E27FC236}">
                <a16:creationId xmlns:a16="http://schemas.microsoft.com/office/drawing/2014/main" id="{25B61B70-4F29-03CF-C3E4-F8FC3A79C262}"/>
              </a:ext>
            </a:extLst>
          </p:cNvPr>
          <p:cNvCxnSpPr>
            <a:cxnSpLocks/>
          </p:cNvCxnSpPr>
          <p:nvPr/>
        </p:nvCxnSpPr>
        <p:spPr>
          <a:xfrm>
            <a:off x="1198740" y="3209213"/>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48" name="Title 2">
            <a:extLst>
              <a:ext uri="{FF2B5EF4-FFF2-40B4-BE49-F238E27FC236}">
                <a16:creationId xmlns:a16="http://schemas.microsoft.com/office/drawing/2014/main" id="{3E516764-99DA-C5CB-36CB-4CC0A8D3B0FD}"/>
              </a:ext>
            </a:extLst>
          </p:cNvPr>
          <p:cNvSpPr txBox="1"/>
          <p:nvPr/>
        </p:nvSpPr>
        <p:spPr>
          <a:xfrm>
            <a:off x="522473" y="3901387"/>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甘み</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54" name="Straight Connector 53">
            <a:extLst>
              <a:ext uri="{FF2B5EF4-FFF2-40B4-BE49-F238E27FC236}">
                <a16:creationId xmlns:a16="http://schemas.microsoft.com/office/drawing/2014/main" id="{161926A0-AE4E-282E-2CC7-56F8F23950D9}"/>
              </a:ext>
            </a:extLst>
          </p:cNvPr>
          <p:cNvCxnSpPr>
            <a:cxnSpLocks/>
          </p:cNvCxnSpPr>
          <p:nvPr/>
        </p:nvCxnSpPr>
        <p:spPr>
          <a:xfrm>
            <a:off x="1068994" y="4069258"/>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8" name="Title 2">
            <a:extLst>
              <a:ext uri="{FF2B5EF4-FFF2-40B4-BE49-F238E27FC236}">
                <a16:creationId xmlns:a16="http://schemas.microsoft.com/office/drawing/2014/main" id="{AF734452-8FCB-01E6-7FE2-070EC373561F}"/>
              </a:ext>
            </a:extLst>
          </p:cNvPr>
          <p:cNvSpPr txBox="1"/>
          <p:nvPr/>
        </p:nvSpPr>
        <p:spPr>
          <a:xfrm>
            <a:off x="522473" y="461000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オーク</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59" name="Straight Connector 58">
            <a:extLst>
              <a:ext uri="{FF2B5EF4-FFF2-40B4-BE49-F238E27FC236}">
                <a16:creationId xmlns:a16="http://schemas.microsoft.com/office/drawing/2014/main" id="{FBE3FD9A-8D74-EB44-EA40-3F7237078FFA}"/>
              </a:ext>
            </a:extLst>
          </p:cNvPr>
          <p:cNvCxnSpPr>
            <a:cxnSpLocks/>
          </p:cNvCxnSpPr>
          <p:nvPr/>
        </p:nvCxnSpPr>
        <p:spPr>
          <a:xfrm>
            <a:off x="1223959" y="4764032"/>
            <a:ext cx="727267"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60" name="Title 2">
            <a:extLst>
              <a:ext uri="{FF2B5EF4-FFF2-40B4-BE49-F238E27FC236}">
                <a16:creationId xmlns:a16="http://schemas.microsoft.com/office/drawing/2014/main" id="{D12326A4-1C66-4E09-D46E-F478D7897890}"/>
              </a:ext>
            </a:extLst>
          </p:cNvPr>
          <p:cNvSpPr txBox="1"/>
          <p:nvPr/>
        </p:nvSpPr>
        <p:spPr>
          <a:xfrm>
            <a:off x="522473" y="5348714"/>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酸</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61" name="Straight Connector 60">
            <a:extLst>
              <a:ext uri="{FF2B5EF4-FFF2-40B4-BE49-F238E27FC236}">
                <a16:creationId xmlns:a16="http://schemas.microsoft.com/office/drawing/2014/main" id="{62CAB09F-0A05-05BC-DCA9-00A6B8CE0FE4}"/>
              </a:ext>
            </a:extLst>
          </p:cNvPr>
          <p:cNvCxnSpPr>
            <a:cxnSpLocks/>
          </p:cNvCxnSpPr>
          <p:nvPr/>
        </p:nvCxnSpPr>
        <p:spPr>
          <a:xfrm>
            <a:off x="882595" y="5487968"/>
            <a:ext cx="106863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62" name="Title 2">
            <a:extLst>
              <a:ext uri="{FF2B5EF4-FFF2-40B4-BE49-F238E27FC236}">
                <a16:creationId xmlns:a16="http://schemas.microsoft.com/office/drawing/2014/main" id="{ADA9198A-839A-841A-203A-6E995E87BD09}"/>
              </a:ext>
            </a:extLst>
          </p:cNvPr>
          <p:cNvSpPr txBox="1"/>
          <p:nvPr/>
        </p:nvSpPr>
        <p:spPr>
          <a:xfrm>
            <a:off x="522473" y="6084070"/>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アルコール</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63" name="Straight Connector 62">
            <a:extLst>
              <a:ext uri="{FF2B5EF4-FFF2-40B4-BE49-F238E27FC236}">
                <a16:creationId xmlns:a16="http://schemas.microsoft.com/office/drawing/2014/main" id="{90BFDECE-F882-EF96-3D2F-214C7395798A}"/>
              </a:ext>
            </a:extLst>
          </p:cNvPr>
          <p:cNvCxnSpPr>
            <a:cxnSpLocks/>
          </p:cNvCxnSpPr>
          <p:nvPr/>
        </p:nvCxnSpPr>
        <p:spPr>
          <a:xfrm>
            <a:off x="1626848" y="6251941"/>
            <a:ext cx="32437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4" name="Title 2">
            <a:extLst>
              <a:ext uri="{FF2B5EF4-FFF2-40B4-BE49-F238E27FC236}">
                <a16:creationId xmlns:a16="http://schemas.microsoft.com/office/drawing/2014/main" id="{E73DB2C1-3F43-8135-A84C-4593559E1BCB}"/>
              </a:ext>
            </a:extLst>
          </p:cNvPr>
          <p:cNvSpPr txBox="1"/>
          <p:nvPr/>
        </p:nvSpPr>
        <p:spPr>
          <a:xfrm>
            <a:off x="1648792" y="4370118"/>
            <a:ext cx="1269752"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dirty="0">
                <a:solidFill>
                  <a:schemeClr val="tx1"/>
                </a:solidFill>
                <a:latin typeface="Yu Gothic" panose="020B0400000000000000" pitchFamily="34" charset="-128"/>
                <a:ea typeface="Yu Gothic" panose="020B0400000000000000" pitchFamily="34" charset="-128"/>
              </a:rPr>
              <a:t>未使用</a:t>
            </a:r>
            <a:r>
              <a:rPr lang="en-AU" altLang="ja-JP" sz="1200" cap="none" dirty="0">
                <a:solidFill>
                  <a:schemeClr val="tx1"/>
                </a:solidFill>
                <a:latin typeface="Yu Gothic" panose="020B0400000000000000" pitchFamily="34" charset="-128"/>
                <a:ea typeface="Yu Gothic" panose="020B0400000000000000" pitchFamily="34" charset="-128"/>
              </a:rPr>
              <a:t>/</a:t>
            </a:r>
            <a:r>
              <a:rPr lang="ja-JP" altLang="en-US" sz="1200" cap="none" dirty="0">
                <a:solidFill>
                  <a:schemeClr val="tx1"/>
                </a:solidFill>
                <a:latin typeface="Yu Gothic" panose="020B0400000000000000" pitchFamily="34" charset="-128"/>
                <a:ea typeface="Yu Gothic" panose="020B0400000000000000" pitchFamily="34" charset="-128"/>
              </a:rPr>
              <a:t>低い</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22" name="Title 2">
            <a:extLst>
              <a:ext uri="{FF2B5EF4-FFF2-40B4-BE49-F238E27FC236}">
                <a16:creationId xmlns:a16="http://schemas.microsoft.com/office/drawing/2014/main" id="{54486009-FF47-ED8C-993D-5A1D65F7DEFD}"/>
              </a:ext>
            </a:extLst>
          </p:cNvPr>
          <p:cNvSpPr txBox="1"/>
          <p:nvPr/>
        </p:nvSpPr>
        <p:spPr>
          <a:xfrm>
            <a:off x="3017805" y="4374072"/>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ミディアム</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31" name="Title 2">
            <a:extLst>
              <a:ext uri="{FF2B5EF4-FFF2-40B4-BE49-F238E27FC236}">
                <a16:creationId xmlns:a16="http://schemas.microsoft.com/office/drawing/2014/main" id="{6FCD738F-5884-64A3-5D9B-CDB75D9246A9}"/>
              </a:ext>
            </a:extLst>
          </p:cNvPr>
          <p:cNvSpPr txBox="1"/>
          <p:nvPr/>
        </p:nvSpPr>
        <p:spPr>
          <a:xfrm>
            <a:off x="4460119" y="4345198"/>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高</a:t>
            </a:r>
            <a:endParaRPr lang="en-US" sz="1200" cap="none" dirty="0">
              <a:solidFill>
                <a:schemeClr val="tx1"/>
              </a:solidFill>
              <a:latin typeface="Yu Gothic" panose="020B0400000000000000" pitchFamily="34" charset="-128"/>
              <a:ea typeface="Yu Gothic" panose="020B0400000000000000" pitchFamily="34" charset="-128"/>
            </a:endParaRPr>
          </a:p>
        </p:txBody>
      </p:sp>
    </p:spTree>
    <p:extLst>
      <p:ext uri="{BB962C8B-B14F-4D97-AF65-F5344CB8AC3E}">
        <p14:creationId xmlns:p14="http://schemas.microsoft.com/office/powerpoint/2010/main" val="86735389"/>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3654D054-7B9D-D4AC-4445-35BFD05D1739}"/>
              </a:ext>
            </a:extLst>
          </p:cNvPr>
          <p:cNvCxnSpPr>
            <a:cxnSpLocks/>
          </p:cNvCxnSpPr>
          <p:nvPr/>
        </p:nvCxnSpPr>
        <p:spPr>
          <a:xfrm>
            <a:off x="6456363" y="3032760"/>
            <a:ext cx="1335922"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6A53CAD1-41AE-603C-A2AC-6F78511DB248}"/>
              </a:ext>
            </a:extLst>
          </p:cNvPr>
          <p:cNvSpPr txBox="1"/>
          <p:nvPr/>
        </p:nvSpPr>
        <p:spPr>
          <a:xfrm>
            <a:off x="517081" y="552615"/>
            <a:ext cx="8899764" cy="1016689"/>
          </a:xfrm>
          <a:prstGeom prst="rect">
            <a:avLst/>
          </a:prstGeom>
          <a:noFill/>
        </p:spPr>
        <p:txBody>
          <a:bodyPr wrap="square">
            <a:spAutoFit/>
          </a:bodyPr>
          <a:lstStyle/>
          <a:p>
            <a:pPr>
              <a:lnSpc>
                <a:spcPct val="82000"/>
              </a:lnSpc>
            </a:pPr>
            <a:r>
              <a:rPr lang="en-AU" altLang="ja-JP" sz="3200" dirty="0">
                <a:solidFill>
                  <a:srgbClr val="601329"/>
                </a:solidFill>
                <a:ea typeface="Yu Gothic Medium" panose="020B0400000000000000" pitchFamily="34" charset="-128"/>
                <a:cs typeface="Arial" panose="020B0604020202020204" pitchFamily="34" charset="0"/>
              </a:rPr>
              <a:t>ORANGE</a:t>
            </a:r>
            <a:br>
              <a:rPr lang="en-US" sz="6000" dirty="0">
                <a:solidFill>
                  <a:srgbClr val="B2D8BE"/>
                </a:solidFill>
                <a:ea typeface="Yu Gothic Medium" panose="020B0400000000000000" pitchFamily="34" charset="-128"/>
              </a:rPr>
            </a:br>
            <a:r>
              <a:rPr lang="ja-JP" altLang="en-US" sz="4000" dirty="0">
                <a:solidFill>
                  <a:srgbClr val="B2D8BE"/>
                </a:solidFill>
                <a:latin typeface="Yu Gothic Medium" panose="020B0400000000000000" pitchFamily="34" charset="-128"/>
                <a:ea typeface="Yu Gothic Medium" panose="020B0400000000000000" pitchFamily="34" charset="-128"/>
              </a:rPr>
              <a:t>カベルネ・ソーヴィニヨン／メルロー</a:t>
            </a:r>
            <a:endParaRPr lang="en-US" sz="4000" dirty="0">
              <a:solidFill>
                <a:srgbClr val="B2D8BE"/>
              </a:solidFill>
              <a:latin typeface="Yu Gothic Medium" panose="020B0400000000000000" pitchFamily="34" charset="-128"/>
              <a:ea typeface="Yu Gothic Medium" panose="020B0400000000000000" pitchFamily="34" charset="-128"/>
            </a:endParaRPr>
          </a:p>
        </p:txBody>
      </p:sp>
      <p:sp>
        <p:nvSpPr>
          <p:cNvPr id="26" name="Oval 25">
            <a:extLst>
              <a:ext uri="{FF2B5EF4-FFF2-40B4-BE49-F238E27FC236}">
                <a16:creationId xmlns:a16="http://schemas.microsoft.com/office/drawing/2014/main" id="{EA6BCBDD-680C-58C3-153A-39C29DAC56F3}"/>
              </a:ext>
            </a:extLst>
          </p:cNvPr>
          <p:cNvSpPr/>
          <p:nvPr/>
        </p:nvSpPr>
        <p:spPr>
          <a:xfrm>
            <a:off x="7790487" y="1854780"/>
            <a:ext cx="2253165" cy="2253165"/>
          </a:xfrm>
          <a:prstGeom prst="ellipse">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27" name="object 58">
            <a:extLst>
              <a:ext uri="{FF2B5EF4-FFF2-40B4-BE49-F238E27FC236}">
                <a16:creationId xmlns:a16="http://schemas.microsoft.com/office/drawing/2014/main" id="{78AE6EC6-A66B-DA1E-D63F-D79E7AD819BE}"/>
              </a:ext>
            </a:extLst>
          </p:cNvPr>
          <p:cNvSpPr txBox="1"/>
          <p:nvPr/>
        </p:nvSpPr>
        <p:spPr>
          <a:xfrm>
            <a:off x="7962939" y="2497908"/>
            <a:ext cx="1832762" cy="1016497"/>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r>
              <a:rPr lang="ja-JP" altLang="en-US" sz="1800" dirty="0">
                <a:solidFill>
                  <a:schemeClr val="tx1"/>
                </a:solidFill>
                <a:effectLst/>
                <a:latin typeface="Yu Gothic" panose="020B0400000000000000" pitchFamily="34" charset="-128"/>
                <a:ea typeface="Yu Gothic" panose="020B0400000000000000" pitchFamily="34" charset="-128"/>
              </a:rPr>
              <a:t>ブレンドされる</a:t>
            </a:r>
            <a:br>
              <a:rPr lang="en-AU" altLang="ja-JP" sz="1800" dirty="0">
                <a:solidFill>
                  <a:schemeClr val="tx1"/>
                </a:solidFill>
                <a:effectLst/>
                <a:latin typeface="Yu Gothic" panose="020B0400000000000000" pitchFamily="34" charset="-128"/>
                <a:ea typeface="Yu Gothic" panose="020B0400000000000000" pitchFamily="34" charset="-128"/>
              </a:rPr>
            </a:br>
            <a:r>
              <a:rPr lang="ja-JP" altLang="en-US" sz="1800" dirty="0">
                <a:solidFill>
                  <a:schemeClr val="tx1"/>
                </a:solidFill>
                <a:effectLst/>
                <a:latin typeface="Yu Gothic" panose="020B0400000000000000" pitchFamily="34" charset="-128"/>
                <a:ea typeface="Yu Gothic" panose="020B0400000000000000" pitchFamily="34" charset="-128"/>
              </a:rPr>
              <a:t>ことが多いが、</a:t>
            </a:r>
            <a:br>
              <a:rPr lang="ja-JP" altLang="en-US" sz="1800" dirty="0">
                <a:solidFill>
                  <a:schemeClr val="tx1"/>
                </a:solidFill>
                <a:effectLst/>
                <a:latin typeface="Yu Gothic" panose="020B0400000000000000" pitchFamily="34" charset="-128"/>
                <a:ea typeface="Yu Gothic" panose="020B0400000000000000" pitchFamily="34" charset="-128"/>
              </a:rPr>
            </a:br>
            <a:r>
              <a:rPr lang="ja-JP" altLang="en-US" sz="1800" dirty="0">
                <a:solidFill>
                  <a:schemeClr val="tx1"/>
                </a:solidFill>
                <a:effectLst/>
                <a:latin typeface="Yu Gothic" panose="020B0400000000000000" pitchFamily="34" charset="-128"/>
                <a:ea typeface="Yu Gothic" panose="020B0400000000000000" pitchFamily="34" charset="-128"/>
              </a:rPr>
              <a:t>　単一品種ワインも作られる</a:t>
            </a:r>
            <a:endParaRPr lang="en-AU" sz="1800" dirty="0">
              <a:solidFill>
                <a:schemeClr val="tx1"/>
              </a:solidFill>
              <a:effectLst/>
              <a:latin typeface="Yu Gothic" panose="020B0400000000000000" pitchFamily="34" charset="-128"/>
              <a:ea typeface="Yu Gothic" panose="020B0400000000000000" pitchFamily="34" charset="-128"/>
            </a:endParaRPr>
          </a:p>
        </p:txBody>
      </p:sp>
      <p:pic>
        <p:nvPicPr>
          <p:cNvPr id="2" name="Picture Placeholder 8">
            <a:extLst>
              <a:ext uri="{FF2B5EF4-FFF2-40B4-BE49-F238E27FC236}">
                <a16:creationId xmlns:a16="http://schemas.microsoft.com/office/drawing/2014/main" id="{90E09BFC-E357-D865-0707-71842C342A72}"/>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146321" y="1165322"/>
            <a:ext cx="1925531" cy="5829246"/>
          </a:xfrm>
          <a:prstGeom prst="rect">
            <a:avLst/>
          </a:prstGeom>
        </p:spPr>
      </p:pic>
      <p:sp>
        <p:nvSpPr>
          <p:cNvPr id="3" name="object 10">
            <a:extLst>
              <a:ext uri="{FF2B5EF4-FFF2-40B4-BE49-F238E27FC236}">
                <a16:creationId xmlns:a16="http://schemas.microsoft.com/office/drawing/2014/main" id="{9AC0C647-6CB2-0276-491C-341682536EA2}"/>
              </a:ext>
            </a:extLst>
          </p:cNvPr>
          <p:cNvSpPr txBox="1"/>
          <p:nvPr/>
        </p:nvSpPr>
        <p:spPr>
          <a:xfrm rot="16200000">
            <a:off x="3840846" y="4396482"/>
            <a:ext cx="4652237" cy="606320"/>
          </a:xfrm>
          <a:prstGeom prst="rect">
            <a:avLst/>
          </a:prstGeom>
        </p:spPr>
        <p:txBody>
          <a:bodyPr vert="horz" wrap="square" lIns="0" tIns="12065" rIns="0" bIns="0" rtlCol="0">
            <a:spAutoFit/>
          </a:bodyPr>
          <a:lstStyle/>
          <a:p>
            <a:pPr algn="ctr" defTabSz="914453">
              <a:lnSpc>
                <a:spcPct val="80000"/>
              </a:lnSpc>
              <a:spcBef>
                <a:spcPct val="0"/>
              </a:spcBef>
            </a:pPr>
            <a:r>
              <a:rPr lang="en-AU" sz="2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CABERNET SAUVIGNON/MERLOT</a:t>
            </a:r>
            <a:endParaRPr lang="en-AU" sz="2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7" name="TextBox 6">
            <a:extLst>
              <a:ext uri="{FF2B5EF4-FFF2-40B4-BE49-F238E27FC236}">
                <a16:creationId xmlns:a16="http://schemas.microsoft.com/office/drawing/2014/main" id="{3D0067D9-0CB3-D61E-DFDD-A59F7A024ED2}"/>
              </a:ext>
            </a:extLst>
          </p:cNvPr>
          <p:cNvSpPr txBox="1"/>
          <p:nvPr/>
        </p:nvSpPr>
        <p:spPr>
          <a:xfrm>
            <a:off x="331419" y="2675789"/>
            <a:ext cx="4385797" cy="830997"/>
          </a:xfrm>
          <a:prstGeom prst="rect">
            <a:avLst/>
          </a:prstGeom>
          <a:noFill/>
        </p:spPr>
        <p:txBody>
          <a:bodyPr wrap="square" anchor="b">
            <a:spAutoFit/>
          </a:bodyPr>
          <a:lstStyle/>
          <a:p>
            <a:pPr algn="ctr">
              <a:spcBef>
                <a:spcPts val="217"/>
              </a:spcBef>
              <a:spcAft>
                <a:spcPts val="315"/>
              </a:spcAft>
            </a:pPr>
            <a:r>
              <a:rPr lang="ja-JP" altLang="en-US" sz="1600" dirty="0">
                <a:effectLst/>
                <a:latin typeface="Yu Gothic Medium" panose="020B0400000000000000" pitchFamily="34" charset="-128"/>
                <a:ea typeface="Yu Gothic Medium" panose="020B0400000000000000" pitchFamily="34" charset="-128"/>
              </a:rPr>
              <a:t>典型的には</a:t>
            </a:r>
            <a:r>
              <a:rPr lang="en-US" altLang="ja-JP" sz="1600" dirty="0">
                <a:effectLst/>
                <a:latin typeface="Yu Gothic Medium" panose="020B0400000000000000" pitchFamily="34" charset="-128"/>
                <a:ea typeface="Yu Gothic Medium" panose="020B0400000000000000" pitchFamily="34" charset="-128"/>
              </a:rPr>
              <a:t> </a:t>
            </a:r>
            <a:r>
              <a:rPr lang="ja-JP" altLang="en-US" sz="1600" dirty="0">
                <a:effectLst/>
                <a:latin typeface="Yu Gothic Medium" panose="020B0400000000000000" pitchFamily="34" charset="-128"/>
                <a:ea typeface="Yu Gothic Medium" panose="020B0400000000000000" pitchFamily="34" charset="-128"/>
              </a:rPr>
              <a:t>ミディアム・ボディで、</a:t>
            </a:r>
            <a:br>
              <a:rPr lang="en-AU" altLang="ja-JP" sz="1600" dirty="0">
                <a:effectLst/>
                <a:latin typeface="Yu Gothic Medium" panose="020B0400000000000000" pitchFamily="34" charset="-128"/>
                <a:ea typeface="Yu Gothic Medium" panose="020B0400000000000000" pitchFamily="34" charset="-128"/>
              </a:rPr>
            </a:br>
            <a:r>
              <a:rPr lang="ja-JP" altLang="en-US" sz="1600" dirty="0">
                <a:effectLst/>
                <a:latin typeface="Yu Gothic Medium" panose="020B0400000000000000" pitchFamily="34" charset="-128"/>
                <a:ea typeface="Yu Gothic Medium" panose="020B0400000000000000" pitchFamily="34" charset="-128"/>
              </a:rPr>
              <a:t>細やかなタンニン、土や草の香り、</a:t>
            </a:r>
            <a:br>
              <a:rPr lang="en-AU" altLang="ja-JP" sz="1600" dirty="0">
                <a:effectLst/>
                <a:latin typeface="Yu Gothic Medium" panose="020B0400000000000000" pitchFamily="34" charset="-128"/>
                <a:ea typeface="Yu Gothic Medium" panose="020B0400000000000000" pitchFamily="34" charset="-128"/>
              </a:rPr>
            </a:br>
            <a:r>
              <a:rPr lang="ja-JP" altLang="en-US" sz="1600" dirty="0">
                <a:effectLst/>
                <a:latin typeface="Yu Gothic Medium" panose="020B0400000000000000" pitchFamily="34" charset="-128"/>
                <a:ea typeface="Yu Gothic Medium" panose="020B0400000000000000" pitchFamily="34" charset="-128"/>
              </a:rPr>
              <a:t>ダーク・フルーツの風味</a:t>
            </a:r>
            <a:endParaRPr lang="en-AU" sz="1600" dirty="0">
              <a:effectLst/>
              <a:latin typeface="Yu Gothic Medium" panose="020B0400000000000000" pitchFamily="34" charset="-128"/>
              <a:ea typeface="Yu Gothic Medium" panose="020B0400000000000000" pitchFamily="34" charset="-128"/>
            </a:endParaRPr>
          </a:p>
        </p:txBody>
      </p:sp>
      <p:cxnSp>
        <p:nvCxnSpPr>
          <p:cNvPr id="8" name="Straight Connector 7">
            <a:extLst>
              <a:ext uri="{FF2B5EF4-FFF2-40B4-BE49-F238E27FC236}">
                <a16:creationId xmlns:a16="http://schemas.microsoft.com/office/drawing/2014/main" id="{6B1F07A9-797E-490D-2FBC-DF38528E3F77}"/>
              </a:ext>
            </a:extLst>
          </p:cNvPr>
          <p:cNvCxnSpPr>
            <a:cxnSpLocks/>
          </p:cNvCxnSpPr>
          <p:nvPr/>
        </p:nvCxnSpPr>
        <p:spPr>
          <a:xfrm>
            <a:off x="2422471" y="3514405"/>
            <a:ext cx="0" cy="342029"/>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756760FD-7A52-168A-C443-709734D8812C}"/>
              </a:ext>
            </a:extLst>
          </p:cNvPr>
          <p:cNvCxnSpPr>
            <a:cxnSpLocks/>
          </p:cNvCxnSpPr>
          <p:nvPr/>
        </p:nvCxnSpPr>
        <p:spPr>
          <a:xfrm>
            <a:off x="2422471" y="3848814"/>
            <a:ext cx="3159794"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1BBCE5F2-A77C-5A45-CFA0-1AF5A3838580}"/>
              </a:ext>
            </a:extLst>
          </p:cNvPr>
          <p:cNvCxnSpPr>
            <a:cxnSpLocks/>
          </p:cNvCxnSpPr>
          <p:nvPr/>
        </p:nvCxnSpPr>
        <p:spPr>
          <a:xfrm>
            <a:off x="3283295" y="4782587"/>
            <a:ext cx="229897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FB46B774-5598-520C-B0B8-924D157EF709}"/>
              </a:ext>
            </a:extLst>
          </p:cNvPr>
          <p:cNvCxnSpPr>
            <a:cxnSpLocks/>
          </p:cNvCxnSpPr>
          <p:nvPr/>
        </p:nvCxnSpPr>
        <p:spPr>
          <a:xfrm>
            <a:off x="3283295" y="4774967"/>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95091943-6B54-08FF-19F1-5869699E3FFC}"/>
              </a:ext>
            </a:extLst>
          </p:cNvPr>
          <p:cNvCxnSpPr>
            <a:cxnSpLocks/>
          </p:cNvCxnSpPr>
          <p:nvPr/>
        </p:nvCxnSpPr>
        <p:spPr>
          <a:xfrm>
            <a:off x="6762135" y="4391209"/>
            <a:ext cx="3372643"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4" name="TextBox 13">
            <a:extLst>
              <a:ext uri="{FF2B5EF4-FFF2-40B4-BE49-F238E27FC236}">
                <a16:creationId xmlns:a16="http://schemas.microsoft.com/office/drawing/2014/main" id="{E7F7B9C8-36C5-3B86-8C6F-3C36ED8E50B0}"/>
              </a:ext>
            </a:extLst>
          </p:cNvPr>
          <p:cNvSpPr txBox="1"/>
          <p:nvPr/>
        </p:nvSpPr>
        <p:spPr>
          <a:xfrm>
            <a:off x="9367774" y="4860285"/>
            <a:ext cx="2824226" cy="1896801"/>
          </a:xfrm>
          <a:prstGeom prst="rect">
            <a:avLst/>
          </a:prstGeom>
          <a:noFill/>
        </p:spPr>
        <p:txBody>
          <a:bodyPr wrap="square" anchor="t">
            <a:spAutoFit/>
          </a:bodyPr>
          <a:lstStyle/>
          <a:p>
            <a:pPr>
              <a:lnSpc>
                <a:spcPct val="82000"/>
              </a:lnSpc>
              <a:spcBef>
                <a:spcPts val="150"/>
              </a:spcBef>
              <a:spcAft>
                <a:spcPts val="315"/>
              </a:spcAft>
              <a:buClr>
                <a:srgbClr val="B2D8BE"/>
              </a:buClr>
            </a:pPr>
            <a:r>
              <a:rPr lang="ja-JP" altLang="en-US" sz="1600" b="1" dirty="0">
                <a:latin typeface="Yu Gothic Medium" panose="020B0400000000000000" pitchFamily="34" charset="-128"/>
                <a:ea typeface="Yu Gothic Medium" panose="020B0400000000000000" pitchFamily="34" charset="-128"/>
              </a:rPr>
              <a:t>典型的な風味：</a:t>
            </a:r>
            <a:endParaRPr lang="en-AU" altLang="ja-JP" sz="1600" b="1" dirty="0">
              <a:effectLst/>
              <a:latin typeface="Yu Gothic Medium" panose="020B0400000000000000" pitchFamily="34" charset="-128"/>
              <a:ea typeface="Yu Gothic Medium" panose="020B0400000000000000" pitchFamily="34" charset="-128"/>
            </a:endParaRP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ブラックベリー</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レッド・ベリー</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スミレ</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マルベリー</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カシス</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ハーブミックス</a:t>
            </a:r>
            <a:endParaRPr lang="en-AU" sz="1600" dirty="0">
              <a:effectLst/>
              <a:latin typeface="Yu Gothic Medium" panose="020B0400000000000000" pitchFamily="34" charset="-128"/>
              <a:ea typeface="Yu Gothic Medium" panose="020B0400000000000000" pitchFamily="34" charset="-128"/>
            </a:endParaRPr>
          </a:p>
        </p:txBody>
      </p:sp>
      <p:cxnSp>
        <p:nvCxnSpPr>
          <p:cNvPr id="15" name="Straight Connector 14">
            <a:extLst>
              <a:ext uri="{FF2B5EF4-FFF2-40B4-BE49-F238E27FC236}">
                <a16:creationId xmlns:a16="http://schemas.microsoft.com/office/drawing/2014/main" id="{54F0F289-B344-E452-9685-A8633FA1CB3B}"/>
              </a:ext>
            </a:extLst>
          </p:cNvPr>
          <p:cNvCxnSpPr>
            <a:cxnSpLocks/>
          </p:cNvCxnSpPr>
          <p:nvPr/>
        </p:nvCxnSpPr>
        <p:spPr>
          <a:xfrm>
            <a:off x="10134778" y="4391209"/>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6" name="TextBox 15">
            <a:extLst>
              <a:ext uri="{FF2B5EF4-FFF2-40B4-BE49-F238E27FC236}">
                <a16:creationId xmlns:a16="http://schemas.microsoft.com/office/drawing/2014/main" id="{2D118B60-631A-672C-E0F3-1FA18C3F31DB}"/>
              </a:ext>
            </a:extLst>
          </p:cNvPr>
          <p:cNvSpPr txBox="1"/>
          <p:nvPr/>
        </p:nvSpPr>
        <p:spPr>
          <a:xfrm>
            <a:off x="1360605" y="5312803"/>
            <a:ext cx="3819797" cy="1077218"/>
          </a:xfrm>
          <a:prstGeom prst="rect">
            <a:avLst/>
          </a:prstGeom>
          <a:noFill/>
        </p:spPr>
        <p:txBody>
          <a:bodyPr wrap="square" anchor="b">
            <a:spAutoFit/>
          </a:bodyPr>
          <a:lstStyle/>
          <a:p>
            <a:pPr algn="ctr">
              <a:spcBef>
                <a:spcPts val="217"/>
              </a:spcBef>
              <a:spcAft>
                <a:spcPts val="315"/>
              </a:spcAft>
            </a:pPr>
            <a:r>
              <a:rPr lang="ja-JP" altLang="en-US" sz="1600" b="1" dirty="0">
                <a:effectLst/>
                <a:latin typeface="Yu Gothic Medium" panose="020B0500000000000000" pitchFamily="34" charset="-128"/>
                <a:ea typeface="Yu Gothic Medium" panose="020B0500000000000000" pitchFamily="34" charset="-128"/>
              </a:rPr>
              <a:t>ブレンドされる場合も</a:t>
            </a:r>
            <a:br>
              <a:rPr lang="en-AU" altLang="ja-JP" sz="1600" b="1" dirty="0">
                <a:highlight>
                  <a:srgbClr val="FFFF00"/>
                </a:highlight>
                <a:latin typeface="Yu Gothic Medium" panose="020B0500000000000000" pitchFamily="34" charset="-128"/>
                <a:ea typeface="Yu Gothic Medium" panose="020B0500000000000000" pitchFamily="34" charset="-128"/>
              </a:rPr>
            </a:br>
            <a:r>
              <a:rPr lang="ja-JP" altLang="en-US" sz="1600" dirty="0">
                <a:latin typeface="Yu Gothic Medium" panose="020B0500000000000000" pitchFamily="34" charset="-128"/>
                <a:ea typeface="Yu Gothic Medium" panose="020B0500000000000000" pitchFamily="34" charset="-128"/>
              </a:rPr>
              <a:t>時にはマジー、ハンター・ヴァレー、カウラといったより温暖な産地の</a:t>
            </a:r>
            <a:br>
              <a:rPr lang="en-AU" altLang="ja-JP" sz="1600" dirty="0">
                <a:latin typeface="Yu Gothic Medium" panose="020B0500000000000000" pitchFamily="34" charset="-128"/>
                <a:ea typeface="Yu Gothic Medium" panose="020B0500000000000000" pitchFamily="34" charset="-128"/>
              </a:rPr>
            </a:br>
            <a:r>
              <a:rPr lang="ja-JP" altLang="en-US" sz="1600" dirty="0">
                <a:latin typeface="Yu Gothic Medium" panose="020B0500000000000000" pitchFamily="34" charset="-128"/>
                <a:ea typeface="Yu Gothic Medium" panose="020B0500000000000000" pitchFamily="34" charset="-128"/>
              </a:rPr>
              <a:t>果実とブレンドされることも</a:t>
            </a:r>
            <a:endParaRPr lang="en-AU" sz="1600" dirty="0">
              <a:effectLst/>
              <a:highlight>
                <a:srgbClr val="FFFF00"/>
              </a:highlight>
              <a:latin typeface="Yu Gothic Medium" panose="020B0500000000000000" pitchFamily="34" charset="-128"/>
              <a:ea typeface="Yu Gothic Medium" panose="020B0500000000000000" pitchFamily="34" charset="-128"/>
            </a:endParaRPr>
          </a:p>
        </p:txBody>
      </p:sp>
    </p:spTree>
    <p:extLst>
      <p:ext uri="{BB962C8B-B14F-4D97-AF65-F5344CB8AC3E}">
        <p14:creationId xmlns:p14="http://schemas.microsoft.com/office/powerpoint/2010/main" val="2001931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EC09D7-BE0F-7637-32DA-635D52C137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0A22D0-7F18-64FC-D4F3-59FB5689D3E4}"/>
              </a:ext>
            </a:extLst>
          </p:cNvPr>
          <p:cNvSpPr>
            <a:spLocks noGrp="1"/>
          </p:cNvSpPr>
          <p:nvPr>
            <p:ph type="title" idx="4294967295"/>
          </p:nvPr>
        </p:nvSpPr>
        <p:spPr>
          <a:xfrm>
            <a:off x="623349" y="590594"/>
            <a:ext cx="11283754" cy="1325562"/>
          </a:xfrm>
        </p:spPr>
        <p:txBody>
          <a:bodyPr/>
          <a:lstStyle/>
          <a:p>
            <a:r>
              <a:rPr lang="ja-JP" altLang="en-US" sz="4000">
                <a:solidFill>
                  <a:schemeClr val="bg2"/>
                </a:solidFill>
                <a:latin typeface="Yu Gothic Medium" panose="020B0400000000000000" pitchFamily="34" charset="-128"/>
                <a:ea typeface="Yu Gothic Medium" panose="020B0400000000000000" pitchFamily="34" charset="-128"/>
              </a:rPr>
              <a:t>カベルネ・ソーヴィニヨン／メルロー</a:t>
            </a:r>
            <a:br>
              <a:rPr lang="en-US" sz="4000" dirty="0">
                <a:solidFill>
                  <a:schemeClr val="accent3"/>
                </a:solidFill>
                <a:latin typeface="Yu Gothic Medium" panose="020B0400000000000000" pitchFamily="34" charset="-128"/>
                <a:ea typeface="Yu Gothic Medium" panose="020B0400000000000000" pitchFamily="34" charset="-128"/>
              </a:rPr>
            </a:br>
            <a:r>
              <a:rPr lang="ja-JP" altLang="en-US" sz="4000">
                <a:solidFill>
                  <a:schemeClr val="accent2"/>
                </a:solidFill>
                <a:latin typeface="Yu Gothic Medium" panose="020B0400000000000000" pitchFamily="34" charset="-128"/>
                <a:ea typeface="Yu Gothic Medium" panose="020B0400000000000000" pitchFamily="34" charset="-128"/>
              </a:rPr>
              <a:t>特徴</a:t>
            </a:r>
            <a:endParaRPr lang="en-US" sz="4000" dirty="0">
              <a:solidFill>
                <a:schemeClr val="accent2"/>
              </a:solidFill>
              <a:latin typeface="Yu Gothic Medium" panose="020B0400000000000000" pitchFamily="34" charset="-128"/>
              <a:ea typeface="Yu Gothic Medium" panose="020B0400000000000000" pitchFamily="34" charset="-128"/>
            </a:endParaRPr>
          </a:p>
        </p:txBody>
      </p:sp>
      <p:sp>
        <p:nvSpPr>
          <p:cNvPr id="10" name="Oval 9">
            <a:extLst>
              <a:ext uri="{FF2B5EF4-FFF2-40B4-BE49-F238E27FC236}">
                <a16:creationId xmlns:a16="http://schemas.microsoft.com/office/drawing/2014/main" id="{5E9E726C-4D13-C985-23C4-41962972AEC9}"/>
              </a:ext>
            </a:extLst>
          </p:cNvPr>
          <p:cNvSpPr/>
          <p:nvPr/>
        </p:nvSpPr>
        <p:spPr>
          <a:xfrm>
            <a:off x="2104517" y="2136413"/>
            <a:ext cx="272668" cy="272668"/>
          </a:xfrm>
          <a:prstGeom prst="ellipse">
            <a:avLst/>
          </a:prstGeom>
          <a:solidFill>
            <a:srgbClr val="CD53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 name="Oval 13">
            <a:extLst>
              <a:ext uri="{FF2B5EF4-FFF2-40B4-BE49-F238E27FC236}">
                <a16:creationId xmlns:a16="http://schemas.microsoft.com/office/drawing/2014/main" id="{771307A9-E657-7B93-C606-E56C9CC56144}"/>
              </a:ext>
            </a:extLst>
          </p:cNvPr>
          <p:cNvSpPr/>
          <p:nvPr/>
        </p:nvSpPr>
        <p:spPr>
          <a:xfrm>
            <a:off x="2468660" y="2133511"/>
            <a:ext cx="272668" cy="272668"/>
          </a:xfrm>
          <a:prstGeom prst="ellipse">
            <a:avLst/>
          </a:prstGeom>
          <a:solidFill>
            <a:srgbClr val="C72E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 name="Oval 14">
            <a:extLst>
              <a:ext uri="{FF2B5EF4-FFF2-40B4-BE49-F238E27FC236}">
                <a16:creationId xmlns:a16="http://schemas.microsoft.com/office/drawing/2014/main" id="{BB07819D-D2FE-B083-3339-A8E88A45DDA6}"/>
              </a:ext>
            </a:extLst>
          </p:cNvPr>
          <p:cNvSpPr/>
          <p:nvPr/>
        </p:nvSpPr>
        <p:spPr>
          <a:xfrm>
            <a:off x="2832803" y="2133511"/>
            <a:ext cx="272668" cy="272668"/>
          </a:xfrm>
          <a:prstGeom prst="ellipse">
            <a:avLst/>
          </a:prstGeom>
          <a:solidFill>
            <a:srgbClr val="C421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 name="Oval 15">
            <a:extLst>
              <a:ext uri="{FF2B5EF4-FFF2-40B4-BE49-F238E27FC236}">
                <a16:creationId xmlns:a16="http://schemas.microsoft.com/office/drawing/2014/main" id="{E5E205D0-C411-38B0-4D9A-80B38795D0BF}"/>
              </a:ext>
            </a:extLst>
          </p:cNvPr>
          <p:cNvSpPr/>
          <p:nvPr/>
        </p:nvSpPr>
        <p:spPr>
          <a:xfrm>
            <a:off x="3196946" y="2133511"/>
            <a:ext cx="272668" cy="272668"/>
          </a:xfrm>
          <a:prstGeom prst="ellipse">
            <a:avLst/>
          </a:prstGeom>
          <a:solidFill>
            <a:srgbClr val="BD21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1" name="Oval 40">
            <a:extLst>
              <a:ext uri="{FF2B5EF4-FFF2-40B4-BE49-F238E27FC236}">
                <a16:creationId xmlns:a16="http://schemas.microsoft.com/office/drawing/2014/main" id="{F70FE6CA-4CF6-7CB6-8C56-0690F7009B9A}"/>
              </a:ext>
            </a:extLst>
          </p:cNvPr>
          <p:cNvSpPr/>
          <p:nvPr/>
        </p:nvSpPr>
        <p:spPr>
          <a:xfrm>
            <a:off x="3561470" y="2133511"/>
            <a:ext cx="272668" cy="272668"/>
          </a:xfrm>
          <a:prstGeom prst="ellipse">
            <a:avLst/>
          </a:prstGeom>
          <a:solidFill>
            <a:srgbClr val="A32B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2" name="Oval 41">
            <a:extLst>
              <a:ext uri="{FF2B5EF4-FFF2-40B4-BE49-F238E27FC236}">
                <a16:creationId xmlns:a16="http://schemas.microsoft.com/office/drawing/2014/main" id="{4B8C71F0-2CF6-CBD1-8314-29E4968C9B0D}"/>
              </a:ext>
            </a:extLst>
          </p:cNvPr>
          <p:cNvSpPr/>
          <p:nvPr/>
        </p:nvSpPr>
        <p:spPr>
          <a:xfrm>
            <a:off x="3925994" y="2133511"/>
            <a:ext cx="272668" cy="272668"/>
          </a:xfrm>
          <a:prstGeom prst="ellipse">
            <a:avLst/>
          </a:prstGeom>
          <a:solidFill>
            <a:srgbClr val="981C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3" name="Oval 42">
            <a:extLst>
              <a:ext uri="{FF2B5EF4-FFF2-40B4-BE49-F238E27FC236}">
                <a16:creationId xmlns:a16="http://schemas.microsoft.com/office/drawing/2014/main" id="{F0918A7E-8435-E625-F670-759EC5083F3C}"/>
              </a:ext>
            </a:extLst>
          </p:cNvPr>
          <p:cNvSpPr/>
          <p:nvPr/>
        </p:nvSpPr>
        <p:spPr>
          <a:xfrm>
            <a:off x="4284339" y="2133511"/>
            <a:ext cx="272668" cy="272668"/>
          </a:xfrm>
          <a:prstGeom prst="ellipse">
            <a:avLst/>
          </a:prstGeom>
          <a:solidFill>
            <a:srgbClr val="8713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4" name="Oval 43">
            <a:extLst>
              <a:ext uri="{FF2B5EF4-FFF2-40B4-BE49-F238E27FC236}">
                <a16:creationId xmlns:a16="http://schemas.microsoft.com/office/drawing/2014/main" id="{EA358267-FF4F-A528-01D9-3198E2F926C6}"/>
              </a:ext>
            </a:extLst>
          </p:cNvPr>
          <p:cNvSpPr/>
          <p:nvPr/>
        </p:nvSpPr>
        <p:spPr>
          <a:xfrm>
            <a:off x="4655041" y="2133511"/>
            <a:ext cx="272668" cy="272668"/>
          </a:xfrm>
          <a:prstGeom prst="ellipse">
            <a:avLst/>
          </a:prstGeom>
          <a:solidFill>
            <a:srgbClr val="7816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5" name="Oval 44">
            <a:extLst>
              <a:ext uri="{FF2B5EF4-FFF2-40B4-BE49-F238E27FC236}">
                <a16:creationId xmlns:a16="http://schemas.microsoft.com/office/drawing/2014/main" id="{8C4AFAE9-F897-C007-2BE9-FDD7125ABF7E}"/>
              </a:ext>
            </a:extLst>
          </p:cNvPr>
          <p:cNvSpPr/>
          <p:nvPr/>
        </p:nvSpPr>
        <p:spPr>
          <a:xfrm>
            <a:off x="5019565" y="2133511"/>
            <a:ext cx="272668" cy="272668"/>
          </a:xfrm>
          <a:prstGeom prst="ellipse">
            <a:avLst/>
          </a:prstGeom>
          <a:solidFill>
            <a:srgbClr val="491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6" name="Title 2">
            <a:extLst>
              <a:ext uri="{FF2B5EF4-FFF2-40B4-BE49-F238E27FC236}">
                <a16:creationId xmlns:a16="http://schemas.microsoft.com/office/drawing/2014/main" id="{E162DE04-1B37-450A-8612-D926B31C5AB7}"/>
              </a:ext>
            </a:extLst>
          </p:cNvPr>
          <p:cNvSpPr txBox="1"/>
          <p:nvPr/>
        </p:nvSpPr>
        <p:spPr>
          <a:xfrm>
            <a:off x="3518010" y="2580704"/>
            <a:ext cx="2874460"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カベルネ・ソーヴィニヨン／メルロー</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54" name="Oval 53">
            <a:extLst>
              <a:ext uri="{FF2B5EF4-FFF2-40B4-BE49-F238E27FC236}">
                <a16:creationId xmlns:a16="http://schemas.microsoft.com/office/drawing/2014/main" id="{56B324C1-B532-6319-4E42-3A30F641C9BA}"/>
              </a:ext>
            </a:extLst>
          </p:cNvPr>
          <p:cNvSpPr/>
          <p:nvPr/>
        </p:nvSpPr>
        <p:spPr>
          <a:xfrm>
            <a:off x="2104517" y="3233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5" name="Oval 54">
            <a:extLst>
              <a:ext uri="{FF2B5EF4-FFF2-40B4-BE49-F238E27FC236}">
                <a16:creationId xmlns:a16="http://schemas.microsoft.com/office/drawing/2014/main" id="{CAD22B74-9270-96D6-E0F1-243A26D60B39}"/>
              </a:ext>
            </a:extLst>
          </p:cNvPr>
          <p:cNvSpPr/>
          <p:nvPr/>
        </p:nvSpPr>
        <p:spPr>
          <a:xfrm>
            <a:off x="2468660" y="32302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6" name="Oval 55">
            <a:extLst>
              <a:ext uri="{FF2B5EF4-FFF2-40B4-BE49-F238E27FC236}">
                <a16:creationId xmlns:a16="http://schemas.microsoft.com/office/drawing/2014/main" id="{4EA501BB-C7F5-7FA5-7FF8-DB7E0DD2D454}"/>
              </a:ext>
            </a:extLst>
          </p:cNvPr>
          <p:cNvSpPr/>
          <p:nvPr/>
        </p:nvSpPr>
        <p:spPr>
          <a:xfrm>
            <a:off x="2832803" y="32302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7" name="Oval 56">
            <a:extLst>
              <a:ext uri="{FF2B5EF4-FFF2-40B4-BE49-F238E27FC236}">
                <a16:creationId xmlns:a16="http://schemas.microsoft.com/office/drawing/2014/main" id="{F9D5A2BC-1C21-488D-EA01-242C24BAE29B}"/>
              </a:ext>
            </a:extLst>
          </p:cNvPr>
          <p:cNvSpPr/>
          <p:nvPr/>
        </p:nvSpPr>
        <p:spPr>
          <a:xfrm>
            <a:off x="3196946"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9" name="Oval 58">
            <a:extLst>
              <a:ext uri="{FF2B5EF4-FFF2-40B4-BE49-F238E27FC236}">
                <a16:creationId xmlns:a16="http://schemas.microsoft.com/office/drawing/2014/main" id="{0EAE25DB-3CA0-4A42-2597-A8EBE9BC4A06}"/>
              </a:ext>
            </a:extLst>
          </p:cNvPr>
          <p:cNvSpPr/>
          <p:nvPr/>
        </p:nvSpPr>
        <p:spPr>
          <a:xfrm>
            <a:off x="3561470"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0" name="Oval 59">
            <a:extLst>
              <a:ext uri="{FF2B5EF4-FFF2-40B4-BE49-F238E27FC236}">
                <a16:creationId xmlns:a16="http://schemas.microsoft.com/office/drawing/2014/main" id="{A88E41DB-CE57-215D-8C17-D6096052A961}"/>
              </a:ext>
            </a:extLst>
          </p:cNvPr>
          <p:cNvSpPr/>
          <p:nvPr/>
        </p:nvSpPr>
        <p:spPr>
          <a:xfrm>
            <a:off x="3925994"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1" name="Oval 60">
            <a:extLst>
              <a:ext uri="{FF2B5EF4-FFF2-40B4-BE49-F238E27FC236}">
                <a16:creationId xmlns:a16="http://schemas.microsoft.com/office/drawing/2014/main" id="{56D48F85-BF09-A31E-0105-6F828E6A2A80}"/>
              </a:ext>
            </a:extLst>
          </p:cNvPr>
          <p:cNvSpPr/>
          <p:nvPr/>
        </p:nvSpPr>
        <p:spPr>
          <a:xfrm>
            <a:off x="4284339"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2" name="Oval 61">
            <a:extLst>
              <a:ext uri="{FF2B5EF4-FFF2-40B4-BE49-F238E27FC236}">
                <a16:creationId xmlns:a16="http://schemas.microsoft.com/office/drawing/2014/main" id="{949540E5-39F1-062B-784A-CF803311CF36}"/>
              </a:ext>
            </a:extLst>
          </p:cNvPr>
          <p:cNvSpPr/>
          <p:nvPr/>
        </p:nvSpPr>
        <p:spPr>
          <a:xfrm>
            <a:off x="4655041" y="32302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3" name="Oval 62">
            <a:extLst>
              <a:ext uri="{FF2B5EF4-FFF2-40B4-BE49-F238E27FC236}">
                <a16:creationId xmlns:a16="http://schemas.microsoft.com/office/drawing/2014/main" id="{BD3B6A83-9E9B-AACC-6479-E9F5C79121C0}"/>
              </a:ext>
            </a:extLst>
          </p:cNvPr>
          <p:cNvSpPr/>
          <p:nvPr/>
        </p:nvSpPr>
        <p:spPr>
          <a:xfrm>
            <a:off x="5019565" y="32302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9" name="Oval 68">
            <a:extLst>
              <a:ext uri="{FF2B5EF4-FFF2-40B4-BE49-F238E27FC236}">
                <a16:creationId xmlns:a16="http://schemas.microsoft.com/office/drawing/2014/main" id="{5C46DC12-0E83-EB3D-4A80-988616D8C11A}"/>
              </a:ext>
            </a:extLst>
          </p:cNvPr>
          <p:cNvSpPr/>
          <p:nvPr/>
        </p:nvSpPr>
        <p:spPr>
          <a:xfrm>
            <a:off x="2104517" y="407338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0" name="Oval 69">
            <a:extLst>
              <a:ext uri="{FF2B5EF4-FFF2-40B4-BE49-F238E27FC236}">
                <a16:creationId xmlns:a16="http://schemas.microsoft.com/office/drawing/2014/main" id="{5D833F3F-FCE3-9CEC-C76A-79762F233562}"/>
              </a:ext>
            </a:extLst>
          </p:cNvPr>
          <p:cNvSpPr/>
          <p:nvPr/>
        </p:nvSpPr>
        <p:spPr>
          <a:xfrm>
            <a:off x="2468660" y="407048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1" name="Oval 70">
            <a:extLst>
              <a:ext uri="{FF2B5EF4-FFF2-40B4-BE49-F238E27FC236}">
                <a16:creationId xmlns:a16="http://schemas.microsoft.com/office/drawing/2014/main" id="{6B996D25-CA96-006C-392C-55D421287582}"/>
              </a:ext>
            </a:extLst>
          </p:cNvPr>
          <p:cNvSpPr/>
          <p:nvPr/>
        </p:nvSpPr>
        <p:spPr>
          <a:xfrm>
            <a:off x="2832803"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2" name="Oval 71">
            <a:extLst>
              <a:ext uri="{FF2B5EF4-FFF2-40B4-BE49-F238E27FC236}">
                <a16:creationId xmlns:a16="http://schemas.microsoft.com/office/drawing/2014/main" id="{45C2B84D-7036-CDB8-58F3-3D1E2A9C3AAB}"/>
              </a:ext>
            </a:extLst>
          </p:cNvPr>
          <p:cNvSpPr/>
          <p:nvPr/>
        </p:nvSpPr>
        <p:spPr>
          <a:xfrm>
            <a:off x="3196946"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4" name="Oval 73">
            <a:extLst>
              <a:ext uri="{FF2B5EF4-FFF2-40B4-BE49-F238E27FC236}">
                <a16:creationId xmlns:a16="http://schemas.microsoft.com/office/drawing/2014/main" id="{F479E814-06E5-BCE8-2BAF-50946C45F8FB}"/>
              </a:ext>
            </a:extLst>
          </p:cNvPr>
          <p:cNvSpPr/>
          <p:nvPr/>
        </p:nvSpPr>
        <p:spPr>
          <a:xfrm>
            <a:off x="3561470"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5" name="Oval 74">
            <a:extLst>
              <a:ext uri="{FF2B5EF4-FFF2-40B4-BE49-F238E27FC236}">
                <a16:creationId xmlns:a16="http://schemas.microsoft.com/office/drawing/2014/main" id="{414CCDD2-F11D-0279-A36F-D4A37A2878FE}"/>
              </a:ext>
            </a:extLst>
          </p:cNvPr>
          <p:cNvSpPr/>
          <p:nvPr/>
        </p:nvSpPr>
        <p:spPr>
          <a:xfrm>
            <a:off x="3925994"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6" name="Oval 75">
            <a:extLst>
              <a:ext uri="{FF2B5EF4-FFF2-40B4-BE49-F238E27FC236}">
                <a16:creationId xmlns:a16="http://schemas.microsoft.com/office/drawing/2014/main" id="{CB52F33A-8F27-87AE-F35A-B6404F58AB15}"/>
              </a:ext>
            </a:extLst>
          </p:cNvPr>
          <p:cNvSpPr/>
          <p:nvPr/>
        </p:nvSpPr>
        <p:spPr>
          <a:xfrm>
            <a:off x="4284339"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7" name="Oval 76">
            <a:extLst>
              <a:ext uri="{FF2B5EF4-FFF2-40B4-BE49-F238E27FC236}">
                <a16:creationId xmlns:a16="http://schemas.microsoft.com/office/drawing/2014/main" id="{04C17CF5-823A-331C-DBD5-9922CD6CE349}"/>
              </a:ext>
            </a:extLst>
          </p:cNvPr>
          <p:cNvSpPr/>
          <p:nvPr/>
        </p:nvSpPr>
        <p:spPr>
          <a:xfrm>
            <a:off x="4655041"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8" name="Oval 77">
            <a:extLst>
              <a:ext uri="{FF2B5EF4-FFF2-40B4-BE49-F238E27FC236}">
                <a16:creationId xmlns:a16="http://schemas.microsoft.com/office/drawing/2014/main" id="{74B43055-8982-5378-E7DD-E548C1389335}"/>
              </a:ext>
            </a:extLst>
          </p:cNvPr>
          <p:cNvSpPr/>
          <p:nvPr/>
        </p:nvSpPr>
        <p:spPr>
          <a:xfrm>
            <a:off x="5019565"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0" name="Oval 89">
            <a:extLst>
              <a:ext uri="{FF2B5EF4-FFF2-40B4-BE49-F238E27FC236}">
                <a16:creationId xmlns:a16="http://schemas.microsoft.com/office/drawing/2014/main" id="{462C42BA-0EE7-3F6B-1624-E391FE3E22F9}"/>
              </a:ext>
            </a:extLst>
          </p:cNvPr>
          <p:cNvSpPr/>
          <p:nvPr/>
        </p:nvSpPr>
        <p:spPr>
          <a:xfrm>
            <a:off x="2104517" y="480122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1" name="Oval 90">
            <a:extLst>
              <a:ext uri="{FF2B5EF4-FFF2-40B4-BE49-F238E27FC236}">
                <a16:creationId xmlns:a16="http://schemas.microsoft.com/office/drawing/2014/main" id="{CD63B3C4-F4F1-0729-1759-3BB985B1548E}"/>
              </a:ext>
            </a:extLst>
          </p:cNvPr>
          <p:cNvSpPr/>
          <p:nvPr/>
        </p:nvSpPr>
        <p:spPr>
          <a:xfrm>
            <a:off x="2468660" y="47983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2" name="Oval 91">
            <a:extLst>
              <a:ext uri="{FF2B5EF4-FFF2-40B4-BE49-F238E27FC236}">
                <a16:creationId xmlns:a16="http://schemas.microsoft.com/office/drawing/2014/main" id="{ACA437DD-7BA9-A58E-2AB0-2D850C10A8B6}"/>
              </a:ext>
            </a:extLst>
          </p:cNvPr>
          <p:cNvSpPr/>
          <p:nvPr/>
        </p:nvSpPr>
        <p:spPr>
          <a:xfrm>
            <a:off x="2832803" y="47983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3" name="Oval 92">
            <a:extLst>
              <a:ext uri="{FF2B5EF4-FFF2-40B4-BE49-F238E27FC236}">
                <a16:creationId xmlns:a16="http://schemas.microsoft.com/office/drawing/2014/main" id="{1F493C54-3679-D3F7-A7E8-0ABF20187A46}"/>
              </a:ext>
            </a:extLst>
          </p:cNvPr>
          <p:cNvSpPr/>
          <p:nvPr/>
        </p:nvSpPr>
        <p:spPr>
          <a:xfrm>
            <a:off x="3196946" y="47983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4" name="Oval 93">
            <a:extLst>
              <a:ext uri="{FF2B5EF4-FFF2-40B4-BE49-F238E27FC236}">
                <a16:creationId xmlns:a16="http://schemas.microsoft.com/office/drawing/2014/main" id="{61BAA34C-2760-A896-49EA-D9A7CF51EA94}"/>
              </a:ext>
            </a:extLst>
          </p:cNvPr>
          <p:cNvSpPr/>
          <p:nvPr/>
        </p:nvSpPr>
        <p:spPr>
          <a:xfrm>
            <a:off x="3561470"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5" name="Oval 94">
            <a:extLst>
              <a:ext uri="{FF2B5EF4-FFF2-40B4-BE49-F238E27FC236}">
                <a16:creationId xmlns:a16="http://schemas.microsoft.com/office/drawing/2014/main" id="{22480E4D-6B5D-2780-534D-BB2A3CFAAFB7}"/>
              </a:ext>
            </a:extLst>
          </p:cNvPr>
          <p:cNvSpPr/>
          <p:nvPr/>
        </p:nvSpPr>
        <p:spPr>
          <a:xfrm>
            <a:off x="3925994"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6" name="Oval 95">
            <a:extLst>
              <a:ext uri="{FF2B5EF4-FFF2-40B4-BE49-F238E27FC236}">
                <a16:creationId xmlns:a16="http://schemas.microsoft.com/office/drawing/2014/main" id="{F7A4D9B0-AB4E-0296-800B-432EF3928597}"/>
              </a:ext>
            </a:extLst>
          </p:cNvPr>
          <p:cNvSpPr/>
          <p:nvPr/>
        </p:nvSpPr>
        <p:spPr>
          <a:xfrm>
            <a:off x="4284339"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7" name="Oval 96">
            <a:extLst>
              <a:ext uri="{FF2B5EF4-FFF2-40B4-BE49-F238E27FC236}">
                <a16:creationId xmlns:a16="http://schemas.microsoft.com/office/drawing/2014/main" id="{45F340C9-765F-A155-4C63-97B14B45C9B8}"/>
              </a:ext>
            </a:extLst>
          </p:cNvPr>
          <p:cNvSpPr/>
          <p:nvPr/>
        </p:nvSpPr>
        <p:spPr>
          <a:xfrm>
            <a:off x="4655041"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8" name="Oval 97">
            <a:extLst>
              <a:ext uri="{FF2B5EF4-FFF2-40B4-BE49-F238E27FC236}">
                <a16:creationId xmlns:a16="http://schemas.microsoft.com/office/drawing/2014/main" id="{40A0356B-DB74-E944-961E-F62D8D53A02A}"/>
              </a:ext>
            </a:extLst>
          </p:cNvPr>
          <p:cNvSpPr/>
          <p:nvPr/>
        </p:nvSpPr>
        <p:spPr>
          <a:xfrm>
            <a:off x="5019565"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5" name="Oval 104">
            <a:extLst>
              <a:ext uri="{FF2B5EF4-FFF2-40B4-BE49-F238E27FC236}">
                <a16:creationId xmlns:a16="http://schemas.microsoft.com/office/drawing/2014/main" id="{63A90E32-85F4-531C-DEDB-E7EBAB510C5A}"/>
              </a:ext>
            </a:extLst>
          </p:cNvPr>
          <p:cNvSpPr/>
          <p:nvPr/>
        </p:nvSpPr>
        <p:spPr>
          <a:xfrm>
            <a:off x="2104517" y="514720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6" name="Oval 105">
            <a:extLst>
              <a:ext uri="{FF2B5EF4-FFF2-40B4-BE49-F238E27FC236}">
                <a16:creationId xmlns:a16="http://schemas.microsoft.com/office/drawing/2014/main" id="{19D0AB0B-64C7-0CCD-48CC-27D938711BEA}"/>
              </a:ext>
            </a:extLst>
          </p:cNvPr>
          <p:cNvSpPr/>
          <p:nvPr/>
        </p:nvSpPr>
        <p:spPr>
          <a:xfrm>
            <a:off x="2468660"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7" name="Oval 106">
            <a:extLst>
              <a:ext uri="{FF2B5EF4-FFF2-40B4-BE49-F238E27FC236}">
                <a16:creationId xmlns:a16="http://schemas.microsoft.com/office/drawing/2014/main" id="{6DF9DB65-C7C7-F323-D0B4-C0877CFCC86C}"/>
              </a:ext>
            </a:extLst>
          </p:cNvPr>
          <p:cNvSpPr/>
          <p:nvPr/>
        </p:nvSpPr>
        <p:spPr>
          <a:xfrm>
            <a:off x="2832803"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8" name="Oval 107">
            <a:extLst>
              <a:ext uri="{FF2B5EF4-FFF2-40B4-BE49-F238E27FC236}">
                <a16:creationId xmlns:a16="http://schemas.microsoft.com/office/drawing/2014/main" id="{85F98601-EA11-F3BB-94FA-146B4BB1119D}"/>
              </a:ext>
            </a:extLst>
          </p:cNvPr>
          <p:cNvSpPr/>
          <p:nvPr/>
        </p:nvSpPr>
        <p:spPr>
          <a:xfrm>
            <a:off x="3196946" y="514430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9" name="Oval 108">
            <a:extLst>
              <a:ext uri="{FF2B5EF4-FFF2-40B4-BE49-F238E27FC236}">
                <a16:creationId xmlns:a16="http://schemas.microsoft.com/office/drawing/2014/main" id="{D805F586-0454-F760-CA62-3A9FB1E870B3}"/>
              </a:ext>
            </a:extLst>
          </p:cNvPr>
          <p:cNvSpPr/>
          <p:nvPr/>
        </p:nvSpPr>
        <p:spPr>
          <a:xfrm>
            <a:off x="3561470" y="514430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0" name="Oval 109">
            <a:extLst>
              <a:ext uri="{FF2B5EF4-FFF2-40B4-BE49-F238E27FC236}">
                <a16:creationId xmlns:a16="http://schemas.microsoft.com/office/drawing/2014/main" id="{050295CE-1D57-2339-84CB-D8EFA9E837D5}"/>
              </a:ext>
            </a:extLst>
          </p:cNvPr>
          <p:cNvSpPr/>
          <p:nvPr/>
        </p:nvSpPr>
        <p:spPr>
          <a:xfrm>
            <a:off x="3925994" y="514430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1" name="Oval 110">
            <a:extLst>
              <a:ext uri="{FF2B5EF4-FFF2-40B4-BE49-F238E27FC236}">
                <a16:creationId xmlns:a16="http://schemas.microsoft.com/office/drawing/2014/main" id="{E740F1B9-912A-65A7-F689-7207A5D6B6BF}"/>
              </a:ext>
            </a:extLst>
          </p:cNvPr>
          <p:cNvSpPr/>
          <p:nvPr/>
        </p:nvSpPr>
        <p:spPr>
          <a:xfrm>
            <a:off x="4284339"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2" name="Oval 111">
            <a:extLst>
              <a:ext uri="{FF2B5EF4-FFF2-40B4-BE49-F238E27FC236}">
                <a16:creationId xmlns:a16="http://schemas.microsoft.com/office/drawing/2014/main" id="{FB1028F6-2216-9C59-BB15-7FE3FE78E6AA}"/>
              </a:ext>
            </a:extLst>
          </p:cNvPr>
          <p:cNvSpPr/>
          <p:nvPr/>
        </p:nvSpPr>
        <p:spPr>
          <a:xfrm>
            <a:off x="4655041"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3" name="Oval 112">
            <a:extLst>
              <a:ext uri="{FF2B5EF4-FFF2-40B4-BE49-F238E27FC236}">
                <a16:creationId xmlns:a16="http://schemas.microsoft.com/office/drawing/2014/main" id="{90FC1ABE-5575-8D05-603D-3CCEA20815E8}"/>
              </a:ext>
            </a:extLst>
          </p:cNvPr>
          <p:cNvSpPr/>
          <p:nvPr/>
        </p:nvSpPr>
        <p:spPr>
          <a:xfrm>
            <a:off x="5019565"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6" name="Oval 115">
            <a:extLst>
              <a:ext uri="{FF2B5EF4-FFF2-40B4-BE49-F238E27FC236}">
                <a16:creationId xmlns:a16="http://schemas.microsoft.com/office/drawing/2014/main" id="{B09DF459-3CE1-EF37-72B4-339D5FDE1624}"/>
              </a:ext>
            </a:extLst>
          </p:cNvPr>
          <p:cNvSpPr/>
          <p:nvPr/>
        </p:nvSpPr>
        <p:spPr>
          <a:xfrm>
            <a:off x="2104517" y="628023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7" name="Oval 116">
            <a:extLst>
              <a:ext uri="{FF2B5EF4-FFF2-40B4-BE49-F238E27FC236}">
                <a16:creationId xmlns:a16="http://schemas.microsoft.com/office/drawing/2014/main" id="{2B1DA8F0-A61D-4914-6759-634A335F4002}"/>
              </a:ext>
            </a:extLst>
          </p:cNvPr>
          <p:cNvSpPr/>
          <p:nvPr/>
        </p:nvSpPr>
        <p:spPr>
          <a:xfrm>
            <a:off x="2468660" y="627733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8" name="Oval 117">
            <a:extLst>
              <a:ext uri="{FF2B5EF4-FFF2-40B4-BE49-F238E27FC236}">
                <a16:creationId xmlns:a16="http://schemas.microsoft.com/office/drawing/2014/main" id="{64B8F3E6-0C3B-4E6B-56EE-3C616F9AEA3C}"/>
              </a:ext>
            </a:extLst>
          </p:cNvPr>
          <p:cNvSpPr/>
          <p:nvPr/>
        </p:nvSpPr>
        <p:spPr>
          <a:xfrm>
            <a:off x="2832803" y="627733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9" name="Oval 118">
            <a:extLst>
              <a:ext uri="{FF2B5EF4-FFF2-40B4-BE49-F238E27FC236}">
                <a16:creationId xmlns:a16="http://schemas.microsoft.com/office/drawing/2014/main" id="{8E601920-BBD7-E7CA-A137-997EB47E2CB2}"/>
              </a:ext>
            </a:extLst>
          </p:cNvPr>
          <p:cNvSpPr/>
          <p:nvPr/>
        </p:nvSpPr>
        <p:spPr>
          <a:xfrm>
            <a:off x="3196946" y="627733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0" name="Oval 119">
            <a:extLst>
              <a:ext uri="{FF2B5EF4-FFF2-40B4-BE49-F238E27FC236}">
                <a16:creationId xmlns:a16="http://schemas.microsoft.com/office/drawing/2014/main" id="{9629ECA6-F6E6-5724-A952-F07EBE9ABFBC}"/>
              </a:ext>
            </a:extLst>
          </p:cNvPr>
          <p:cNvSpPr/>
          <p:nvPr/>
        </p:nvSpPr>
        <p:spPr>
          <a:xfrm>
            <a:off x="3561470" y="627733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4" name="Oval 123">
            <a:extLst>
              <a:ext uri="{FF2B5EF4-FFF2-40B4-BE49-F238E27FC236}">
                <a16:creationId xmlns:a16="http://schemas.microsoft.com/office/drawing/2014/main" id="{A1CFDD7B-AE30-1FB9-987F-797E1E1A77AE}"/>
              </a:ext>
            </a:extLst>
          </p:cNvPr>
          <p:cNvSpPr/>
          <p:nvPr/>
        </p:nvSpPr>
        <p:spPr>
          <a:xfrm>
            <a:off x="5019565" y="627733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5" name="Title 2">
            <a:extLst>
              <a:ext uri="{FF2B5EF4-FFF2-40B4-BE49-F238E27FC236}">
                <a16:creationId xmlns:a16="http://schemas.microsoft.com/office/drawing/2014/main" id="{737FDD2E-D9CA-CE75-18CB-5B94C6B0BB14}"/>
              </a:ext>
            </a:extLst>
          </p:cNvPr>
          <p:cNvSpPr txBox="1"/>
          <p:nvPr/>
        </p:nvSpPr>
        <p:spPr>
          <a:xfrm>
            <a:off x="2006485" y="599882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8%</a:t>
            </a:r>
          </a:p>
        </p:txBody>
      </p:sp>
      <p:sp>
        <p:nvSpPr>
          <p:cNvPr id="126" name="Title 2">
            <a:extLst>
              <a:ext uri="{FF2B5EF4-FFF2-40B4-BE49-F238E27FC236}">
                <a16:creationId xmlns:a16="http://schemas.microsoft.com/office/drawing/2014/main" id="{DA15325D-239D-D761-2BE2-BE3822CB1226}"/>
              </a:ext>
            </a:extLst>
          </p:cNvPr>
          <p:cNvSpPr txBox="1"/>
          <p:nvPr/>
        </p:nvSpPr>
        <p:spPr>
          <a:xfrm>
            <a:off x="3621758" y="5998675"/>
            <a:ext cx="132515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13.5% – 14.5%</a:t>
            </a:r>
          </a:p>
        </p:txBody>
      </p:sp>
      <p:sp>
        <p:nvSpPr>
          <p:cNvPr id="127" name="Title 2">
            <a:extLst>
              <a:ext uri="{FF2B5EF4-FFF2-40B4-BE49-F238E27FC236}">
                <a16:creationId xmlns:a16="http://schemas.microsoft.com/office/drawing/2014/main" id="{B41CB062-B3CF-9FDE-1311-FEE1B1FAA3CD}"/>
              </a:ext>
            </a:extLst>
          </p:cNvPr>
          <p:cNvSpPr txBox="1"/>
          <p:nvPr/>
        </p:nvSpPr>
        <p:spPr>
          <a:xfrm>
            <a:off x="4569367" y="599882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17%</a:t>
            </a:r>
          </a:p>
        </p:txBody>
      </p:sp>
      <p:cxnSp>
        <p:nvCxnSpPr>
          <p:cNvPr id="18" name="Straight Connector 17">
            <a:extLst>
              <a:ext uri="{FF2B5EF4-FFF2-40B4-BE49-F238E27FC236}">
                <a16:creationId xmlns:a16="http://schemas.microsoft.com/office/drawing/2014/main" id="{E7A46D4A-3123-70DD-1402-4D56075E90E9}"/>
              </a:ext>
            </a:extLst>
          </p:cNvPr>
          <p:cNvCxnSpPr>
            <a:cxnSpLocks/>
          </p:cNvCxnSpPr>
          <p:nvPr/>
        </p:nvCxnSpPr>
        <p:spPr>
          <a:xfrm>
            <a:off x="4438672" y="2444640"/>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 name="Oval 7">
            <a:extLst>
              <a:ext uri="{FF2B5EF4-FFF2-40B4-BE49-F238E27FC236}">
                <a16:creationId xmlns:a16="http://schemas.microsoft.com/office/drawing/2014/main" id="{1CC04685-1E9A-78AD-B521-BD97BEB9537F}"/>
              </a:ext>
            </a:extLst>
          </p:cNvPr>
          <p:cNvSpPr/>
          <p:nvPr/>
        </p:nvSpPr>
        <p:spPr>
          <a:xfrm>
            <a:off x="2104517" y="552635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 name="Oval 8">
            <a:extLst>
              <a:ext uri="{FF2B5EF4-FFF2-40B4-BE49-F238E27FC236}">
                <a16:creationId xmlns:a16="http://schemas.microsoft.com/office/drawing/2014/main" id="{98B11090-0F1E-9130-E036-1F70E02E2B14}"/>
              </a:ext>
            </a:extLst>
          </p:cNvPr>
          <p:cNvSpPr/>
          <p:nvPr/>
        </p:nvSpPr>
        <p:spPr>
          <a:xfrm>
            <a:off x="2468660" y="5523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0" name="Oval 19">
            <a:extLst>
              <a:ext uri="{FF2B5EF4-FFF2-40B4-BE49-F238E27FC236}">
                <a16:creationId xmlns:a16="http://schemas.microsoft.com/office/drawing/2014/main" id="{E6F4703E-38C4-66B6-0AAA-A7577FF86048}"/>
              </a:ext>
            </a:extLst>
          </p:cNvPr>
          <p:cNvSpPr/>
          <p:nvPr/>
        </p:nvSpPr>
        <p:spPr>
          <a:xfrm>
            <a:off x="2832803" y="5523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2" name="Oval 21">
            <a:extLst>
              <a:ext uri="{FF2B5EF4-FFF2-40B4-BE49-F238E27FC236}">
                <a16:creationId xmlns:a16="http://schemas.microsoft.com/office/drawing/2014/main" id="{6AD0BF80-B769-9BAA-B585-4C4951E651CC}"/>
              </a:ext>
            </a:extLst>
          </p:cNvPr>
          <p:cNvSpPr/>
          <p:nvPr/>
        </p:nvSpPr>
        <p:spPr>
          <a:xfrm>
            <a:off x="3196946" y="5523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3" name="Oval 22">
            <a:extLst>
              <a:ext uri="{FF2B5EF4-FFF2-40B4-BE49-F238E27FC236}">
                <a16:creationId xmlns:a16="http://schemas.microsoft.com/office/drawing/2014/main" id="{0973BC90-B33A-B751-5BDD-28E157D5E2BC}"/>
              </a:ext>
            </a:extLst>
          </p:cNvPr>
          <p:cNvSpPr/>
          <p:nvPr/>
        </p:nvSpPr>
        <p:spPr>
          <a:xfrm>
            <a:off x="3561470" y="55234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4" name="Oval 23">
            <a:extLst>
              <a:ext uri="{FF2B5EF4-FFF2-40B4-BE49-F238E27FC236}">
                <a16:creationId xmlns:a16="http://schemas.microsoft.com/office/drawing/2014/main" id="{A34C17CA-F787-56E9-F2EB-5F92BCC49ACE}"/>
              </a:ext>
            </a:extLst>
          </p:cNvPr>
          <p:cNvSpPr/>
          <p:nvPr/>
        </p:nvSpPr>
        <p:spPr>
          <a:xfrm>
            <a:off x="3925994" y="55234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5" name="Oval 24">
            <a:extLst>
              <a:ext uri="{FF2B5EF4-FFF2-40B4-BE49-F238E27FC236}">
                <a16:creationId xmlns:a16="http://schemas.microsoft.com/office/drawing/2014/main" id="{92FF9485-CFA9-1A63-0EE5-BF96D5D967CE}"/>
              </a:ext>
            </a:extLst>
          </p:cNvPr>
          <p:cNvSpPr/>
          <p:nvPr/>
        </p:nvSpPr>
        <p:spPr>
          <a:xfrm>
            <a:off x="4284339" y="55234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6" name="Oval 25">
            <a:extLst>
              <a:ext uri="{FF2B5EF4-FFF2-40B4-BE49-F238E27FC236}">
                <a16:creationId xmlns:a16="http://schemas.microsoft.com/office/drawing/2014/main" id="{4D6277A3-30D7-6C5F-8DCF-E8F91CCDA879}"/>
              </a:ext>
            </a:extLst>
          </p:cNvPr>
          <p:cNvSpPr/>
          <p:nvPr/>
        </p:nvSpPr>
        <p:spPr>
          <a:xfrm>
            <a:off x="4655041" y="55234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7" name="Oval 26">
            <a:extLst>
              <a:ext uri="{FF2B5EF4-FFF2-40B4-BE49-F238E27FC236}">
                <a16:creationId xmlns:a16="http://schemas.microsoft.com/office/drawing/2014/main" id="{EA777FD4-CCEB-5E8E-E8C0-E0C952B590DC}"/>
              </a:ext>
            </a:extLst>
          </p:cNvPr>
          <p:cNvSpPr/>
          <p:nvPr/>
        </p:nvSpPr>
        <p:spPr>
          <a:xfrm>
            <a:off x="5019565" y="55234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pic>
        <p:nvPicPr>
          <p:cNvPr id="33" name="Picture Placeholder 8">
            <a:extLst>
              <a:ext uri="{FF2B5EF4-FFF2-40B4-BE49-F238E27FC236}">
                <a16:creationId xmlns:a16="http://schemas.microsoft.com/office/drawing/2014/main" id="{54D2414D-213F-C0D6-DF10-A7D019FB78D7}"/>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8809684" y="593768"/>
            <a:ext cx="2114328" cy="6400800"/>
          </a:xfrm>
          <a:prstGeom prst="rect">
            <a:avLst/>
          </a:prstGeom>
        </p:spPr>
      </p:pic>
      <p:sp>
        <p:nvSpPr>
          <p:cNvPr id="34" name="object 10">
            <a:extLst>
              <a:ext uri="{FF2B5EF4-FFF2-40B4-BE49-F238E27FC236}">
                <a16:creationId xmlns:a16="http://schemas.microsoft.com/office/drawing/2014/main" id="{C253552D-575F-5CDC-9429-090B7D8D4751}"/>
              </a:ext>
            </a:extLst>
          </p:cNvPr>
          <p:cNvSpPr txBox="1"/>
          <p:nvPr/>
        </p:nvSpPr>
        <p:spPr>
          <a:xfrm rot="16200000">
            <a:off x="7619834" y="4292803"/>
            <a:ext cx="4652237" cy="606320"/>
          </a:xfrm>
          <a:prstGeom prst="rect">
            <a:avLst/>
          </a:prstGeom>
        </p:spPr>
        <p:txBody>
          <a:bodyPr vert="horz" wrap="square" lIns="0" tIns="12065" rIns="0" bIns="0" rtlCol="0">
            <a:spAutoFit/>
          </a:bodyPr>
          <a:lstStyle/>
          <a:p>
            <a:pPr algn="ctr" defTabSz="914453">
              <a:lnSpc>
                <a:spcPct val="80000"/>
              </a:lnSpc>
              <a:spcBef>
                <a:spcPct val="0"/>
              </a:spcBef>
            </a:pPr>
            <a:r>
              <a:rPr lang="en-AU" sz="2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CABERNET SAUVIGNON/MERLOT</a:t>
            </a:r>
            <a:endParaRPr lang="en-AU" sz="2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cxnSp>
        <p:nvCxnSpPr>
          <p:cNvPr id="4" name="Straight Connector 3">
            <a:extLst>
              <a:ext uri="{FF2B5EF4-FFF2-40B4-BE49-F238E27FC236}">
                <a16:creationId xmlns:a16="http://schemas.microsoft.com/office/drawing/2014/main" id="{D852DC9A-758D-3210-EE4C-E2586C586504}"/>
              </a:ext>
            </a:extLst>
          </p:cNvPr>
          <p:cNvCxnSpPr>
            <a:cxnSpLocks/>
          </p:cNvCxnSpPr>
          <p:nvPr/>
        </p:nvCxnSpPr>
        <p:spPr>
          <a:xfrm>
            <a:off x="5150704" y="2444640"/>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A1849E29-E159-7C8C-AAA9-5499D77A33DB}"/>
              </a:ext>
            </a:extLst>
          </p:cNvPr>
          <p:cNvCxnSpPr>
            <a:cxnSpLocks/>
          </p:cNvCxnSpPr>
          <p:nvPr/>
        </p:nvCxnSpPr>
        <p:spPr>
          <a:xfrm>
            <a:off x="4423288" y="2569446"/>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11" name="Group 10">
            <a:extLst>
              <a:ext uri="{FF2B5EF4-FFF2-40B4-BE49-F238E27FC236}">
                <a16:creationId xmlns:a16="http://schemas.microsoft.com/office/drawing/2014/main" id="{2EAE203C-6098-7ED6-D32E-4165167E5C57}"/>
              </a:ext>
            </a:extLst>
          </p:cNvPr>
          <p:cNvGrpSpPr/>
          <p:nvPr/>
        </p:nvGrpSpPr>
        <p:grpSpPr>
          <a:xfrm>
            <a:off x="4299355" y="6287100"/>
            <a:ext cx="278634" cy="272668"/>
            <a:chOff x="8032638" y="5926610"/>
            <a:chExt cx="278634" cy="272668"/>
          </a:xfrm>
        </p:grpSpPr>
        <p:sp>
          <p:nvSpPr>
            <p:cNvPr id="12" name="Freeform 11">
              <a:extLst>
                <a:ext uri="{FF2B5EF4-FFF2-40B4-BE49-F238E27FC236}">
                  <a16:creationId xmlns:a16="http://schemas.microsoft.com/office/drawing/2014/main" id="{4F470C75-4317-D66B-73E1-626D2CC6783E}"/>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13" name="Freeform 12">
              <a:extLst>
                <a:ext uri="{FF2B5EF4-FFF2-40B4-BE49-F238E27FC236}">
                  <a16:creationId xmlns:a16="http://schemas.microsoft.com/office/drawing/2014/main" id="{4D56EBAB-BC6B-9EA6-8F7D-5692A38AB8D9}"/>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grpSp>
        <p:nvGrpSpPr>
          <p:cNvPr id="17" name="Group 16">
            <a:extLst>
              <a:ext uri="{FF2B5EF4-FFF2-40B4-BE49-F238E27FC236}">
                <a16:creationId xmlns:a16="http://schemas.microsoft.com/office/drawing/2014/main" id="{8DEB2490-3918-E451-6BA2-84956089A438}"/>
              </a:ext>
            </a:extLst>
          </p:cNvPr>
          <p:cNvGrpSpPr/>
          <p:nvPr/>
        </p:nvGrpSpPr>
        <p:grpSpPr>
          <a:xfrm rot="10800000">
            <a:off x="3926344" y="6287100"/>
            <a:ext cx="278634" cy="272668"/>
            <a:chOff x="8032638" y="5926610"/>
            <a:chExt cx="278634" cy="272668"/>
          </a:xfrm>
        </p:grpSpPr>
        <p:sp>
          <p:nvSpPr>
            <p:cNvPr id="19" name="Freeform 18">
              <a:extLst>
                <a:ext uri="{FF2B5EF4-FFF2-40B4-BE49-F238E27FC236}">
                  <a16:creationId xmlns:a16="http://schemas.microsoft.com/office/drawing/2014/main" id="{4CD359C2-D95A-E282-F014-8522B6A7D2A8}"/>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21" name="Freeform 20">
              <a:extLst>
                <a:ext uri="{FF2B5EF4-FFF2-40B4-BE49-F238E27FC236}">
                  <a16:creationId xmlns:a16="http://schemas.microsoft.com/office/drawing/2014/main" id="{E6F7741F-E861-CECE-DFDA-B7FB7B9EA300}"/>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sp>
        <p:nvSpPr>
          <p:cNvPr id="6" name="Oval 5">
            <a:extLst>
              <a:ext uri="{FF2B5EF4-FFF2-40B4-BE49-F238E27FC236}">
                <a16:creationId xmlns:a16="http://schemas.microsoft.com/office/drawing/2014/main" id="{868AEF82-6903-F0CB-A189-064B4E0C86B5}"/>
              </a:ext>
            </a:extLst>
          </p:cNvPr>
          <p:cNvSpPr/>
          <p:nvPr/>
        </p:nvSpPr>
        <p:spPr>
          <a:xfrm>
            <a:off x="4645476" y="627733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 name="Title 2">
            <a:extLst>
              <a:ext uri="{FF2B5EF4-FFF2-40B4-BE49-F238E27FC236}">
                <a16:creationId xmlns:a16="http://schemas.microsoft.com/office/drawing/2014/main" id="{D3448EB4-0C09-E6CC-30F0-0A9A31135F23}"/>
              </a:ext>
            </a:extLst>
          </p:cNvPr>
          <p:cNvSpPr txBox="1"/>
          <p:nvPr/>
        </p:nvSpPr>
        <p:spPr>
          <a:xfrm>
            <a:off x="535649" y="5139931"/>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タンニン</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30" name="Straight Connector 29">
            <a:extLst>
              <a:ext uri="{FF2B5EF4-FFF2-40B4-BE49-F238E27FC236}">
                <a16:creationId xmlns:a16="http://schemas.microsoft.com/office/drawing/2014/main" id="{9821B402-3DA6-93BE-F984-E90128F34CD2}"/>
              </a:ext>
            </a:extLst>
          </p:cNvPr>
          <p:cNvCxnSpPr>
            <a:cxnSpLocks/>
          </p:cNvCxnSpPr>
          <p:nvPr/>
        </p:nvCxnSpPr>
        <p:spPr>
          <a:xfrm>
            <a:off x="1464064" y="5303597"/>
            <a:ext cx="575623"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1" name="Title 2">
            <a:extLst>
              <a:ext uri="{FF2B5EF4-FFF2-40B4-BE49-F238E27FC236}">
                <a16:creationId xmlns:a16="http://schemas.microsoft.com/office/drawing/2014/main" id="{F62A2812-8030-B603-A6AC-72746248C7A0}"/>
              </a:ext>
            </a:extLst>
          </p:cNvPr>
          <p:cNvSpPr txBox="1"/>
          <p:nvPr/>
        </p:nvSpPr>
        <p:spPr>
          <a:xfrm>
            <a:off x="610962" y="2186319"/>
            <a:ext cx="1104374" cy="282528"/>
          </a:xfrm>
          <a:prstGeom prst="rect">
            <a:avLst/>
          </a:prstGeom>
        </p:spPr>
        <p:txBody>
          <a:bodyPr anchor="t">
            <a:normAutofit fontScale="92500" lnSpcReduction="2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600">
                <a:solidFill>
                  <a:schemeClr val="tx1"/>
                </a:solidFill>
                <a:latin typeface="Yu Gothic Medium" panose="020B0400000000000000" pitchFamily="34" charset="-128"/>
                <a:ea typeface="Yu Gothic Medium" panose="020B0400000000000000" pitchFamily="34" charset="-128"/>
              </a:rPr>
              <a:t>色調</a:t>
            </a:r>
            <a:endParaRPr lang="en-US" sz="1600" dirty="0">
              <a:solidFill>
                <a:schemeClr val="tx1"/>
              </a:solidFill>
              <a:latin typeface="Yu Gothic Medium" panose="020B0400000000000000" pitchFamily="34" charset="-128"/>
              <a:ea typeface="Yu Gothic Medium" panose="020B0400000000000000" pitchFamily="34" charset="-128"/>
            </a:endParaRPr>
          </a:p>
        </p:txBody>
      </p:sp>
      <p:cxnSp>
        <p:nvCxnSpPr>
          <p:cNvPr id="32" name="Straight Connector 31">
            <a:extLst>
              <a:ext uri="{FF2B5EF4-FFF2-40B4-BE49-F238E27FC236}">
                <a16:creationId xmlns:a16="http://schemas.microsoft.com/office/drawing/2014/main" id="{5FC4C074-B968-ADC1-4139-994BC24B3640}"/>
              </a:ext>
            </a:extLst>
          </p:cNvPr>
          <p:cNvCxnSpPr>
            <a:cxnSpLocks/>
          </p:cNvCxnSpPr>
          <p:nvPr/>
        </p:nvCxnSpPr>
        <p:spPr>
          <a:xfrm>
            <a:off x="1157482" y="2294685"/>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5" name="Title 2">
            <a:extLst>
              <a:ext uri="{FF2B5EF4-FFF2-40B4-BE49-F238E27FC236}">
                <a16:creationId xmlns:a16="http://schemas.microsoft.com/office/drawing/2014/main" id="{2B9F41D5-941C-82A4-9DE0-1F82BEBA25FE}"/>
              </a:ext>
            </a:extLst>
          </p:cNvPr>
          <p:cNvSpPr txBox="1"/>
          <p:nvPr/>
        </p:nvSpPr>
        <p:spPr>
          <a:xfrm>
            <a:off x="610961" y="3210947"/>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ボディ</a:t>
            </a:r>
            <a:endParaRPr lang="en-US" sz="1500" dirty="0">
              <a:solidFill>
                <a:schemeClr val="tx1"/>
              </a:solidFill>
              <a:latin typeface="Yu Gothic Medium" panose="020B0400000000000000" pitchFamily="34" charset="-128"/>
              <a:ea typeface="Yu Gothic Medium" panose="020B0400000000000000" pitchFamily="34" charset="-128"/>
            </a:endParaRPr>
          </a:p>
        </p:txBody>
      </p:sp>
      <p:sp>
        <p:nvSpPr>
          <p:cNvPr id="36" name="Title 2">
            <a:extLst>
              <a:ext uri="{FF2B5EF4-FFF2-40B4-BE49-F238E27FC236}">
                <a16:creationId xmlns:a16="http://schemas.microsoft.com/office/drawing/2014/main" id="{103EEA0B-CE84-8464-B5B8-24F509488109}"/>
              </a:ext>
            </a:extLst>
          </p:cNvPr>
          <p:cNvSpPr txBox="1"/>
          <p:nvPr/>
        </p:nvSpPr>
        <p:spPr>
          <a:xfrm>
            <a:off x="1993376" y="2928778"/>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ライト</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38" name="Title 2">
            <a:extLst>
              <a:ext uri="{FF2B5EF4-FFF2-40B4-BE49-F238E27FC236}">
                <a16:creationId xmlns:a16="http://schemas.microsoft.com/office/drawing/2014/main" id="{02F79C56-FA2D-6A99-7B5E-20F7398C1BFC}"/>
              </a:ext>
            </a:extLst>
          </p:cNvPr>
          <p:cNvSpPr txBox="1"/>
          <p:nvPr/>
        </p:nvSpPr>
        <p:spPr>
          <a:xfrm>
            <a:off x="3124931" y="2928778"/>
            <a:ext cx="100810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ミディアム</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39" name="Title 2">
            <a:extLst>
              <a:ext uri="{FF2B5EF4-FFF2-40B4-BE49-F238E27FC236}">
                <a16:creationId xmlns:a16="http://schemas.microsoft.com/office/drawing/2014/main" id="{FFA647B9-5727-8894-1720-EB0D150B8B1C}"/>
              </a:ext>
            </a:extLst>
          </p:cNvPr>
          <p:cNvSpPr txBox="1"/>
          <p:nvPr/>
        </p:nvSpPr>
        <p:spPr>
          <a:xfrm>
            <a:off x="4556258" y="2928778"/>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フル</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40" name="Title 2">
            <a:extLst>
              <a:ext uri="{FF2B5EF4-FFF2-40B4-BE49-F238E27FC236}">
                <a16:creationId xmlns:a16="http://schemas.microsoft.com/office/drawing/2014/main" id="{12363099-6C94-1D47-AD9E-01F291883B8C}"/>
              </a:ext>
            </a:extLst>
          </p:cNvPr>
          <p:cNvSpPr txBox="1"/>
          <p:nvPr/>
        </p:nvSpPr>
        <p:spPr>
          <a:xfrm>
            <a:off x="1993376" y="376162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辛口</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47" name="Title 2">
            <a:extLst>
              <a:ext uri="{FF2B5EF4-FFF2-40B4-BE49-F238E27FC236}">
                <a16:creationId xmlns:a16="http://schemas.microsoft.com/office/drawing/2014/main" id="{A188E154-7406-E22E-8241-4C5098CE3C54}"/>
              </a:ext>
            </a:extLst>
          </p:cNvPr>
          <p:cNvSpPr txBox="1"/>
          <p:nvPr/>
        </p:nvSpPr>
        <p:spPr>
          <a:xfrm>
            <a:off x="3113944" y="3761621"/>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中辛口</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49" name="Title 2">
            <a:extLst>
              <a:ext uri="{FF2B5EF4-FFF2-40B4-BE49-F238E27FC236}">
                <a16:creationId xmlns:a16="http://schemas.microsoft.com/office/drawing/2014/main" id="{B5DDD95E-B9CD-4BBA-0112-5271BF99AA94}"/>
              </a:ext>
            </a:extLst>
          </p:cNvPr>
          <p:cNvSpPr txBox="1"/>
          <p:nvPr/>
        </p:nvSpPr>
        <p:spPr>
          <a:xfrm>
            <a:off x="4556258" y="376162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甘口</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cxnSp>
        <p:nvCxnSpPr>
          <p:cNvPr id="50" name="Straight Connector 49">
            <a:extLst>
              <a:ext uri="{FF2B5EF4-FFF2-40B4-BE49-F238E27FC236}">
                <a16:creationId xmlns:a16="http://schemas.microsoft.com/office/drawing/2014/main" id="{A046F5CF-7C3D-DA7F-61F2-B6C565F0E882}"/>
              </a:ext>
            </a:extLst>
          </p:cNvPr>
          <p:cNvCxnSpPr>
            <a:cxnSpLocks/>
          </p:cNvCxnSpPr>
          <p:nvPr/>
        </p:nvCxnSpPr>
        <p:spPr>
          <a:xfrm>
            <a:off x="1287228" y="3378818"/>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1" name="Title 2">
            <a:extLst>
              <a:ext uri="{FF2B5EF4-FFF2-40B4-BE49-F238E27FC236}">
                <a16:creationId xmlns:a16="http://schemas.microsoft.com/office/drawing/2014/main" id="{A2C03CC0-1461-8FBC-9C6F-4568FABBC089}"/>
              </a:ext>
            </a:extLst>
          </p:cNvPr>
          <p:cNvSpPr txBox="1"/>
          <p:nvPr/>
        </p:nvSpPr>
        <p:spPr>
          <a:xfrm>
            <a:off x="610961" y="4070992"/>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甘み</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52" name="Straight Connector 51">
            <a:extLst>
              <a:ext uri="{FF2B5EF4-FFF2-40B4-BE49-F238E27FC236}">
                <a16:creationId xmlns:a16="http://schemas.microsoft.com/office/drawing/2014/main" id="{C456F9C6-0409-E3B7-FB09-43D2C59A40EA}"/>
              </a:ext>
            </a:extLst>
          </p:cNvPr>
          <p:cNvCxnSpPr>
            <a:cxnSpLocks/>
          </p:cNvCxnSpPr>
          <p:nvPr/>
        </p:nvCxnSpPr>
        <p:spPr>
          <a:xfrm>
            <a:off x="1157482" y="4238863"/>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73" name="Title 2">
            <a:extLst>
              <a:ext uri="{FF2B5EF4-FFF2-40B4-BE49-F238E27FC236}">
                <a16:creationId xmlns:a16="http://schemas.microsoft.com/office/drawing/2014/main" id="{933946AC-5248-F887-D827-78DDEEDCE9D9}"/>
              </a:ext>
            </a:extLst>
          </p:cNvPr>
          <p:cNvSpPr txBox="1"/>
          <p:nvPr/>
        </p:nvSpPr>
        <p:spPr>
          <a:xfrm>
            <a:off x="610961" y="4779610"/>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オーク</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83" name="Straight Connector 82">
            <a:extLst>
              <a:ext uri="{FF2B5EF4-FFF2-40B4-BE49-F238E27FC236}">
                <a16:creationId xmlns:a16="http://schemas.microsoft.com/office/drawing/2014/main" id="{7DE43A3B-9EC3-47AD-DE30-F33F09FFCF7F}"/>
              </a:ext>
            </a:extLst>
          </p:cNvPr>
          <p:cNvCxnSpPr>
            <a:cxnSpLocks/>
          </p:cNvCxnSpPr>
          <p:nvPr/>
        </p:nvCxnSpPr>
        <p:spPr>
          <a:xfrm>
            <a:off x="1312447" y="4933637"/>
            <a:ext cx="727267"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4" name="Title 2">
            <a:extLst>
              <a:ext uri="{FF2B5EF4-FFF2-40B4-BE49-F238E27FC236}">
                <a16:creationId xmlns:a16="http://schemas.microsoft.com/office/drawing/2014/main" id="{541B2F85-53A8-A4F3-0E24-BAD35A90D3B6}"/>
              </a:ext>
            </a:extLst>
          </p:cNvPr>
          <p:cNvSpPr txBox="1"/>
          <p:nvPr/>
        </p:nvSpPr>
        <p:spPr>
          <a:xfrm>
            <a:off x="610961" y="5518319"/>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酸</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85" name="Straight Connector 84">
            <a:extLst>
              <a:ext uri="{FF2B5EF4-FFF2-40B4-BE49-F238E27FC236}">
                <a16:creationId xmlns:a16="http://schemas.microsoft.com/office/drawing/2014/main" id="{9ACD0AA0-D39C-EA79-A1BC-76975DF88ADF}"/>
              </a:ext>
            </a:extLst>
          </p:cNvPr>
          <p:cNvCxnSpPr>
            <a:cxnSpLocks/>
          </p:cNvCxnSpPr>
          <p:nvPr/>
        </p:nvCxnSpPr>
        <p:spPr>
          <a:xfrm>
            <a:off x="971083" y="5657573"/>
            <a:ext cx="106863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6" name="Title 2">
            <a:extLst>
              <a:ext uri="{FF2B5EF4-FFF2-40B4-BE49-F238E27FC236}">
                <a16:creationId xmlns:a16="http://schemas.microsoft.com/office/drawing/2014/main" id="{FC1C19B8-15BB-C54B-F9AB-16C7E4D6586A}"/>
              </a:ext>
            </a:extLst>
          </p:cNvPr>
          <p:cNvSpPr txBox="1"/>
          <p:nvPr/>
        </p:nvSpPr>
        <p:spPr>
          <a:xfrm>
            <a:off x="610961" y="625367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アルコール</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89" name="Straight Connector 88">
            <a:extLst>
              <a:ext uri="{FF2B5EF4-FFF2-40B4-BE49-F238E27FC236}">
                <a16:creationId xmlns:a16="http://schemas.microsoft.com/office/drawing/2014/main" id="{B3CE5647-A2EC-8C2E-5989-172129284C7F}"/>
              </a:ext>
            </a:extLst>
          </p:cNvPr>
          <p:cNvCxnSpPr>
            <a:cxnSpLocks/>
          </p:cNvCxnSpPr>
          <p:nvPr/>
        </p:nvCxnSpPr>
        <p:spPr>
          <a:xfrm>
            <a:off x="1715336" y="6421546"/>
            <a:ext cx="32437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E191AF92-7FDF-9720-A9B2-E9066A835B36}"/>
              </a:ext>
            </a:extLst>
          </p:cNvPr>
          <p:cNvCxnSpPr>
            <a:cxnSpLocks/>
          </p:cNvCxnSpPr>
          <p:nvPr/>
        </p:nvCxnSpPr>
        <p:spPr>
          <a:xfrm>
            <a:off x="1310219" y="4927929"/>
            <a:ext cx="727267"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8" name="Title 2">
            <a:extLst>
              <a:ext uri="{FF2B5EF4-FFF2-40B4-BE49-F238E27FC236}">
                <a16:creationId xmlns:a16="http://schemas.microsoft.com/office/drawing/2014/main" id="{5832DBE9-E8BD-A9DC-6339-F4343FE7A914}"/>
              </a:ext>
            </a:extLst>
          </p:cNvPr>
          <p:cNvSpPr txBox="1"/>
          <p:nvPr/>
        </p:nvSpPr>
        <p:spPr>
          <a:xfrm>
            <a:off x="1735052" y="4534015"/>
            <a:ext cx="1269752"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dirty="0">
                <a:solidFill>
                  <a:schemeClr val="tx1"/>
                </a:solidFill>
                <a:latin typeface="Yu Gothic" panose="020B0400000000000000" pitchFamily="34" charset="-128"/>
                <a:ea typeface="Yu Gothic" panose="020B0400000000000000" pitchFamily="34" charset="-128"/>
              </a:rPr>
              <a:t>未使用</a:t>
            </a:r>
            <a:r>
              <a:rPr lang="en-AU" altLang="ja-JP" sz="1200" cap="none" dirty="0">
                <a:solidFill>
                  <a:schemeClr val="tx1"/>
                </a:solidFill>
                <a:latin typeface="Yu Gothic" panose="020B0400000000000000" pitchFamily="34" charset="-128"/>
                <a:ea typeface="Yu Gothic" panose="020B0400000000000000" pitchFamily="34" charset="-128"/>
              </a:rPr>
              <a:t>/</a:t>
            </a:r>
            <a:r>
              <a:rPr lang="ja-JP" altLang="en-US" sz="1200" cap="none" dirty="0">
                <a:solidFill>
                  <a:schemeClr val="tx1"/>
                </a:solidFill>
                <a:latin typeface="Yu Gothic" panose="020B0400000000000000" pitchFamily="34" charset="-128"/>
                <a:ea typeface="Yu Gothic" panose="020B0400000000000000" pitchFamily="34" charset="-128"/>
              </a:rPr>
              <a:t>低い</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29" name="Title 2">
            <a:extLst>
              <a:ext uri="{FF2B5EF4-FFF2-40B4-BE49-F238E27FC236}">
                <a16:creationId xmlns:a16="http://schemas.microsoft.com/office/drawing/2014/main" id="{1ED178CF-04BC-8001-D5F6-38C6D017EACF}"/>
              </a:ext>
            </a:extLst>
          </p:cNvPr>
          <p:cNvSpPr txBox="1"/>
          <p:nvPr/>
        </p:nvSpPr>
        <p:spPr>
          <a:xfrm>
            <a:off x="3104065" y="4537969"/>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ミディアム</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37" name="Title 2">
            <a:extLst>
              <a:ext uri="{FF2B5EF4-FFF2-40B4-BE49-F238E27FC236}">
                <a16:creationId xmlns:a16="http://schemas.microsoft.com/office/drawing/2014/main" id="{ACD83692-39DD-1A6C-0575-809804ED9017}"/>
              </a:ext>
            </a:extLst>
          </p:cNvPr>
          <p:cNvSpPr txBox="1"/>
          <p:nvPr/>
        </p:nvSpPr>
        <p:spPr>
          <a:xfrm>
            <a:off x="4546379" y="450909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高</a:t>
            </a:r>
            <a:endParaRPr lang="en-US" sz="1200" cap="none" dirty="0">
              <a:solidFill>
                <a:schemeClr val="tx1"/>
              </a:solidFill>
              <a:latin typeface="Yu Gothic" panose="020B0400000000000000" pitchFamily="34" charset="-128"/>
              <a:ea typeface="Yu Gothic" panose="020B0400000000000000" pitchFamily="34" charset="-128"/>
            </a:endParaRPr>
          </a:p>
        </p:txBody>
      </p:sp>
    </p:spTree>
    <p:extLst>
      <p:ext uri="{BB962C8B-B14F-4D97-AF65-F5344CB8AC3E}">
        <p14:creationId xmlns:p14="http://schemas.microsoft.com/office/powerpoint/2010/main" val="2143889855"/>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A53CAD1-41AE-603C-A2AC-6F78511DB248}"/>
              </a:ext>
            </a:extLst>
          </p:cNvPr>
          <p:cNvSpPr txBox="1"/>
          <p:nvPr/>
        </p:nvSpPr>
        <p:spPr>
          <a:xfrm>
            <a:off x="512573" y="523183"/>
            <a:ext cx="5541444" cy="1016689"/>
          </a:xfrm>
          <a:prstGeom prst="rect">
            <a:avLst/>
          </a:prstGeom>
          <a:noFill/>
        </p:spPr>
        <p:txBody>
          <a:bodyPr wrap="square">
            <a:spAutoFit/>
          </a:bodyPr>
          <a:lstStyle/>
          <a:p>
            <a:pPr>
              <a:lnSpc>
                <a:spcPct val="82000"/>
              </a:lnSpc>
            </a:pPr>
            <a:r>
              <a:rPr lang="en-AU" altLang="ja-JP" sz="3200" dirty="0">
                <a:solidFill>
                  <a:srgbClr val="601329"/>
                </a:solidFill>
                <a:ea typeface="Yu Gothic Medium" panose="020B0400000000000000" pitchFamily="34" charset="-128"/>
                <a:cs typeface="Arial" panose="020B0604020202020204" pitchFamily="34" charset="0"/>
              </a:rPr>
              <a:t>ORANGE</a:t>
            </a:r>
            <a:br>
              <a:rPr lang="en-US" sz="6000" dirty="0">
                <a:solidFill>
                  <a:srgbClr val="B2D8BE"/>
                </a:solidFill>
                <a:latin typeface="Yu Gothic Medium" panose="020B0400000000000000" pitchFamily="34" charset="-128"/>
                <a:ea typeface="Yu Gothic Medium" panose="020B0400000000000000" pitchFamily="34" charset="-128"/>
              </a:rPr>
            </a:br>
            <a:r>
              <a:rPr lang="ja-JP" altLang="en-US" sz="4000" dirty="0">
                <a:solidFill>
                  <a:schemeClr val="bg2"/>
                </a:solidFill>
                <a:latin typeface="Yu Gothic Medium" panose="020B0400000000000000" pitchFamily="34" charset="-128"/>
                <a:ea typeface="Yu Gothic Medium" panose="020B0400000000000000" pitchFamily="34" charset="-128"/>
              </a:rPr>
              <a:t>シラーズ</a:t>
            </a:r>
            <a:endParaRPr lang="en-US" sz="4000" dirty="0">
              <a:solidFill>
                <a:schemeClr val="bg2"/>
              </a:solidFill>
              <a:latin typeface="Yu Gothic Medium" panose="020B0400000000000000" pitchFamily="34" charset="-128"/>
              <a:ea typeface="Yu Gothic Medium" panose="020B0400000000000000" pitchFamily="34" charset="-128"/>
            </a:endParaRPr>
          </a:p>
        </p:txBody>
      </p:sp>
      <p:sp>
        <p:nvSpPr>
          <p:cNvPr id="6" name="TextBox 5">
            <a:extLst>
              <a:ext uri="{FF2B5EF4-FFF2-40B4-BE49-F238E27FC236}">
                <a16:creationId xmlns:a16="http://schemas.microsoft.com/office/drawing/2014/main" id="{3937CC6C-038C-22C6-5A1B-F274BB411F78}"/>
              </a:ext>
            </a:extLst>
          </p:cNvPr>
          <p:cNvSpPr txBox="1"/>
          <p:nvPr/>
        </p:nvSpPr>
        <p:spPr>
          <a:xfrm>
            <a:off x="833318" y="2679541"/>
            <a:ext cx="3333239" cy="830997"/>
          </a:xfrm>
          <a:prstGeom prst="rect">
            <a:avLst/>
          </a:prstGeom>
          <a:noFill/>
        </p:spPr>
        <p:txBody>
          <a:bodyPr wrap="square" anchor="b">
            <a:spAutoFit/>
          </a:bodyPr>
          <a:lstStyle/>
          <a:p>
            <a:pPr algn="ctr">
              <a:spcBef>
                <a:spcPts val="217"/>
              </a:spcBef>
              <a:spcAft>
                <a:spcPts val="315"/>
              </a:spcAft>
            </a:pPr>
            <a:r>
              <a:rPr lang="ja-JP" altLang="en-US" sz="1600" dirty="0">
                <a:effectLst/>
                <a:latin typeface="Yu Gothic Medium" panose="020B0400000000000000" pitchFamily="34" charset="-128"/>
                <a:ea typeface="Yu Gothic Medium" panose="020B0400000000000000" pitchFamily="34" charset="-128"/>
              </a:rPr>
              <a:t>一般的にはエレガントで</a:t>
            </a:r>
            <a:br>
              <a:rPr lang="en-AU" altLang="ja-JP" sz="1600" dirty="0">
                <a:effectLst/>
                <a:latin typeface="Yu Gothic Medium" panose="020B0400000000000000" pitchFamily="34" charset="-128"/>
                <a:ea typeface="Yu Gothic Medium" panose="020B0400000000000000" pitchFamily="34" charset="-128"/>
              </a:rPr>
            </a:br>
            <a:r>
              <a:rPr lang="ja-JP" altLang="en-US" sz="1600" dirty="0">
                <a:effectLst/>
                <a:latin typeface="Yu Gothic Medium" panose="020B0400000000000000" pitchFamily="34" charset="-128"/>
                <a:ea typeface="Yu Gothic Medium" panose="020B0400000000000000" pitchFamily="34" charset="-128"/>
              </a:rPr>
              <a:t>色調は鮮やか、品種本来の</a:t>
            </a:r>
            <a:br>
              <a:rPr lang="en-AU" altLang="ja-JP" sz="1600" dirty="0">
                <a:effectLst/>
                <a:latin typeface="Yu Gothic Medium" panose="020B0400000000000000" pitchFamily="34" charset="-128"/>
                <a:ea typeface="Yu Gothic Medium" panose="020B0400000000000000" pitchFamily="34" charset="-128"/>
              </a:rPr>
            </a:br>
            <a:r>
              <a:rPr lang="ja-JP" altLang="en-US" sz="1600" dirty="0">
                <a:effectLst/>
                <a:latin typeface="Yu Gothic Medium" panose="020B0400000000000000" pitchFamily="34" charset="-128"/>
                <a:ea typeface="Yu Gothic Medium" panose="020B0400000000000000" pitchFamily="34" charset="-128"/>
              </a:rPr>
              <a:t>特徴をよく表現している</a:t>
            </a:r>
            <a:endParaRPr lang="en-AU" sz="1600" dirty="0">
              <a:effectLst/>
              <a:latin typeface="Yu Gothic Medium" panose="020B0400000000000000" pitchFamily="34" charset="-128"/>
              <a:ea typeface="Yu Gothic Medium" panose="020B0400000000000000" pitchFamily="34" charset="-128"/>
            </a:endParaRPr>
          </a:p>
        </p:txBody>
      </p:sp>
      <p:cxnSp>
        <p:nvCxnSpPr>
          <p:cNvPr id="20" name="Straight Connector 19">
            <a:extLst>
              <a:ext uri="{FF2B5EF4-FFF2-40B4-BE49-F238E27FC236}">
                <a16:creationId xmlns:a16="http://schemas.microsoft.com/office/drawing/2014/main" id="{3654D054-7B9D-D4AC-4445-35BFD05D1739}"/>
              </a:ext>
            </a:extLst>
          </p:cNvPr>
          <p:cNvCxnSpPr>
            <a:cxnSpLocks/>
          </p:cNvCxnSpPr>
          <p:nvPr/>
        </p:nvCxnSpPr>
        <p:spPr>
          <a:xfrm>
            <a:off x="6721231" y="2597742"/>
            <a:ext cx="1071054"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1B638749-00FB-780E-CC25-0154A0ECA7AD}"/>
              </a:ext>
            </a:extLst>
          </p:cNvPr>
          <p:cNvCxnSpPr>
            <a:cxnSpLocks/>
          </p:cNvCxnSpPr>
          <p:nvPr/>
        </p:nvCxnSpPr>
        <p:spPr>
          <a:xfrm>
            <a:off x="2219110" y="3473124"/>
            <a:ext cx="0" cy="342029"/>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CB2C604B-08E1-D968-D2A2-6A9E8712F43E}"/>
              </a:ext>
            </a:extLst>
          </p:cNvPr>
          <p:cNvCxnSpPr>
            <a:cxnSpLocks/>
          </p:cNvCxnSpPr>
          <p:nvPr/>
        </p:nvCxnSpPr>
        <p:spPr>
          <a:xfrm>
            <a:off x="2219110" y="3807533"/>
            <a:ext cx="3736213"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6" name="Oval 25">
            <a:extLst>
              <a:ext uri="{FF2B5EF4-FFF2-40B4-BE49-F238E27FC236}">
                <a16:creationId xmlns:a16="http://schemas.microsoft.com/office/drawing/2014/main" id="{EA6BCBDD-680C-58C3-153A-39C29DAC56F3}"/>
              </a:ext>
            </a:extLst>
          </p:cNvPr>
          <p:cNvSpPr/>
          <p:nvPr/>
        </p:nvSpPr>
        <p:spPr>
          <a:xfrm>
            <a:off x="7790488" y="1438573"/>
            <a:ext cx="2368960" cy="2368960"/>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27" name="object 58">
            <a:extLst>
              <a:ext uri="{FF2B5EF4-FFF2-40B4-BE49-F238E27FC236}">
                <a16:creationId xmlns:a16="http://schemas.microsoft.com/office/drawing/2014/main" id="{78AE6EC6-A66B-DA1E-D63F-D79E7AD819BE}"/>
              </a:ext>
            </a:extLst>
          </p:cNvPr>
          <p:cNvSpPr txBox="1"/>
          <p:nvPr/>
        </p:nvSpPr>
        <p:spPr>
          <a:xfrm>
            <a:off x="8038739" y="2148057"/>
            <a:ext cx="1872458" cy="873957"/>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lnSpc>
                <a:spcPct val="100000"/>
              </a:lnSpc>
              <a:spcBef>
                <a:spcPts val="217"/>
              </a:spcBef>
            </a:pPr>
            <a:r>
              <a:rPr lang="ja-JP" altLang="en-US" sz="1800" dirty="0">
                <a:solidFill>
                  <a:schemeClr val="tx1"/>
                </a:solidFill>
                <a:effectLst/>
                <a:latin typeface="Yu Gothic" panose="020B0400000000000000" pitchFamily="34" charset="-128"/>
                <a:ea typeface="Yu Gothic" panose="020B0400000000000000" pitchFamily="34" charset="-128"/>
              </a:rPr>
              <a:t>オレンジで</a:t>
            </a:r>
          </a:p>
          <a:p>
            <a:pPr algn="ctr">
              <a:lnSpc>
                <a:spcPct val="100000"/>
              </a:lnSpc>
              <a:spcBef>
                <a:spcPts val="217"/>
              </a:spcBef>
            </a:pPr>
            <a:r>
              <a:rPr lang="ja-JP" altLang="en-US" sz="1800" dirty="0">
                <a:solidFill>
                  <a:schemeClr val="tx1"/>
                </a:solidFill>
                <a:effectLst/>
                <a:latin typeface="Yu Gothic" panose="020B0400000000000000" pitchFamily="34" charset="-128"/>
                <a:ea typeface="Yu Gothic" panose="020B0400000000000000" pitchFamily="34" charset="-128"/>
              </a:rPr>
              <a:t>最も栽培面積の</a:t>
            </a:r>
            <a:br>
              <a:rPr lang="en-AU" altLang="ja-JP" sz="1800" dirty="0">
                <a:solidFill>
                  <a:schemeClr val="tx1"/>
                </a:solidFill>
                <a:effectLst/>
                <a:latin typeface="Yu Gothic" panose="020B0400000000000000" pitchFamily="34" charset="-128"/>
                <a:ea typeface="Yu Gothic" panose="020B0400000000000000" pitchFamily="34" charset="-128"/>
              </a:rPr>
            </a:br>
            <a:r>
              <a:rPr lang="ja-JP" altLang="en-US" sz="1800" dirty="0">
                <a:solidFill>
                  <a:schemeClr val="tx1"/>
                </a:solidFill>
                <a:effectLst/>
                <a:latin typeface="Yu Gothic" panose="020B0400000000000000" pitchFamily="34" charset="-128"/>
                <a:ea typeface="Yu Gothic" panose="020B0400000000000000" pitchFamily="34" charset="-128"/>
              </a:rPr>
              <a:t>広い品種</a:t>
            </a:r>
            <a:endParaRPr lang="en-AU" sz="1800" dirty="0">
              <a:solidFill>
                <a:schemeClr val="tx1"/>
              </a:solidFill>
              <a:effectLst/>
              <a:latin typeface="Yu Gothic" panose="020B0400000000000000" pitchFamily="34" charset="-128"/>
              <a:ea typeface="Yu Gothic" panose="020B0400000000000000" pitchFamily="34" charset="-128"/>
            </a:endParaRPr>
          </a:p>
        </p:txBody>
      </p:sp>
      <p:sp>
        <p:nvSpPr>
          <p:cNvPr id="29" name="TextBox 28">
            <a:extLst>
              <a:ext uri="{FF2B5EF4-FFF2-40B4-BE49-F238E27FC236}">
                <a16:creationId xmlns:a16="http://schemas.microsoft.com/office/drawing/2014/main" id="{9EE6620A-6DE8-9F2C-93D7-EA689D1394C6}"/>
              </a:ext>
            </a:extLst>
          </p:cNvPr>
          <p:cNvSpPr txBox="1"/>
          <p:nvPr/>
        </p:nvSpPr>
        <p:spPr>
          <a:xfrm>
            <a:off x="9267554" y="4485012"/>
            <a:ext cx="2654152" cy="2162836"/>
          </a:xfrm>
          <a:prstGeom prst="rect">
            <a:avLst/>
          </a:prstGeom>
          <a:noFill/>
        </p:spPr>
        <p:txBody>
          <a:bodyPr wrap="square" anchor="b">
            <a:spAutoFit/>
          </a:bodyPr>
          <a:lstStyle/>
          <a:p>
            <a:pPr>
              <a:lnSpc>
                <a:spcPct val="82000"/>
              </a:lnSpc>
              <a:spcBef>
                <a:spcPts val="150"/>
              </a:spcBef>
              <a:spcAft>
                <a:spcPts val="315"/>
              </a:spcAft>
              <a:buClr>
                <a:srgbClr val="B2D8BE"/>
              </a:buClr>
            </a:pPr>
            <a:r>
              <a:rPr lang="ja-JP" altLang="en-US" sz="1600" b="1" dirty="0">
                <a:latin typeface="Yu Gothic Medium" panose="020B0400000000000000" pitchFamily="34" charset="-128"/>
                <a:ea typeface="Yu Gothic Medium" panose="020B0400000000000000" pitchFamily="34" charset="-128"/>
              </a:rPr>
              <a:t>典型的な風味：</a:t>
            </a:r>
            <a:endParaRPr lang="en-AU" altLang="ja-JP" sz="1600" b="1" dirty="0">
              <a:effectLst/>
              <a:latin typeface="Yu Gothic Medium" panose="020B0400000000000000" pitchFamily="34" charset="-128"/>
              <a:ea typeface="Yu Gothic Medium" panose="020B0400000000000000" pitchFamily="34" charset="-128"/>
            </a:endParaRPr>
          </a:p>
          <a:p>
            <a:pPr marL="285750" indent="-285750">
              <a:lnSpc>
                <a:spcPct val="82000"/>
              </a:lnSpc>
              <a:spcBef>
                <a:spcPts val="150"/>
              </a:spcBef>
              <a:spcAft>
                <a:spcPts val="315"/>
              </a:spcAft>
              <a:buClr>
                <a:schemeClr val="bg2"/>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チェリー</a:t>
            </a:r>
          </a:p>
          <a:p>
            <a:pPr marL="285750" indent="-285750">
              <a:lnSpc>
                <a:spcPct val="82000"/>
              </a:lnSpc>
              <a:spcBef>
                <a:spcPts val="150"/>
              </a:spcBef>
              <a:spcAft>
                <a:spcPts val="315"/>
              </a:spcAft>
              <a:buClr>
                <a:schemeClr val="bg2"/>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レッド・ベリー</a:t>
            </a:r>
          </a:p>
          <a:p>
            <a:pPr marL="285750" indent="-285750">
              <a:lnSpc>
                <a:spcPct val="82000"/>
              </a:lnSpc>
              <a:spcBef>
                <a:spcPts val="150"/>
              </a:spcBef>
              <a:spcAft>
                <a:spcPts val="315"/>
              </a:spcAft>
              <a:buClr>
                <a:schemeClr val="bg2"/>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ブルーベリー</a:t>
            </a:r>
          </a:p>
          <a:p>
            <a:pPr marL="285750" indent="-285750">
              <a:lnSpc>
                <a:spcPct val="82000"/>
              </a:lnSpc>
              <a:spcBef>
                <a:spcPts val="150"/>
              </a:spcBef>
              <a:spcAft>
                <a:spcPts val="315"/>
              </a:spcAft>
              <a:buClr>
                <a:schemeClr val="bg2"/>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黒コショウ</a:t>
            </a:r>
          </a:p>
          <a:p>
            <a:pPr marL="285750" indent="-285750">
              <a:lnSpc>
                <a:spcPct val="82000"/>
              </a:lnSpc>
              <a:spcBef>
                <a:spcPts val="150"/>
              </a:spcBef>
              <a:spcAft>
                <a:spcPts val="315"/>
              </a:spcAft>
              <a:buClr>
                <a:schemeClr val="bg2"/>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白コショウ</a:t>
            </a:r>
          </a:p>
          <a:p>
            <a:pPr marL="285750" indent="-285750">
              <a:lnSpc>
                <a:spcPct val="82000"/>
              </a:lnSpc>
              <a:spcBef>
                <a:spcPts val="150"/>
              </a:spcBef>
              <a:spcAft>
                <a:spcPts val="315"/>
              </a:spcAft>
              <a:buClr>
                <a:schemeClr val="bg2"/>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温かみのあるスパイス</a:t>
            </a:r>
          </a:p>
          <a:p>
            <a:pPr marL="285750" indent="-285750">
              <a:lnSpc>
                <a:spcPct val="82000"/>
              </a:lnSpc>
              <a:spcBef>
                <a:spcPts val="150"/>
              </a:spcBef>
              <a:spcAft>
                <a:spcPts val="315"/>
              </a:spcAft>
              <a:buClr>
                <a:schemeClr val="bg2"/>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ハーブ類</a:t>
            </a:r>
          </a:p>
        </p:txBody>
      </p:sp>
      <p:cxnSp>
        <p:nvCxnSpPr>
          <p:cNvPr id="33" name="Straight Connector 32">
            <a:extLst>
              <a:ext uri="{FF2B5EF4-FFF2-40B4-BE49-F238E27FC236}">
                <a16:creationId xmlns:a16="http://schemas.microsoft.com/office/drawing/2014/main" id="{3E7C21EF-D9C4-4832-84EE-5205ED202FE8}"/>
              </a:ext>
            </a:extLst>
          </p:cNvPr>
          <p:cNvCxnSpPr>
            <a:cxnSpLocks/>
          </p:cNvCxnSpPr>
          <p:nvPr/>
        </p:nvCxnSpPr>
        <p:spPr>
          <a:xfrm>
            <a:off x="6992983" y="4090420"/>
            <a:ext cx="3007238"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42884D4-1987-62FE-AF27-1EA78A0186FA}"/>
              </a:ext>
            </a:extLst>
          </p:cNvPr>
          <p:cNvCxnSpPr>
            <a:cxnSpLocks/>
          </p:cNvCxnSpPr>
          <p:nvPr/>
        </p:nvCxnSpPr>
        <p:spPr>
          <a:xfrm>
            <a:off x="10000221" y="4084110"/>
            <a:ext cx="0" cy="35901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pic>
        <p:nvPicPr>
          <p:cNvPr id="3" name="Picture Placeholder 8">
            <a:extLst>
              <a:ext uri="{FF2B5EF4-FFF2-40B4-BE49-F238E27FC236}">
                <a16:creationId xmlns:a16="http://schemas.microsoft.com/office/drawing/2014/main" id="{00E01808-059B-3E38-E255-56D2BA1A6CF6}"/>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340682" y="368300"/>
            <a:ext cx="2114328" cy="6400800"/>
          </a:xfrm>
          <a:prstGeom prst="rect">
            <a:avLst/>
          </a:prstGeom>
        </p:spPr>
      </p:pic>
      <p:sp>
        <p:nvSpPr>
          <p:cNvPr id="5" name="object 10">
            <a:extLst>
              <a:ext uri="{FF2B5EF4-FFF2-40B4-BE49-F238E27FC236}">
                <a16:creationId xmlns:a16="http://schemas.microsoft.com/office/drawing/2014/main" id="{CDA192C4-498D-4B53-51F1-82D359B009E4}"/>
              </a:ext>
            </a:extLst>
          </p:cNvPr>
          <p:cNvSpPr txBox="1"/>
          <p:nvPr/>
        </p:nvSpPr>
        <p:spPr>
          <a:xfrm rot="16200000">
            <a:off x="4214078"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SHIRAZ</a:t>
            </a:r>
            <a:endParaRPr lang="en-AU" sz="4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cxnSp>
        <p:nvCxnSpPr>
          <p:cNvPr id="7" name="Straight Connector 6">
            <a:extLst>
              <a:ext uri="{FF2B5EF4-FFF2-40B4-BE49-F238E27FC236}">
                <a16:creationId xmlns:a16="http://schemas.microsoft.com/office/drawing/2014/main" id="{843D3A0D-F546-E027-4BB3-7973190117EA}"/>
              </a:ext>
            </a:extLst>
          </p:cNvPr>
          <p:cNvCxnSpPr>
            <a:cxnSpLocks/>
          </p:cNvCxnSpPr>
          <p:nvPr/>
        </p:nvCxnSpPr>
        <p:spPr>
          <a:xfrm>
            <a:off x="2617316" y="4537579"/>
            <a:ext cx="0" cy="342029"/>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BD200791-CB0D-6F33-B70F-973C4CB36AE1}"/>
              </a:ext>
            </a:extLst>
          </p:cNvPr>
          <p:cNvCxnSpPr>
            <a:cxnSpLocks/>
          </p:cNvCxnSpPr>
          <p:nvPr/>
        </p:nvCxnSpPr>
        <p:spPr>
          <a:xfrm>
            <a:off x="2617316" y="4537579"/>
            <a:ext cx="3338007"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0" name="TextBox 9">
            <a:extLst>
              <a:ext uri="{FF2B5EF4-FFF2-40B4-BE49-F238E27FC236}">
                <a16:creationId xmlns:a16="http://schemas.microsoft.com/office/drawing/2014/main" id="{73EFA080-2F08-A227-8ED2-2DBF628FE15B}"/>
              </a:ext>
            </a:extLst>
          </p:cNvPr>
          <p:cNvSpPr txBox="1"/>
          <p:nvPr/>
        </p:nvSpPr>
        <p:spPr>
          <a:xfrm>
            <a:off x="1084041" y="5174892"/>
            <a:ext cx="3178241" cy="584775"/>
          </a:xfrm>
          <a:prstGeom prst="rect">
            <a:avLst/>
          </a:prstGeom>
          <a:noFill/>
        </p:spPr>
        <p:txBody>
          <a:bodyPr wrap="square" anchor="b">
            <a:spAutoFit/>
          </a:bodyPr>
          <a:lstStyle/>
          <a:p>
            <a:pPr algn="ctr">
              <a:spcBef>
                <a:spcPts val="217"/>
              </a:spcBef>
              <a:spcAft>
                <a:spcPts val="315"/>
              </a:spcAft>
            </a:pPr>
            <a:r>
              <a:rPr lang="ja-JP" altLang="en-US" sz="1600" dirty="0">
                <a:latin typeface="Yu Gothic" panose="020B0400000000000000" pitchFamily="34" charset="-128"/>
                <a:ea typeface="Yu Gothic" panose="020B0400000000000000" pitchFamily="34" charset="-128"/>
              </a:rPr>
              <a:t>近年植えられた品種ではあるが</a:t>
            </a:r>
            <a:br>
              <a:rPr lang="en-AU" altLang="ja-JP" sz="1600" dirty="0">
                <a:latin typeface="Yu Gothic" panose="020B0400000000000000" pitchFamily="34" charset="-128"/>
                <a:ea typeface="Yu Gothic" panose="020B0400000000000000" pitchFamily="34" charset="-128"/>
              </a:rPr>
            </a:br>
            <a:r>
              <a:rPr lang="ja-JP" altLang="en-US" sz="1600" dirty="0">
                <a:latin typeface="Yu Gothic" panose="020B0400000000000000" pitchFamily="34" charset="-128"/>
                <a:ea typeface="Yu Gothic" panose="020B0400000000000000" pitchFamily="34" charset="-128"/>
              </a:rPr>
              <a:t>大きな成功を収めている</a:t>
            </a:r>
            <a:endParaRPr lang="en-AU" sz="1600" dirty="0">
              <a:effectLst/>
              <a:highlight>
                <a:srgbClr val="FFFF00"/>
              </a:highlight>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316972766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2A7B58-7FE5-9CFB-75CB-23678C6728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A7B6AD-843F-1C34-2DF4-9132C6369F60}"/>
              </a:ext>
            </a:extLst>
          </p:cNvPr>
          <p:cNvSpPr>
            <a:spLocks noGrp="1"/>
          </p:cNvSpPr>
          <p:nvPr>
            <p:ph type="title" idx="4294967295"/>
          </p:nvPr>
        </p:nvSpPr>
        <p:spPr>
          <a:xfrm>
            <a:off x="592084" y="586508"/>
            <a:ext cx="11283754" cy="1325562"/>
          </a:xfrm>
        </p:spPr>
        <p:txBody>
          <a:bodyPr/>
          <a:lstStyle/>
          <a:p>
            <a:r>
              <a:rPr lang="ja-JP" altLang="en-US" sz="3200">
                <a:solidFill>
                  <a:schemeClr val="bg2"/>
                </a:solidFill>
                <a:latin typeface="Yu Gothic Medium" panose="020B0400000000000000" pitchFamily="34" charset="-128"/>
                <a:ea typeface="Yu Gothic Medium" panose="020B0400000000000000" pitchFamily="34" charset="-128"/>
              </a:rPr>
              <a:t>シラーズ</a:t>
            </a:r>
            <a:br>
              <a:rPr lang="en-US" sz="4000" dirty="0">
                <a:solidFill>
                  <a:schemeClr val="accent3"/>
                </a:solidFill>
                <a:latin typeface="Yu Gothic Medium" panose="020B0400000000000000" pitchFamily="34" charset="-128"/>
                <a:ea typeface="Yu Gothic Medium" panose="020B0400000000000000" pitchFamily="34" charset="-128"/>
              </a:rPr>
            </a:br>
            <a:r>
              <a:rPr lang="ja-JP" altLang="en-US" sz="4000">
                <a:solidFill>
                  <a:schemeClr val="accent2"/>
                </a:solidFill>
                <a:latin typeface="Yu Gothic Medium" panose="020B0400000000000000" pitchFamily="34" charset="-128"/>
                <a:ea typeface="Yu Gothic Medium" panose="020B0400000000000000" pitchFamily="34" charset="-128"/>
              </a:rPr>
              <a:t>特徴</a:t>
            </a:r>
            <a:endParaRPr lang="en-US" sz="4000" dirty="0">
              <a:solidFill>
                <a:schemeClr val="accent2"/>
              </a:solidFill>
              <a:latin typeface="Yu Gothic Medium" panose="020B0400000000000000" pitchFamily="34" charset="-128"/>
              <a:ea typeface="Yu Gothic Medium" panose="020B0400000000000000" pitchFamily="34" charset="-128"/>
            </a:endParaRPr>
          </a:p>
        </p:txBody>
      </p:sp>
      <p:pic>
        <p:nvPicPr>
          <p:cNvPr id="20" name="Picture Placeholder 8">
            <a:extLst>
              <a:ext uri="{FF2B5EF4-FFF2-40B4-BE49-F238E27FC236}">
                <a16:creationId xmlns:a16="http://schemas.microsoft.com/office/drawing/2014/main" id="{C64F49F4-C7C2-382F-8134-F77222E4B50F}"/>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8284129" y="368300"/>
            <a:ext cx="2114328" cy="6400800"/>
          </a:xfrm>
          <a:prstGeom prst="rect">
            <a:avLst/>
          </a:prstGeom>
        </p:spPr>
      </p:pic>
      <p:sp>
        <p:nvSpPr>
          <p:cNvPr id="21" name="object 10">
            <a:extLst>
              <a:ext uri="{FF2B5EF4-FFF2-40B4-BE49-F238E27FC236}">
                <a16:creationId xmlns:a16="http://schemas.microsoft.com/office/drawing/2014/main" id="{A9FED8F2-D222-2658-7496-A52278E2F5B7}"/>
              </a:ext>
            </a:extLst>
          </p:cNvPr>
          <p:cNvSpPr txBox="1"/>
          <p:nvPr/>
        </p:nvSpPr>
        <p:spPr>
          <a:xfrm rot="16200000">
            <a:off x="7157525"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SHIRAZ</a:t>
            </a:r>
            <a:endParaRPr lang="en-AU" sz="4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5" name="Oval 4">
            <a:extLst>
              <a:ext uri="{FF2B5EF4-FFF2-40B4-BE49-F238E27FC236}">
                <a16:creationId xmlns:a16="http://schemas.microsoft.com/office/drawing/2014/main" id="{B07D034B-FA81-447C-79D9-BD8BFC3849DB}"/>
              </a:ext>
            </a:extLst>
          </p:cNvPr>
          <p:cNvSpPr/>
          <p:nvPr/>
        </p:nvSpPr>
        <p:spPr>
          <a:xfrm>
            <a:off x="2018794" y="2016974"/>
            <a:ext cx="272668" cy="272668"/>
          </a:xfrm>
          <a:prstGeom prst="ellipse">
            <a:avLst/>
          </a:prstGeom>
          <a:solidFill>
            <a:srgbClr val="CD53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 name="Oval 11">
            <a:extLst>
              <a:ext uri="{FF2B5EF4-FFF2-40B4-BE49-F238E27FC236}">
                <a16:creationId xmlns:a16="http://schemas.microsoft.com/office/drawing/2014/main" id="{ECE51254-419D-29CF-E4C7-E8063642813C}"/>
              </a:ext>
            </a:extLst>
          </p:cNvPr>
          <p:cNvSpPr/>
          <p:nvPr/>
        </p:nvSpPr>
        <p:spPr>
          <a:xfrm>
            <a:off x="2382937" y="2014072"/>
            <a:ext cx="272668" cy="272668"/>
          </a:xfrm>
          <a:prstGeom prst="ellipse">
            <a:avLst/>
          </a:prstGeom>
          <a:solidFill>
            <a:srgbClr val="C72E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 name="Oval 17">
            <a:extLst>
              <a:ext uri="{FF2B5EF4-FFF2-40B4-BE49-F238E27FC236}">
                <a16:creationId xmlns:a16="http://schemas.microsoft.com/office/drawing/2014/main" id="{8F9442EB-F8DB-AA97-5543-6832E2FA2144}"/>
              </a:ext>
            </a:extLst>
          </p:cNvPr>
          <p:cNvSpPr/>
          <p:nvPr/>
        </p:nvSpPr>
        <p:spPr>
          <a:xfrm>
            <a:off x="2747080" y="2014072"/>
            <a:ext cx="272668" cy="272668"/>
          </a:xfrm>
          <a:prstGeom prst="ellipse">
            <a:avLst/>
          </a:prstGeom>
          <a:solidFill>
            <a:srgbClr val="C421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9" name="Oval 18">
            <a:extLst>
              <a:ext uri="{FF2B5EF4-FFF2-40B4-BE49-F238E27FC236}">
                <a16:creationId xmlns:a16="http://schemas.microsoft.com/office/drawing/2014/main" id="{468D29E8-9680-54FB-ADF6-1FC18021F427}"/>
              </a:ext>
            </a:extLst>
          </p:cNvPr>
          <p:cNvSpPr/>
          <p:nvPr/>
        </p:nvSpPr>
        <p:spPr>
          <a:xfrm>
            <a:off x="3111223" y="2014072"/>
            <a:ext cx="272668" cy="272668"/>
          </a:xfrm>
          <a:prstGeom prst="ellipse">
            <a:avLst/>
          </a:prstGeom>
          <a:solidFill>
            <a:srgbClr val="BD21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3" name="Oval 22">
            <a:extLst>
              <a:ext uri="{FF2B5EF4-FFF2-40B4-BE49-F238E27FC236}">
                <a16:creationId xmlns:a16="http://schemas.microsoft.com/office/drawing/2014/main" id="{984C8C4D-8F79-3F95-64F0-3F8DF32F7E86}"/>
              </a:ext>
            </a:extLst>
          </p:cNvPr>
          <p:cNvSpPr/>
          <p:nvPr/>
        </p:nvSpPr>
        <p:spPr>
          <a:xfrm>
            <a:off x="3475747" y="2014072"/>
            <a:ext cx="272668" cy="272668"/>
          </a:xfrm>
          <a:prstGeom prst="ellipse">
            <a:avLst/>
          </a:prstGeom>
          <a:solidFill>
            <a:srgbClr val="A32B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5" name="Oval 24">
            <a:extLst>
              <a:ext uri="{FF2B5EF4-FFF2-40B4-BE49-F238E27FC236}">
                <a16:creationId xmlns:a16="http://schemas.microsoft.com/office/drawing/2014/main" id="{B44A9AAF-3CA0-F26C-52DB-452F9F1631C6}"/>
              </a:ext>
            </a:extLst>
          </p:cNvPr>
          <p:cNvSpPr/>
          <p:nvPr/>
        </p:nvSpPr>
        <p:spPr>
          <a:xfrm>
            <a:off x="3840271" y="2014072"/>
            <a:ext cx="272668" cy="272668"/>
          </a:xfrm>
          <a:prstGeom prst="ellipse">
            <a:avLst/>
          </a:prstGeom>
          <a:solidFill>
            <a:srgbClr val="981C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6" name="Oval 25">
            <a:extLst>
              <a:ext uri="{FF2B5EF4-FFF2-40B4-BE49-F238E27FC236}">
                <a16:creationId xmlns:a16="http://schemas.microsoft.com/office/drawing/2014/main" id="{0BDD849F-B1C2-C0FD-0305-6965BC931548}"/>
              </a:ext>
            </a:extLst>
          </p:cNvPr>
          <p:cNvSpPr/>
          <p:nvPr/>
        </p:nvSpPr>
        <p:spPr>
          <a:xfrm>
            <a:off x="4198616" y="2014072"/>
            <a:ext cx="272668" cy="272668"/>
          </a:xfrm>
          <a:prstGeom prst="ellipse">
            <a:avLst/>
          </a:prstGeom>
          <a:solidFill>
            <a:srgbClr val="8713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7" name="Oval 26">
            <a:extLst>
              <a:ext uri="{FF2B5EF4-FFF2-40B4-BE49-F238E27FC236}">
                <a16:creationId xmlns:a16="http://schemas.microsoft.com/office/drawing/2014/main" id="{E480CDAA-7258-4034-77AF-B93ACCC317A4}"/>
              </a:ext>
            </a:extLst>
          </p:cNvPr>
          <p:cNvSpPr/>
          <p:nvPr/>
        </p:nvSpPr>
        <p:spPr>
          <a:xfrm>
            <a:off x="4569318" y="2014072"/>
            <a:ext cx="272668" cy="272668"/>
          </a:xfrm>
          <a:prstGeom prst="ellipse">
            <a:avLst/>
          </a:prstGeom>
          <a:solidFill>
            <a:srgbClr val="7816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8" name="Oval 27">
            <a:extLst>
              <a:ext uri="{FF2B5EF4-FFF2-40B4-BE49-F238E27FC236}">
                <a16:creationId xmlns:a16="http://schemas.microsoft.com/office/drawing/2014/main" id="{FB717671-4407-4D98-7C0A-DF654166562E}"/>
              </a:ext>
            </a:extLst>
          </p:cNvPr>
          <p:cNvSpPr/>
          <p:nvPr/>
        </p:nvSpPr>
        <p:spPr>
          <a:xfrm>
            <a:off x="4933842" y="2014072"/>
            <a:ext cx="272668" cy="272668"/>
          </a:xfrm>
          <a:prstGeom prst="ellipse">
            <a:avLst/>
          </a:prstGeom>
          <a:solidFill>
            <a:srgbClr val="491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9" name="Title 2">
            <a:extLst>
              <a:ext uri="{FF2B5EF4-FFF2-40B4-BE49-F238E27FC236}">
                <a16:creationId xmlns:a16="http://schemas.microsoft.com/office/drawing/2014/main" id="{1833B393-308B-0E4A-176E-35875238740B}"/>
              </a:ext>
            </a:extLst>
          </p:cNvPr>
          <p:cNvSpPr txBox="1"/>
          <p:nvPr/>
        </p:nvSpPr>
        <p:spPr>
          <a:xfrm>
            <a:off x="3310446" y="2461265"/>
            <a:ext cx="1652979"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シラーズ</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33" name="Oval 32">
            <a:extLst>
              <a:ext uri="{FF2B5EF4-FFF2-40B4-BE49-F238E27FC236}">
                <a16:creationId xmlns:a16="http://schemas.microsoft.com/office/drawing/2014/main" id="{01E16359-1627-2920-00FD-6FBE917ED7D7}"/>
              </a:ext>
            </a:extLst>
          </p:cNvPr>
          <p:cNvSpPr/>
          <p:nvPr/>
        </p:nvSpPr>
        <p:spPr>
          <a:xfrm>
            <a:off x="2018794" y="307624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4" name="Oval 33">
            <a:extLst>
              <a:ext uri="{FF2B5EF4-FFF2-40B4-BE49-F238E27FC236}">
                <a16:creationId xmlns:a16="http://schemas.microsoft.com/office/drawing/2014/main" id="{50B36DD8-882F-6FDA-508E-8EF70308D1B1}"/>
              </a:ext>
            </a:extLst>
          </p:cNvPr>
          <p:cNvSpPr/>
          <p:nvPr/>
        </p:nvSpPr>
        <p:spPr>
          <a:xfrm>
            <a:off x="2382937" y="307334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5" name="Oval 34">
            <a:extLst>
              <a:ext uri="{FF2B5EF4-FFF2-40B4-BE49-F238E27FC236}">
                <a16:creationId xmlns:a16="http://schemas.microsoft.com/office/drawing/2014/main" id="{449A331C-3C34-B5D3-9F68-36A4BAB9E1E4}"/>
              </a:ext>
            </a:extLst>
          </p:cNvPr>
          <p:cNvSpPr/>
          <p:nvPr/>
        </p:nvSpPr>
        <p:spPr>
          <a:xfrm>
            <a:off x="2747080" y="307334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6" name="Oval 35">
            <a:extLst>
              <a:ext uri="{FF2B5EF4-FFF2-40B4-BE49-F238E27FC236}">
                <a16:creationId xmlns:a16="http://schemas.microsoft.com/office/drawing/2014/main" id="{89D495A7-4C2F-C7E5-D281-5895A964F108}"/>
              </a:ext>
            </a:extLst>
          </p:cNvPr>
          <p:cNvSpPr/>
          <p:nvPr/>
        </p:nvSpPr>
        <p:spPr>
          <a:xfrm>
            <a:off x="3111223" y="307334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9" name="Oval 38">
            <a:extLst>
              <a:ext uri="{FF2B5EF4-FFF2-40B4-BE49-F238E27FC236}">
                <a16:creationId xmlns:a16="http://schemas.microsoft.com/office/drawing/2014/main" id="{782FFC8C-30DA-0414-3434-62A7C3F3D806}"/>
              </a:ext>
            </a:extLst>
          </p:cNvPr>
          <p:cNvSpPr/>
          <p:nvPr/>
        </p:nvSpPr>
        <p:spPr>
          <a:xfrm>
            <a:off x="3475747" y="307334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0" name="Oval 39">
            <a:extLst>
              <a:ext uri="{FF2B5EF4-FFF2-40B4-BE49-F238E27FC236}">
                <a16:creationId xmlns:a16="http://schemas.microsoft.com/office/drawing/2014/main" id="{A8B49305-1D74-BF86-EEAA-4E7A1126B0CF}"/>
              </a:ext>
            </a:extLst>
          </p:cNvPr>
          <p:cNvSpPr/>
          <p:nvPr/>
        </p:nvSpPr>
        <p:spPr>
          <a:xfrm>
            <a:off x="3840271" y="307334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7" name="Oval 46">
            <a:extLst>
              <a:ext uri="{FF2B5EF4-FFF2-40B4-BE49-F238E27FC236}">
                <a16:creationId xmlns:a16="http://schemas.microsoft.com/office/drawing/2014/main" id="{E733220F-8285-B13A-9EBB-2139D51004FE}"/>
              </a:ext>
            </a:extLst>
          </p:cNvPr>
          <p:cNvSpPr/>
          <p:nvPr/>
        </p:nvSpPr>
        <p:spPr>
          <a:xfrm>
            <a:off x="4198616" y="307334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9" name="Oval 48">
            <a:extLst>
              <a:ext uri="{FF2B5EF4-FFF2-40B4-BE49-F238E27FC236}">
                <a16:creationId xmlns:a16="http://schemas.microsoft.com/office/drawing/2014/main" id="{3BF14DF1-3B62-C9FB-6F50-91ACA4D0A5EB}"/>
              </a:ext>
            </a:extLst>
          </p:cNvPr>
          <p:cNvSpPr/>
          <p:nvPr/>
        </p:nvSpPr>
        <p:spPr>
          <a:xfrm>
            <a:off x="4569318" y="307334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0" name="Oval 49">
            <a:extLst>
              <a:ext uri="{FF2B5EF4-FFF2-40B4-BE49-F238E27FC236}">
                <a16:creationId xmlns:a16="http://schemas.microsoft.com/office/drawing/2014/main" id="{14C47C49-46A0-3351-F040-BC7F20C9902B}"/>
              </a:ext>
            </a:extLst>
          </p:cNvPr>
          <p:cNvSpPr/>
          <p:nvPr/>
        </p:nvSpPr>
        <p:spPr>
          <a:xfrm>
            <a:off x="4933842" y="307334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4" name="Oval 63">
            <a:extLst>
              <a:ext uri="{FF2B5EF4-FFF2-40B4-BE49-F238E27FC236}">
                <a16:creationId xmlns:a16="http://schemas.microsoft.com/office/drawing/2014/main" id="{3E8FC32D-8C9A-564C-F98B-B3AAE41E9B4C}"/>
              </a:ext>
            </a:extLst>
          </p:cNvPr>
          <p:cNvSpPr/>
          <p:nvPr/>
        </p:nvSpPr>
        <p:spPr>
          <a:xfrm>
            <a:off x="2018794" y="3941389"/>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5" name="Oval 64">
            <a:extLst>
              <a:ext uri="{FF2B5EF4-FFF2-40B4-BE49-F238E27FC236}">
                <a16:creationId xmlns:a16="http://schemas.microsoft.com/office/drawing/2014/main" id="{625D08E0-E61D-212F-DC8D-210D88ED5F05}"/>
              </a:ext>
            </a:extLst>
          </p:cNvPr>
          <p:cNvSpPr/>
          <p:nvPr/>
        </p:nvSpPr>
        <p:spPr>
          <a:xfrm>
            <a:off x="2382937" y="393848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3" name="Oval 72">
            <a:extLst>
              <a:ext uri="{FF2B5EF4-FFF2-40B4-BE49-F238E27FC236}">
                <a16:creationId xmlns:a16="http://schemas.microsoft.com/office/drawing/2014/main" id="{BF209D93-A92D-6C67-6E0F-37788D6C5AA8}"/>
              </a:ext>
            </a:extLst>
          </p:cNvPr>
          <p:cNvSpPr/>
          <p:nvPr/>
        </p:nvSpPr>
        <p:spPr>
          <a:xfrm>
            <a:off x="2747080" y="393848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3" name="Oval 82">
            <a:extLst>
              <a:ext uri="{FF2B5EF4-FFF2-40B4-BE49-F238E27FC236}">
                <a16:creationId xmlns:a16="http://schemas.microsoft.com/office/drawing/2014/main" id="{6D466FAD-93A0-FDC9-6BCF-063E8D1C2C2C}"/>
              </a:ext>
            </a:extLst>
          </p:cNvPr>
          <p:cNvSpPr/>
          <p:nvPr/>
        </p:nvSpPr>
        <p:spPr>
          <a:xfrm>
            <a:off x="3111223" y="393848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4" name="Oval 83">
            <a:extLst>
              <a:ext uri="{FF2B5EF4-FFF2-40B4-BE49-F238E27FC236}">
                <a16:creationId xmlns:a16="http://schemas.microsoft.com/office/drawing/2014/main" id="{73CD6084-5755-9465-04E8-8F7D0E3A4492}"/>
              </a:ext>
            </a:extLst>
          </p:cNvPr>
          <p:cNvSpPr/>
          <p:nvPr/>
        </p:nvSpPr>
        <p:spPr>
          <a:xfrm>
            <a:off x="3475747" y="393848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5" name="Oval 84">
            <a:extLst>
              <a:ext uri="{FF2B5EF4-FFF2-40B4-BE49-F238E27FC236}">
                <a16:creationId xmlns:a16="http://schemas.microsoft.com/office/drawing/2014/main" id="{6D1800F4-B959-4248-CF67-B6654C3D06E8}"/>
              </a:ext>
            </a:extLst>
          </p:cNvPr>
          <p:cNvSpPr/>
          <p:nvPr/>
        </p:nvSpPr>
        <p:spPr>
          <a:xfrm>
            <a:off x="3840271" y="393848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6" name="Oval 85">
            <a:extLst>
              <a:ext uri="{FF2B5EF4-FFF2-40B4-BE49-F238E27FC236}">
                <a16:creationId xmlns:a16="http://schemas.microsoft.com/office/drawing/2014/main" id="{F2EA93D6-D2BB-B18F-2EBE-7A2376318C87}"/>
              </a:ext>
            </a:extLst>
          </p:cNvPr>
          <p:cNvSpPr/>
          <p:nvPr/>
        </p:nvSpPr>
        <p:spPr>
          <a:xfrm>
            <a:off x="4198616" y="393848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9" name="Oval 88">
            <a:extLst>
              <a:ext uri="{FF2B5EF4-FFF2-40B4-BE49-F238E27FC236}">
                <a16:creationId xmlns:a16="http://schemas.microsoft.com/office/drawing/2014/main" id="{1A159CF4-88D4-BF5C-2067-BCF7FAB4BD65}"/>
              </a:ext>
            </a:extLst>
          </p:cNvPr>
          <p:cNvSpPr/>
          <p:nvPr/>
        </p:nvSpPr>
        <p:spPr>
          <a:xfrm>
            <a:off x="4569318" y="393848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4" name="Oval 103">
            <a:extLst>
              <a:ext uri="{FF2B5EF4-FFF2-40B4-BE49-F238E27FC236}">
                <a16:creationId xmlns:a16="http://schemas.microsoft.com/office/drawing/2014/main" id="{D16EB22C-D582-EDE2-0E6F-B50F467A534F}"/>
              </a:ext>
            </a:extLst>
          </p:cNvPr>
          <p:cNvSpPr/>
          <p:nvPr/>
        </p:nvSpPr>
        <p:spPr>
          <a:xfrm>
            <a:off x="4933842" y="393848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39" name="Oval 138">
            <a:extLst>
              <a:ext uri="{FF2B5EF4-FFF2-40B4-BE49-F238E27FC236}">
                <a16:creationId xmlns:a16="http://schemas.microsoft.com/office/drawing/2014/main" id="{CBD79589-22FC-6131-28CE-9C70E1FEF947}"/>
              </a:ext>
            </a:extLst>
          </p:cNvPr>
          <p:cNvSpPr/>
          <p:nvPr/>
        </p:nvSpPr>
        <p:spPr>
          <a:xfrm>
            <a:off x="2018794" y="462628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0" name="Oval 139">
            <a:extLst>
              <a:ext uri="{FF2B5EF4-FFF2-40B4-BE49-F238E27FC236}">
                <a16:creationId xmlns:a16="http://schemas.microsoft.com/office/drawing/2014/main" id="{7221C681-4C2F-5C9F-5DFA-AB463CFB63F9}"/>
              </a:ext>
            </a:extLst>
          </p:cNvPr>
          <p:cNvSpPr/>
          <p:nvPr/>
        </p:nvSpPr>
        <p:spPr>
          <a:xfrm>
            <a:off x="2382937" y="462337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1" name="Oval 140">
            <a:extLst>
              <a:ext uri="{FF2B5EF4-FFF2-40B4-BE49-F238E27FC236}">
                <a16:creationId xmlns:a16="http://schemas.microsoft.com/office/drawing/2014/main" id="{09E693A9-5E22-C689-DDC9-21A129E96410}"/>
              </a:ext>
            </a:extLst>
          </p:cNvPr>
          <p:cNvSpPr/>
          <p:nvPr/>
        </p:nvSpPr>
        <p:spPr>
          <a:xfrm>
            <a:off x="2747080" y="462337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2" name="Oval 141">
            <a:extLst>
              <a:ext uri="{FF2B5EF4-FFF2-40B4-BE49-F238E27FC236}">
                <a16:creationId xmlns:a16="http://schemas.microsoft.com/office/drawing/2014/main" id="{DBD9B218-3DA1-18BB-5417-20E6756C1BEB}"/>
              </a:ext>
            </a:extLst>
          </p:cNvPr>
          <p:cNvSpPr/>
          <p:nvPr/>
        </p:nvSpPr>
        <p:spPr>
          <a:xfrm>
            <a:off x="3111223" y="462337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3" name="Oval 142">
            <a:extLst>
              <a:ext uri="{FF2B5EF4-FFF2-40B4-BE49-F238E27FC236}">
                <a16:creationId xmlns:a16="http://schemas.microsoft.com/office/drawing/2014/main" id="{9AE9A6A4-1208-523F-EB3D-4745D83EAA69}"/>
              </a:ext>
            </a:extLst>
          </p:cNvPr>
          <p:cNvSpPr/>
          <p:nvPr/>
        </p:nvSpPr>
        <p:spPr>
          <a:xfrm>
            <a:off x="3475747" y="46233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4" name="Oval 143">
            <a:extLst>
              <a:ext uri="{FF2B5EF4-FFF2-40B4-BE49-F238E27FC236}">
                <a16:creationId xmlns:a16="http://schemas.microsoft.com/office/drawing/2014/main" id="{3F5B7FB9-60E7-C6C2-BC54-0A8D1174A8B3}"/>
              </a:ext>
            </a:extLst>
          </p:cNvPr>
          <p:cNvSpPr/>
          <p:nvPr/>
        </p:nvSpPr>
        <p:spPr>
          <a:xfrm>
            <a:off x="3840271" y="46233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5" name="Oval 144">
            <a:extLst>
              <a:ext uri="{FF2B5EF4-FFF2-40B4-BE49-F238E27FC236}">
                <a16:creationId xmlns:a16="http://schemas.microsoft.com/office/drawing/2014/main" id="{576556F0-BD75-73DF-55B0-BA83A9E117EC}"/>
              </a:ext>
            </a:extLst>
          </p:cNvPr>
          <p:cNvSpPr/>
          <p:nvPr/>
        </p:nvSpPr>
        <p:spPr>
          <a:xfrm>
            <a:off x="4198616" y="46233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6" name="Oval 145">
            <a:extLst>
              <a:ext uri="{FF2B5EF4-FFF2-40B4-BE49-F238E27FC236}">
                <a16:creationId xmlns:a16="http://schemas.microsoft.com/office/drawing/2014/main" id="{E1013DA0-CFF8-D0E2-BDB4-48E8C6CE5AB8}"/>
              </a:ext>
            </a:extLst>
          </p:cNvPr>
          <p:cNvSpPr/>
          <p:nvPr/>
        </p:nvSpPr>
        <p:spPr>
          <a:xfrm>
            <a:off x="4569318" y="46233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7" name="Oval 146">
            <a:extLst>
              <a:ext uri="{FF2B5EF4-FFF2-40B4-BE49-F238E27FC236}">
                <a16:creationId xmlns:a16="http://schemas.microsoft.com/office/drawing/2014/main" id="{9B1798DC-02C1-1D56-F358-13E51528E335}"/>
              </a:ext>
            </a:extLst>
          </p:cNvPr>
          <p:cNvSpPr/>
          <p:nvPr/>
        </p:nvSpPr>
        <p:spPr>
          <a:xfrm>
            <a:off x="4933842" y="46233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3" name="Oval 152">
            <a:extLst>
              <a:ext uri="{FF2B5EF4-FFF2-40B4-BE49-F238E27FC236}">
                <a16:creationId xmlns:a16="http://schemas.microsoft.com/office/drawing/2014/main" id="{BB001D52-6ACE-43A7-54C7-624FDA7455B3}"/>
              </a:ext>
            </a:extLst>
          </p:cNvPr>
          <p:cNvSpPr/>
          <p:nvPr/>
        </p:nvSpPr>
        <p:spPr>
          <a:xfrm>
            <a:off x="2018794" y="497226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4" name="Oval 153">
            <a:extLst>
              <a:ext uri="{FF2B5EF4-FFF2-40B4-BE49-F238E27FC236}">
                <a16:creationId xmlns:a16="http://schemas.microsoft.com/office/drawing/2014/main" id="{8E1180F9-E652-9B86-2F08-2604BC731EE4}"/>
              </a:ext>
            </a:extLst>
          </p:cNvPr>
          <p:cNvSpPr/>
          <p:nvPr/>
        </p:nvSpPr>
        <p:spPr>
          <a:xfrm>
            <a:off x="2382937" y="496936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5" name="Oval 154">
            <a:extLst>
              <a:ext uri="{FF2B5EF4-FFF2-40B4-BE49-F238E27FC236}">
                <a16:creationId xmlns:a16="http://schemas.microsoft.com/office/drawing/2014/main" id="{3B38CAB6-C4FE-AE8F-BD48-A435FB60DD47}"/>
              </a:ext>
            </a:extLst>
          </p:cNvPr>
          <p:cNvSpPr/>
          <p:nvPr/>
        </p:nvSpPr>
        <p:spPr>
          <a:xfrm>
            <a:off x="2747080" y="496936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6" name="Oval 155">
            <a:extLst>
              <a:ext uri="{FF2B5EF4-FFF2-40B4-BE49-F238E27FC236}">
                <a16:creationId xmlns:a16="http://schemas.microsoft.com/office/drawing/2014/main" id="{A7F182EE-6253-B095-B9F8-376D75AA522A}"/>
              </a:ext>
            </a:extLst>
          </p:cNvPr>
          <p:cNvSpPr/>
          <p:nvPr/>
        </p:nvSpPr>
        <p:spPr>
          <a:xfrm>
            <a:off x="3111223" y="496936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7" name="Oval 156">
            <a:extLst>
              <a:ext uri="{FF2B5EF4-FFF2-40B4-BE49-F238E27FC236}">
                <a16:creationId xmlns:a16="http://schemas.microsoft.com/office/drawing/2014/main" id="{71A1F2B7-2DCE-78B6-A92D-371C5048502D}"/>
              </a:ext>
            </a:extLst>
          </p:cNvPr>
          <p:cNvSpPr/>
          <p:nvPr/>
        </p:nvSpPr>
        <p:spPr>
          <a:xfrm>
            <a:off x="3475747" y="496936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8" name="Oval 157">
            <a:extLst>
              <a:ext uri="{FF2B5EF4-FFF2-40B4-BE49-F238E27FC236}">
                <a16:creationId xmlns:a16="http://schemas.microsoft.com/office/drawing/2014/main" id="{69A7F32A-D5CC-F70C-49D7-4F4490345A46}"/>
              </a:ext>
            </a:extLst>
          </p:cNvPr>
          <p:cNvSpPr/>
          <p:nvPr/>
        </p:nvSpPr>
        <p:spPr>
          <a:xfrm>
            <a:off x="3840271" y="496936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9" name="Oval 158">
            <a:extLst>
              <a:ext uri="{FF2B5EF4-FFF2-40B4-BE49-F238E27FC236}">
                <a16:creationId xmlns:a16="http://schemas.microsoft.com/office/drawing/2014/main" id="{054664EB-A97A-E728-685F-8C32614CD1C7}"/>
              </a:ext>
            </a:extLst>
          </p:cNvPr>
          <p:cNvSpPr/>
          <p:nvPr/>
        </p:nvSpPr>
        <p:spPr>
          <a:xfrm>
            <a:off x="4198616" y="496936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0" name="Oval 159">
            <a:extLst>
              <a:ext uri="{FF2B5EF4-FFF2-40B4-BE49-F238E27FC236}">
                <a16:creationId xmlns:a16="http://schemas.microsoft.com/office/drawing/2014/main" id="{3698B22B-F886-2975-DB68-919D59AD7F55}"/>
              </a:ext>
            </a:extLst>
          </p:cNvPr>
          <p:cNvSpPr/>
          <p:nvPr/>
        </p:nvSpPr>
        <p:spPr>
          <a:xfrm>
            <a:off x="4569318" y="496936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1" name="Oval 160">
            <a:extLst>
              <a:ext uri="{FF2B5EF4-FFF2-40B4-BE49-F238E27FC236}">
                <a16:creationId xmlns:a16="http://schemas.microsoft.com/office/drawing/2014/main" id="{93A6FF03-F1A2-9FAE-D858-E6535FB4AC55}"/>
              </a:ext>
            </a:extLst>
          </p:cNvPr>
          <p:cNvSpPr/>
          <p:nvPr/>
        </p:nvSpPr>
        <p:spPr>
          <a:xfrm>
            <a:off x="4933842" y="496936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4" name="Oval 163">
            <a:extLst>
              <a:ext uri="{FF2B5EF4-FFF2-40B4-BE49-F238E27FC236}">
                <a16:creationId xmlns:a16="http://schemas.microsoft.com/office/drawing/2014/main" id="{D33134CC-E1A2-3AFA-0858-570FDB5B8EAD}"/>
              </a:ext>
            </a:extLst>
          </p:cNvPr>
          <p:cNvSpPr/>
          <p:nvPr/>
        </p:nvSpPr>
        <p:spPr>
          <a:xfrm>
            <a:off x="2018794" y="612971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5" name="Oval 164">
            <a:extLst>
              <a:ext uri="{FF2B5EF4-FFF2-40B4-BE49-F238E27FC236}">
                <a16:creationId xmlns:a16="http://schemas.microsoft.com/office/drawing/2014/main" id="{5B3DE22C-5235-608D-74DD-D3DB01A8CD88}"/>
              </a:ext>
            </a:extLst>
          </p:cNvPr>
          <p:cNvSpPr/>
          <p:nvPr/>
        </p:nvSpPr>
        <p:spPr>
          <a:xfrm>
            <a:off x="2382937"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6" name="Oval 165">
            <a:extLst>
              <a:ext uri="{FF2B5EF4-FFF2-40B4-BE49-F238E27FC236}">
                <a16:creationId xmlns:a16="http://schemas.microsoft.com/office/drawing/2014/main" id="{676555FE-11BB-91BB-9126-BA5C9AD293AC}"/>
              </a:ext>
            </a:extLst>
          </p:cNvPr>
          <p:cNvSpPr/>
          <p:nvPr/>
        </p:nvSpPr>
        <p:spPr>
          <a:xfrm>
            <a:off x="2747080"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7" name="Oval 166">
            <a:extLst>
              <a:ext uri="{FF2B5EF4-FFF2-40B4-BE49-F238E27FC236}">
                <a16:creationId xmlns:a16="http://schemas.microsoft.com/office/drawing/2014/main" id="{7ECEBF81-76B5-A2B6-1C4E-C038B641D452}"/>
              </a:ext>
            </a:extLst>
          </p:cNvPr>
          <p:cNvSpPr/>
          <p:nvPr/>
        </p:nvSpPr>
        <p:spPr>
          <a:xfrm>
            <a:off x="3111223"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72" name="Title 2">
            <a:extLst>
              <a:ext uri="{FF2B5EF4-FFF2-40B4-BE49-F238E27FC236}">
                <a16:creationId xmlns:a16="http://schemas.microsoft.com/office/drawing/2014/main" id="{270C17C3-7110-139E-497D-0F15D810DD21}"/>
              </a:ext>
            </a:extLst>
          </p:cNvPr>
          <p:cNvSpPr txBox="1"/>
          <p:nvPr/>
        </p:nvSpPr>
        <p:spPr>
          <a:xfrm>
            <a:off x="1920762" y="577574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8%</a:t>
            </a:r>
          </a:p>
        </p:txBody>
      </p:sp>
      <p:sp>
        <p:nvSpPr>
          <p:cNvPr id="173" name="Title 2">
            <a:extLst>
              <a:ext uri="{FF2B5EF4-FFF2-40B4-BE49-F238E27FC236}">
                <a16:creationId xmlns:a16="http://schemas.microsoft.com/office/drawing/2014/main" id="{19CEF876-E7BB-64CB-4F86-BB8530282E1B}"/>
              </a:ext>
            </a:extLst>
          </p:cNvPr>
          <p:cNvSpPr txBox="1"/>
          <p:nvPr/>
        </p:nvSpPr>
        <p:spPr>
          <a:xfrm>
            <a:off x="3540565" y="5780416"/>
            <a:ext cx="1272064"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13% – 14.5%</a:t>
            </a:r>
          </a:p>
        </p:txBody>
      </p:sp>
      <p:sp>
        <p:nvSpPr>
          <p:cNvPr id="174" name="Title 2">
            <a:extLst>
              <a:ext uri="{FF2B5EF4-FFF2-40B4-BE49-F238E27FC236}">
                <a16:creationId xmlns:a16="http://schemas.microsoft.com/office/drawing/2014/main" id="{B513C6C9-D892-E3F3-4000-917AD96781F4}"/>
              </a:ext>
            </a:extLst>
          </p:cNvPr>
          <p:cNvSpPr txBox="1"/>
          <p:nvPr/>
        </p:nvSpPr>
        <p:spPr>
          <a:xfrm>
            <a:off x="4483644" y="577574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17%</a:t>
            </a:r>
          </a:p>
        </p:txBody>
      </p:sp>
      <p:cxnSp>
        <p:nvCxnSpPr>
          <p:cNvPr id="177" name="Straight Connector 176">
            <a:extLst>
              <a:ext uri="{FF2B5EF4-FFF2-40B4-BE49-F238E27FC236}">
                <a16:creationId xmlns:a16="http://schemas.microsoft.com/office/drawing/2014/main" id="{97B910BE-98B0-4F4B-367C-75B3477F925C}"/>
              </a:ext>
            </a:extLst>
          </p:cNvPr>
          <p:cNvCxnSpPr>
            <a:cxnSpLocks/>
          </p:cNvCxnSpPr>
          <p:nvPr/>
        </p:nvCxnSpPr>
        <p:spPr>
          <a:xfrm>
            <a:off x="4331974" y="2325201"/>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80" name="Oval 179">
            <a:extLst>
              <a:ext uri="{FF2B5EF4-FFF2-40B4-BE49-F238E27FC236}">
                <a16:creationId xmlns:a16="http://schemas.microsoft.com/office/drawing/2014/main" id="{9D854474-005A-1ECA-5249-CB4243C0836B}"/>
              </a:ext>
            </a:extLst>
          </p:cNvPr>
          <p:cNvSpPr/>
          <p:nvPr/>
        </p:nvSpPr>
        <p:spPr>
          <a:xfrm>
            <a:off x="2018794" y="535141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1" name="Oval 180">
            <a:extLst>
              <a:ext uri="{FF2B5EF4-FFF2-40B4-BE49-F238E27FC236}">
                <a16:creationId xmlns:a16="http://schemas.microsoft.com/office/drawing/2014/main" id="{2F62E334-5ECD-9F2E-B1F0-32718010AC80}"/>
              </a:ext>
            </a:extLst>
          </p:cNvPr>
          <p:cNvSpPr/>
          <p:nvPr/>
        </p:nvSpPr>
        <p:spPr>
          <a:xfrm>
            <a:off x="2382937" y="534851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2" name="Oval 181">
            <a:extLst>
              <a:ext uri="{FF2B5EF4-FFF2-40B4-BE49-F238E27FC236}">
                <a16:creationId xmlns:a16="http://schemas.microsoft.com/office/drawing/2014/main" id="{384372AF-9A29-C932-BCB0-A1812DC482F9}"/>
              </a:ext>
            </a:extLst>
          </p:cNvPr>
          <p:cNvSpPr/>
          <p:nvPr/>
        </p:nvSpPr>
        <p:spPr>
          <a:xfrm>
            <a:off x="2747080" y="534851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3" name="Oval 182">
            <a:extLst>
              <a:ext uri="{FF2B5EF4-FFF2-40B4-BE49-F238E27FC236}">
                <a16:creationId xmlns:a16="http://schemas.microsoft.com/office/drawing/2014/main" id="{05355E29-187C-397B-0A19-9849AD816253}"/>
              </a:ext>
            </a:extLst>
          </p:cNvPr>
          <p:cNvSpPr/>
          <p:nvPr/>
        </p:nvSpPr>
        <p:spPr>
          <a:xfrm>
            <a:off x="3111223" y="534851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4" name="Oval 183">
            <a:extLst>
              <a:ext uri="{FF2B5EF4-FFF2-40B4-BE49-F238E27FC236}">
                <a16:creationId xmlns:a16="http://schemas.microsoft.com/office/drawing/2014/main" id="{16E7019C-10AE-F612-C434-EA2EF6208360}"/>
              </a:ext>
            </a:extLst>
          </p:cNvPr>
          <p:cNvSpPr/>
          <p:nvPr/>
        </p:nvSpPr>
        <p:spPr>
          <a:xfrm>
            <a:off x="3475747" y="534851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5" name="Oval 184">
            <a:extLst>
              <a:ext uri="{FF2B5EF4-FFF2-40B4-BE49-F238E27FC236}">
                <a16:creationId xmlns:a16="http://schemas.microsoft.com/office/drawing/2014/main" id="{62FC5C3F-1382-A327-726F-355039D1CC5F}"/>
              </a:ext>
            </a:extLst>
          </p:cNvPr>
          <p:cNvSpPr/>
          <p:nvPr/>
        </p:nvSpPr>
        <p:spPr>
          <a:xfrm>
            <a:off x="3840271" y="534851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6" name="Oval 185">
            <a:extLst>
              <a:ext uri="{FF2B5EF4-FFF2-40B4-BE49-F238E27FC236}">
                <a16:creationId xmlns:a16="http://schemas.microsoft.com/office/drawing/2014/main" id="{2529CC3E-49CC-BE5A-929D-20B404F12647}"/>
              </a:ext>
            </a:extLst>
          </p:cNvPr>
          <p:cNvSpPr/>
          <p:nvPr/>
        </p:nvSpPr>
        <p:spPr>
          <a:xfrm>
            <a:off x="4198616" y="534851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7" name="Oval 186">
            <a:extLst>
              <a:ext uri="{FF2B5EF4-FFF2-40B4-BE49-F238E27FC236}">
                <a16:creationId xmlns:a16="http://schemas.microsoft.com/office/drawing/2014/main" id="{36097C5B-9266-ABEA-B0A2-18E72AA676E2}"/>
              </a:ext>
            </a:extLst>
          </p:cNvPr>
          <p:cNvSpPr/>
          <p:nvPr/>
        </p:nvSpPr>
        <p:spPr>
          <a:xfrm>
            <a:off x="4569318" y="534851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8" name="Oval 187">
            <a:extLst>
              <a:ext uri="{FF2B5EF4-FFF2-40B4-BE49-F238E27FC236}">
                <a16:creationId xmlns:a16="http://schemas.microsoft.com/office/drawing/2014/main" id="{B8772AFE-1B13-E816-37E5-5E6F8AF6679F}"/>
              </a:ext>
            </a:extLst>
          </p:cNvPr>
          <p:cNvSpPr/>
          <p:nvPr/>
        </p:nvSpPr>
        <p:spPr>
          <a:xfrm>
            <a:off x="4933842" y="534851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 name="Oval 2">
            <a:extLst>
              <a:ext uri="{FF2B5EF4-FFF2-40B4-BE49-F238E27FC236}">
                <a16:creationId xmlns:a16="http://schemas.microsoft.com/office/drawing/2014/main" id="{F497D147-889A-EACA-947A-F96E4A4DE5F2}"/>
              </a:ext>
            </a:extLst>
          </p:cNvPr>
          <p:cNvSpPr/>
          <p:nvPr/>
        </p:nvSpPr>
        <p:spPr>
          <a:xfrm>
            <a:off x="3467793"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 name="Oval 3">
            <a:extLst>
              <a:ext uri="{FF2B5EF4-FFF2-40B4-BE49-F238E27FC236}">
                <a16:creationId xmlns:a16="http://schemas.microsoft.com/office/drawing/2014/main" id="{C47B3B60-5594-E9C5-71E8-E6AF57309F8F}"/>
              </a:ext>
            </a:extLst>
          </p:cNvPr>
          <p:cNvSpPr/>
          <p:nvPr/>
        </p:nvSpPr>
        <p:spPr>
          <a:xfrm>
            <a:off x="3825926" y="612681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 name="Oval 5">
            <a:extLst>
              <a:ext uri="{FF2B5EF4-FFF2-40B4-BE49-F238E27FC236}">
                <a16:creationId xmlns:a16="http://schemas.microsoft.com/office/drawing/2014/main" id="{443435B0-62A3-420B-A5B2-C12F2AAB6ACB}"/>
              </a:ext>
            </a:extLst>
          </p:cNvPr>
          <p:cNvSpPr/>
          <p:nvPr/>
        </p:nvSpPr>
        <p:spPr>
          <a:xfrm>
            <a:off x="4925888"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cxnSp>
        <p:nvCxnSpPr>
          <p:cNvPr id="16" name="Straight Connector 15">
            <a:extLst>
              <a:ext uri="{FF2B5EF4-FFF2-40B4-BE49-F238E27FC236}">
                <a16:creationId xmlns:a16="http://schemas.microsoft.com/office/drawing/2014/main" id="{D2D89A92-2EC0-4A21-319E-87AB71380F56}"/>
              </a:ext>
            </a:extLst>
          </p:cNvPr>
          <p:cNvCxnSpPr>
            <a:cxnSpLocks/>
          </p:cNvCxnSpPr>
          <p:nvPr/>
        </p:nvCxnSpPr>
        <p:spPr>
          <a:xfrm>
            <a:off x="3973248" y="2325201"/>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E59C317E-F00A-81AC-9C61-483D98B69000}"/>
              </a:ext>
            </a:extLst>
          </p:cNvPr>
          <p:cNvCxnSpPr>
            <a:cxnSpLocks/>
          </p:cNvCxnSpPr>
          <p:nvPr/>
        </p:nvCxnSpPr>
        <p:spPr>
          <a:xfrm>
            <a:off x="3971882" y="2446778"/>
            <a:ext cx="36009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0" name="Oval 29">
            <a:extLst>
              <a:ext uri="{FF2B5EF4-FFF2-40B4-BE49-F238E27FC236}">
                <a16:creationId xmlns:a16="http://schemas.microsoft.com/office/drawing/2014/main" id="{F6D3D548-79D8-8CF8-E564-95DF746BFF83}"/>
              </a:ext>
            </a:extLst>
          </p:cNvPr>
          <p:cNvSpPr/>
          <p:nvPr/>
        </p:nvSpPr>
        <p:spPr>
          <a:xfrm>
            <a:off x="4553094"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grpSp>
        <p:nvGrpSpPr>
          <p:cNvPr id="7" name="Group 6">
            <a:extLst>
              <a:ext uri="{FF2B5EF4-FFF2-40B4-BE49-F238E27FC236}">
                <a16:creationId xmlns:a16="http://schemas.microsoft.com/office/drawing/2014/main" id="{443FB01A-7331-32DF-77E6-E59E44342DC3}"/>
              </a:ext>
            </a:extLst>
          </p:cNvPr>
          <p:cNvGrpSpPr/>
          <p:nvPr/>
        </p:nvGrpSpPr>
        <p:grpSpPr>
          <a:xfrm>
            <a:off x="4198616" y="6126814"/>
            <a:ext cx="278634" cy="272668"/>
            <a:chOff x="8032638" y="5926610"/>
            <a:chExt cx="278634" cy="272668"/>
          </a:xfrm>
        </p:grpSpPr>
        <p:sp>
          <p:nvSpPr>
            <p:cNvPr id="8" name="Freeform 7">
              <a:extLst>
                <a:ext uri="{FF2B5EF4-FFF2-40B4-BE49-F238E27FC236}">
                  <a16:creationId xmlns:a16="http://schemas.microsoft.com/office/drawing/2014/main" id="{D4AE9217-CF66-472F-A509-4B0752510A14}"/>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9" name="Freeform 8">
              <a:extLst>
                <a:ext uri="{FF2B5EF4-FFF2-40B4-BE49-F238E27FC236}">
                  <a16:creationId xmlns:a16="http://schemas.microsoft.com/office/drawing/2014/main" id="{28225307-92ED-3A9F-FD29-7258539E6E05}"/>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sp>
        <p:nvSpPr>
          <p:cNvPr id="10" name="Title 2">
            <a:extLst>
              <a:ext uri="{FF2B5EF4-FFF2-40B4-BE49-F238E27FC236}">
                <a16:creationId xmlns:a16="http://schemas.microsoft.com/office/drawing/2014/main" id="{4ED6C52C-806F-34CB-FEF4-33966272EBFD}"/>
              </a:ext>
            </a:extLst>
          </p:cNvPr>
          <p:cNvSpPr txBox="1"/>
          <p:nvPr/>
        </p:nvSpPr>
        <p:spPr>
          <a:xfrm>
            <a:off x="447161" y="4977699"/>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タンニン</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11" name="Straight Connector 10">
            <a:extLst>
              <a:ext uri="{FF2B5EF4-FFF2-40B4-BE49-F238E27FC236}">
                <a16:creationId xmlns:a16="http://schemas.microsoft.com/office/drawing/2014/main" id="{B185166B-28B0-0271-3CE3-FE3B2B4B594D}"/>
              </a:ext>
            </a:extLst>
          </p:cNvPr>
          <p:cNvCxnSpPr>
            <a:cxnSpLocks/>
          </p:cNvCxnSpPr>
          <p:nvPr/>
        </p:nvCxnSpPr>
        <p:spPr>
          <a:xfrm>
            <a:off x="1375576" y="5141365"/>
            <a:ext cx="575623"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3" name="Title 2">
            <a:extLst>
              <a:ext uri="{FF2B5EF4-FFF2-40B4-BE49-F238E27FC236}">
                <a16:creationId xmlns:a16="http://schemas.microsoft.com/office/drawing/2014/main" id="{840CA384-C318-FE1D-F843-37FAC094FF6C}"/>
              </a:ext>
            </a:extLst>
          </p:cNvPr>
          <p:cNvSpPr txBox="1"/>
          <p:nvPr/>
        </p:nvSpPr>
        <p:spPr>
          <a:xfrm>
            <a:off x="522474" y="2024087"/>
            <a:ext cx="1104374" cy="282528"/>
          </a:xfrm>
          <a:prstGeom prst="rect">
            <a:avLst/>
          </a:prstGeom>
        </p:spPr>
        <p:txBody>
          <a:bodyPr anchor="t">
            <a:normAutofit fontScale="92500" lnSpcReduction="2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600">
                <a:solidFill>
                  <a:schemeClr val="tx1"/>
                </a:solidFill>
                <a:latin typeface="Yu Gothic Medium" panose="020B0400000000000000" pitchFamily="34" charset="-128"/>
                <a:ea typeface="Yu Gothic Medium" panose="020B0400000000000000" pitchFamily="34" charset="-128"/>
              </a:rPr>
              <a:t>色調</a:t>
            </a:r>
            <a:endParaRPr lang="en-US" sz="1600" dirty="0">
              <a:solidFill>
                <a:schemeClr val="tx1"/>
              </a:solidFill>
              <a:latin typeface="Yu Gothic Medium" panose="020B0400000000000000" pitchFamily="34" charset="-128"/>
              <a:ea typeface="Yu Gothic Medium" panose="020B0400000000000000" pitchFamily="34" charset="-128"/>
            </a:endParaRPr>
          </a:p>
        </p:txBody>
      </p:sp>
      <p:cxnSp>
        <p:nvCxnSpPr>
          <p:cNvPr id="15" name="Straight Connector 14">
            <a:extLst>
              <a:ext uri="{FF2B5EF4-FFF2-40B4-BE49-F238E27FC236}">
                <a16:creationId xmlns:a16="http://schemas.microsoft.com/office/drawing/2014/main" id="{E45C1CAD-68B7-08FC-4CAA-1D7E3C433302}"/>
              </a:ext>
            </a:extLst>
          </p:cNvPr>
          <p:cNvCxnSpPr>
            <a:cxnSpLocks/>
          </p:cNvCxnSpPr>
          <p:nvPr/>
        </p:nvCxnSpPr>
        <p:spPr>
          <a:xfrm>
            <a:off x="1068994" y="2132453"/>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4" name="Title 2">
            <a:extLst>
              <a:ext uri="{FF2B5EF4-FFF2-40B4-BE49-F238E27FC236}">
                <a16:creationId xmlns:a16="http://schemas.microsoft.com/office/drawing/2014/main" id="{8209CE3C-FAD9-B71C-CDB7-C9E7B86A4816}"/>
              </a:ext>
            </a:extLst>
          </p:cNvPr>
          <p:cNvSpPr txBox="1"/>
          <p:nvPr/>
        </p:nvSpPr>
        <p:spPr>
          <a:xfrm>
            <a:off x="522473" y="304871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ボディ</a:t>
            </a:r>
            <a:endParaRPr lang="en-US" sz="1500" dirty="0">
              <a:solidFill>
                <a:schemeClr val="tx1"/>
              </a:solidFill>
              <a:latin typeface="Yu Gothic Medium" panose="020B0400000000000000" pitchFamily="34" charset="-128"/>
              <a:ea typeface="Yu Gothic Medium" panose="020B0400000000000000" pitchFamily="34" charset="-128"/>
            </a:endParaRPr>
          </a:p>
        </p:txBody>
      </p:sp>
      <p:sp>
        <p:nvSpPr>
          <p:cNvPr id="32" name="Title 2">
            <a:extLst>
              <a:ext uri="{FF2B5EF4-FFF2-40B4-BE49-F238E27FC236}">
                <a16:creationId xmlns:a16="http://schemas.microsoft.com/office/drawing/2014/main" id="{9DBFE9FD-0784-960A-EF6A-4E535E65668D}"/>
              </a:ext>
            </a:extLst>
          </p:cNvPr>
          <p:cNvSpPr txBox="1"/>
          <p:nvPr/>
        </p:nvSpPr>
        <p:spPr>
          <a:xfrm>
            <a:off x="1904888" y="2766546"/>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ライト</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37" name="Title 2">
            <a:extLst>
              <a:ext uri="{FF2B5EF4-FFF2-40B4-BE49-F238E27FC236}">
                <a16:creationId xmlns:a16="http://schemas.microsoft.com/office/drawing/2014/main" id="{2DEEB8AA-F9D7-0155-63F9-DBCEA62E6F74}"/>
              </a:ext>
            </a:extLst>
          </p:cNvPr>
          <p:cNvSpPr txBox="1"/>
          <p:nvPr/>
        </p:nvSpPr>
        <p:spPr>
          <a:xfrm>
            <a:off x="3036443" y="2766546"/>
            <a:ext cx="100810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ミディアム</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41" name="Title 2">
            <a:extLst>
              <a:ext uri="{FF2B5EF4-FFF2-40B4-BE49-F238E27FC236}">
                <a16:creationId xmlns:a16="http://schemas.microsoft.com/office/drawing/2014/main" id="{36767CF4-6CA2-FC83-3C77-D228F3444141}"/>
              </a:ext>
            </a:extLst>
          </p:cNvPr>
          <p:cNvSpPr txBox="1"/>
          <p:nvPr/>
        </p:nvSpPr>
        <p:spPr>
          <a:xfrm>
            <a:off x="4467770" y="2766546"/>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フル</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42" name="Title 2">
            <a:extLst>
              <a:ext uri="{FF2B5EF4-FFF2-40B4-BE49-F238E27FC236}">
                <a16:creationId xmlns:a16="http://schemas.microsoft.com/office/drawing/2014/main" id="{6B1D134C-7BFC-F166-59A3-91E855A5F838}"/>
              </a:ext>
            </a:extLst>
          </p:cNvPr>
          <p:cNvSpPr txBox="1"/>
          <p:nvPr/>
        </p:nvSpPr>
        <p:spPr>
          <a:xfrm>
            <a:off x="1904888" y="359938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辛口</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43" name="Title 2">
            <a:extLst>
              <a:ext uri="{FF2B5EF4-FFF2-40B4-BE49-F238E27FC236}">
                <a16:creationId xmlns:a16="http://schemas.microsoft.com/office/drawing/2014/main" id="{F110043F-AE5A-4FDE-B9AB-9D5F768EA487}"/>
              </a:ext>
            </a:extLst>
          </p:cNvPr>
          <p:cNvSpPr txBox="1"/>
          <p:nvPr/>
        </p:nvSpPr>
        <p:spPr>
          <a:xfrm>
            <a:off x="3025456" y="3599389"/>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中辛口</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44" name="Title 2">
            <a:extLst>
              <a:ext uri="{FF2B5EF4-FFF2-40B4-BE49-F238E27FC236}">
                <a16:creationId xmlns:a16="http://schemas.microsoft.com/office/drawing/2014/main" id="{8849AF87-4BE9-0DE2-74E1-0D2EECF9011C}"/>
              </a:ext>
            </a:extLst>
          </p:cNvPr>
          <p:cNvSpPr txBox="1"/>
          <p:nvPr/>
        </p:nvSpPr>
        <p:spPr>
          <a:xfrm>
            <a:off x="4467770" y="359938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甘口</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cxnSp>
        <p:nvCxnSpPr>
          <p:cNvPr id="45" name="Straight Connector 44">
            <a:extLst>
              <a:ext uri="{FF2B5EF4-FFF2-40B4-BE49-F238E27FC236}">
                <a16:creationId xmlns:a16="http://schemas.microsoft.com/office/drawing/2014/main" id="{43A49A2D-5327-799F-B057-4BECD5EB816D}"/>
              </a:ext>
            </a:extLst>
          </p:cNvPr>
          <p:cNvCxnSpPr>
            <a:cxnSpLocks/>
          </p:cNvCxnSpPr>
          <p:nvPr/>
        </p:nvCxnSpPr>
        <p:spPr>
          <a:xfrm>
            <a:off x="1198740" y="3216586"/>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46" name="Title 2">
            <a:extLst>
              <a:ext uri="{FF2B5EF4-FFF2-40B4-BE49-F238E27FC236}">
                <a16:creationId xmlns:a16="http://schemas.microsoft.com/office/drawing/2014/main" id="{0448B254-5415-0E85-2B60-E1CAB811CA07}"/>
              </a:ext>
            </a:extLst>
          </p:cNvPr>
          <p:cNvSpPr txBox="1"/>
          <p:nvPr/>
        </p:nvSpPr>
        <p:spPr>
          <a:xfrm>
            <a:off x="522473" y="3908760"/>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甘み</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48" name="Straight Connector 47">
            <a:extLst>
              <a:ext uri="{FF2B5EF4-FFF2-40B4-BE49-F238E27FC236}">
                <a16:creationId xmlns:a16="http://schemas.microsoft.com/office/drawing/2014/main" id="{FCA1FBD9-0BC1-87D5-BF96-3D70553C46BE}"/>
              </a:ext>
            </a:extLst>
          </p:cNvPr>
          <p:cNvCxnSpPr>
            <a:cxnSpLocks/>
          </p:cNvCxnSpPr>
          <p:nvPr/>
        </p:nvCxnSpPr>
        <p:spPr>
          <a:xfrm>
            <a:off x="1068994" y="4076631"/>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7" name="Title 2">
            <a:extLst>
              <a:ext uri="{FF2B5EF4-FFF2-40B4-BE49-F238E27FC236}">
                <a16:creationId xmlns:a16="http://schemas.microsoft.com/office/drawing/2014/main" id="{BD3A5F33-BEFD-6EFC-41DA-845AC04D59F8}"/>
              </a:ext>
            </a:extLst>
          </p:cNvPr>
          <p:cNvSpPr txBox="1"/>
          <p:nvPr/>
        </p:nvSpPr>
        <p:spPr>
          <a:xfrm>
            <a:off x="522473" y="4617378"/>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オーク</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58" name="Straight Connector 57">
            <a:extLst>
              <a:ext uri="{FF2B5EF4-FFF2-40B4-BE49-F238E27FC236}">
                <a16:creationId xmlns:a16="http://schemas.microsoft.com/office/drawing/2014/main" id="{79E00B01-E42B-ACD7-BD04-C730936C3D97}"/>
              </a:ext>
            </a:extLst>
          </p:cNvPr>
          <p:cNvCxnSpPr>
            <a:cxnSpLocks/>
          </p:cNvCxnSpPr>
          <p:nvPr/>
        </p:nvCxnSpPr>
        <p:spPr>
          <a:xfrm>
            <a:off x="1223959" y="4771405"/>
            <a:ext cx="727267"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9" name="Title 2">
            <a:extLst>
              <a:ext uri="{FF2B5EF4-FFF2-40B4-BE49-F238E27FC236}">
                <a16:creationId xmlns:a16="http://schemas.microsoft.com/office/drawing/2014/main" id="{E55148B4-E85B-A556-313F-49C85812495C}"/>
              </a:ext>
            </a:extLst>
          </p:cNvPr>
          <p:cNvSpPr txBox="1"/>
          <p:nvPr/>
        </p:nvSpPr>
        <p:spPr>
          <a:xfrm>
            <a:off x="522473" y="5356087"/>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酸</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60" name="Straight Connector 59">
            <a:extLst>
              <a:ext uri="{FF2B5EF4-FFF2-40B4-BE49-F238E27FC236}">
                <a16:creationId xmlns:a16="http://schemas.microsoft.com/office/drawing/2014/main" id="{4B9180D9-F3A3-975D-8F25-60F2E08071AA}"/>
              </a:ext>
            </a:extLst>
          </p:cNvPr>
          <p:cNvCxnSpPr>
            <a:cxnSpLocks/>
          </p:cNvCxnSpPr>
          <p:nvPr/>
        </p:nvCxnSpPr>
        <p:spPr>
          <a:xfrm>
            <a:off x="882595" y="5495341"/>
            <a:ext cx="106863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61" name="Title 2">
            <a:extLst>
              <a:ext uri="{FF2B5EF4-FFF2-40B4-BE49-F238E27FC236}">
                <a16:creationId xmlns:a16="http://schemas.microsoft.com/office/drawing/2014/main" id="{8228A45D-D5E8-DF0D-8AD7-4AF518E1F63A}"/>
              </a:ext>
            </a:extLst>
          </p:cNvPr>
          <p:cNvSpPr txBox="1"/>
          <p:nvPr/>
        </p:nvSpPr>
        <p:spPr>
          <a:xfrm>
            <a:off x="522473" y="6091443"/>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アルコール</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62" name="Straight Connector 61">
            <a:extLst>
              <a:ext uri="{FF2B5EF4-FFF2-40B4-BE49-F238E27FC236}">
                <a16:creationId xmlns:a16="http://schemas.microsoft.com/office/drawing/2014/main" id="{5082B5A8-82D3-B9FB-1141-002D78A405B9}"/>
              </a:ext>
            </a:extLst>
          </p:cNvPr>
          <p:cNvCxnSpPr>
            <a:cxnSpLocks/>
          </p:cNvCxnSpPr>
          <p:nvPr/>
        </p:nvCxnSpPr>
        <p:spPr>
          <a:xfrm>
            <a:off x="1626848" y="6259314"/>
            <a:ext cx="32437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4" name="Title 2">
            <a:extLst>
              <a:ext uri="{FF2B5EF4-FFF2-40B4-BE49-F238E27FC236}">
                <a16:creationId xmlns:a16="http://schemas.microsoft.com/office/drawing/2014/main" id="{6FFBB82D-8927-FB71-ECDB-0D911E804619}"/>
              </a:ext>
            </a:extLst>
          </p:cNvPr>
          <p:cNvSpPr txBox="1"/>
          <p:nvPr/>
        </p:nvSpPr>
        <p:spPr>
          <a:xfrm>
            <a:off x="1648792" y="4370118"/>
            <a:ext cx="1269752"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dirty="0">
                <a:solidFill>
                  <a:schemeClr val="tx1"/>
                </a:solidFill>
                <a:latin typeface="Yu Gothic" panose="020B0400000000000000" pitchFamily="34" charset="-128"/>
                <a:ea typeface="Yu Gothic" panose="020B0400000000000000" pitchFamily="34" charset="-128"/>
              </a:rPr>
              <a:t>未使用</a:t>
            </a:r>
            <a:r>
              <a:rPr lang="en-AU" altLang="ja-JP" sz="1200" cap="none" dirty="0">
                <a:solidFill>
                  <a:schemeClr val="tx1"/>
                </a:solidFill>
                <a:latin typeface="Yu Gothic" panose="020B0400000000000000" pitchFamily="34" charset="-128"/>
                <a:ea typeface="Yu Gothic" panose="020B0400000000000000" pitchFamily="34" charset="-128"/>
              </a:rPr>
              <a:t>/</a:t>
            </a:r>
            <a:r>
              <a:rPr lang="ja-JP" altLang="en-US" sz="1200" cap="none" dirty="0">
                <a:solidFill>
                  <a:schemeClr val="tx1"/>
                </a:solidFill>
                <a:latin typeface="Yu Gothic" panose="020B0400000000000000" pitchFamily="34" charset="-128"/>
                <a:ea typeface="Yu Gothic" panose="020B0400000000000000" pitchFamily="34" charset="-128"/>
              </a:rPr>
              <a:t>低い</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22" name="Title 2">
            <a:extLst>
              <a:ext uri="{FF2B5EF4-FFF2-40B4-BE49-F238E27FC236}">
                <a16:creationId xmlns:a16="http://schemas.microsoft.com/office/drawing/2014/main" id="{336171E9-257D-D54E-515F-D80017C10C20}"/>
              </a:ext>
            </a:extLst>
          </p:cNvPr>
          <p:cNvSpPr txBox="1"/>
          <p:nvPr/>
        </p:nvSpPr>
        <p:spPr>
          <a:xfrm>
            <a:off x="3017805" y="4374072"/>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ミディアム</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31" name="Title 2">
            <a:extLst>
              <a:ext uri="{FF2B5EF4-FFF2-40B4-BE49-F238E27FC236}">
                <a16:creationId xmlns:a16="http://schemas.microsoft.com/office/drawing/2014/main" id="{BE40541C-1455-9DDB-6D6E-024CE13D2C37}"/>
              </a:ext>
            </a:extLst>
          </p:cNvPr>
          <p:cNvSpPr txBox="1"/>
          <p:nvPr/>
        </p:nvSpPr>
        <p:spPr>
          <a:xfrm>
            <a:off x="4460119" y="4345198"/>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高</a:t>
            </a:r>
            <a:endParaRPr lang="en-US" sz="1200" cap="none" dirty="0">
              <a:solidFill>
                <a:schemeClr val="tx1"/>
              </a:solidFill>
              <a:latin typeface="Yu Gothic" panose="020B0400000000000000" pitchFamily="34" charset="-128"/>
              <a:ea typeface="Yu Gothic" panose="020B0400000000000000" pitchFamily="34" charset="-128"/>
            </a:endParaRPr>
          </a:p>
        </p:txBody>
      </p:sp>
    </p:spTree>
    <p:extLst>
      <p:ext uri="{BB962C8B-B14F-4D97-AF65-F5344CB8AC3E}">
        <p14:creationId xmlns:p14="http://schemas.microsoft.com/office/powerpoint/2010/main" val="3404832011"/>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25C1A4-CB48-37E7-5004-B5B7EE410F84}"/>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6096000" y="388842"/>
            <a:ext cx="6096000" cy="6092317"/>
          </a:xfrm>
        </p:spPr>
      </p:pic>
      <p:sp>
        <p:nvSpPr>
          <p:cNvPr id="3" name="Title 2">
            <a:extLst>
              <a:ext uri="{FF2B5EF4-FFF2-40B4-BE49-F238E27FC236}">
                <a16:creationId xmlns:a16="http://schemas.microsoft.com/office/drawing/2014/main" id="{7C42DB02-A4D5-C1F6-B253-8314459C4C3F}"/>
              </a:ext>
            </a:extLst>
          </p:cNvPr>
          <p:cNvSpPr>
            <a:spLocks noGrp="1"/>
          </p:cNvSpPr>
          <p:nvPr>
            <p:ph type="title"/>
          </p:nvPr>
        </p:nvSpPr>
        <p:spPr>
          <a:xfrm>
            <a:off x="630419" y="207633"/>
            <a:ext cx="4829691" cy="785732"/>
          </a:xfrm>
        </p:spPr>
        <p:txBody>
          <a:bodyPr/>
          <a:lstStyle/>
          <a:p>
            <a:r>
              <a:rPr lang="en-AU" altLang="ja-JP" dirty="0">
                <a:latin typeface="+mn-lt"/>
                <a:ea typeface="Yu Gothic Medium" panose="020B0400000000000000" pitchFamily="34" charset="-128"/>
                <a:cs typeface="Arial" panose="020B0604020202020204" pitchFamily="34" charset="0"/>
              </a:rPr>
              <a:t>ORANGE</a:t>
            </a:r>
            <a:endParaRPr lang="en-US" dirty="0">
              <a:latin typeface="+mn-lt"/>
              <a:ea typeface="Yu Gothic Medium" panose="020B0400000000000000" pitchFamily="34" charset="-128"/>
              <a:cs typeface="Arial" panose="020B0604020202020204" pitchFamily="34" charset="0"/>
            </a:endParaRPr>
          </a:p>
        </p:txBody>
      </p:sp>
      <p:sp>
        <p:nvSpPr>
          <p:cNvPr id="5" name="Text Placeholder 4">
            <a:extLst>
              <a:ext uri="{FF2B5EF4-FFF2-40B4-BE49-F238E27FC236}">
                <a16:creationId xmlns:a16="http://schemas.microsoft.com/office/drawing/2014/main" id="{2CDCD0B9-24C7-5F10-AB48-88B3EFE01A9F}"/>
              </a:ext>
            </a:extLst>
          </p:cNvPr>
          <p:cNvSpPr>
            <a:spLocks noGrp="1"/>
          </p:cNvSpPr>
          <p:nvPr>
            <p:ph type="body" sz="quarter" idx="13"/>
          </p:nvPr>
        </p:nvSpPr>
        <p:spPr>
          <a:xfrm>
            <a:off x="623888" y="1165179"/>
            <a:ext cx="4641286" cy="1325563"/>
          </a:xfrm>
        </p:spPr>
        <p:txBody>
          <a:bodyPr/>
          <a:lstStyle/>
          <a:p>
            <a:r>
              <a:rPr lang="ja-JP" altLang="en-US">
                <a:solidFill>
                  <a:schemeClr val="bg2"/>
                </a:solidFill>
                <a:latin typeface="Yu Gothic Medium" panose="020B0400000000000000" pitchFamily="34" charset="-128"/>
                <a:ea typeface="Yu Gothic Medium" panose="020B0400000000000000" pitchFamily="34" charset="-128"/>
              </a:rPr>
              <a:t>高く、そして</a:t>
            </a:r>
          </a:p>
          <a:p>
            <a:r>
              <a:rPr lang="ja-JP" altLang="en-US">
                <a:solidFill>
                  <a:schemeClr val="bg2"/>
                </a:solidFill>
                <a:latin typeface="Yu Gothic Medium" panose="020B0400000000000000" pitchFamily="34" charset="-128"/>
                <a:ea typeface="Yu Gothic Medium" panose="020B0400000000000000" pitchFamily="34" charset="-128"/>
              </a:rPr>
              <a:t>遠くへ</a:t>
            </a:r>
            <a:endParaRPr lang="en-US" dirty="0">
              <a:solidFill>
                <a:schemeClr val="bg2"/>
              </a:solidFill>
              <a:latin typeface="Yu Gothic Medium" panose="020B0400000000000000" pitchFamily="34" charset="-128"/>
              <a:ea typeface="Yu Gothic Medium" panose="020B0400000000000000" pitchFamily="34" charset="-128"/>
            </a:endParaRPr>
          </a:p>
        </p:txBody>
      </p:sp>
      <p:sp>
        <p:nvSpPr>
          <p:cNvPr id="2" name="TextBox 1">
            <a:extLst>
              <a:ext uri="{FF2B5EF4-FFF2-40B4-BE49-F238E27FC236}">
                <a16:creationId xmlns:a16="http://schemas.microsoft.com/office/drawing/2014/main" id="{723F8AEE-D688-5E2E-A7EB-7F51626830D1}"/>
              </a:ext>
            </a:extLst>
          </p:cNvPr>
          <p:cNvSpPr txBox="1"/>
          <p:nvPr/>
        </p:nvSpPr>
        <p:spPr>
          <a:xfrm>
            <a:off x="623887" y="2869588"/>
            <a:ext cx="4310421" cy="1096069"/>
          </a:xfrm>
          <a:prstGeom prst="rect">
            <a:avLst/>
          </a:prstGeom>
          <a:noFill/>
        </p:spPr>
        <p:txBody>
          <a:bodyPr wrap="square" rtlCol="0">
            <a:spAutoFit/>
          </a:bodyPr>
          <a:lstStyle/>
          <a:p>
            <a:pPr>
              <a:lnSpc>
                <a:spcPts val="2020"/>
              </a:lnSpc>
            </a:pPr>
            <a:r>
              <a:rPr lang="ja-JP" altLang="en-US" dirty="0">
                <a:solidFill>
                  <a:srgbClr val="FFFFFF"/>
                </a:solidFill>
                <a:latin typeface="Yu Gothic Medium" panose="020B0400000000000000" pitchFamily="34" charset="-128"/>
                <a:ea typeface="Yu Gothic Medium" panose="020B0400000000000000" pitchFamily="34" charset="-128"/>
                <a:cs typeface="Arial" panose="020B0604020202020204" pitchFamily="34" charset="0"/>
              </a:rPr>
              <a:t>標高の高さ、気候、文化が見事に</a:t>
            </a:r>
            <a:br>
              <a:rPr lang="en-AU" altLang="ja-JP" dirty="0">
                <a:solidFill>
                  <a:srgbClr val="FFFFFF"/>
                </a:solidFill>
                <a:latin typeface="Yu Gothic Medium" panose="020B0400000000000000" pitchFamily="34" charset="-128"/>
                <a:ea typeface="Yu Gothic Medium" panose="020B0400000000000000" pitchFamily="34" charset="-128"/>
                <a:cs typeface="Arial" panose="020B0604020202020204" pitchFamily="34" charset="0"/>
              </a:rPr>
            </a:br>
            <a:r>
              <a:rPr lang="ja-JP" altLang="en-US" dirty="0">
                <a:solidFill>
                  <a:srgbClr val="FFFFFF"/>
                </a:solidFill>
                <a:latin typeface="Yu Gothic Medium" panose="020B0400000000000000" pitchFamily="34" charset="-128"/>
                <a:ea typeface="Yu Gothic Medium" panose="020B0400000000000000" pitchFamily="34" charset="-128"/>
                <a:cs typeface="Arial" panose="020B0604020202020204" pitchFamily="34" charset="0"/>
              </a:rPr>
              <a:t>調和した風景が美しい</a:t>
            </a:r>
            <a:br>
              <a:rPr lang="en-AU" altLang="ja-JP" dirty="0">
                <a:solidFill>
                  <a:srgbClr val="FFFFFF"/>
                </a:solidFill>
                <a:latin typeface="Yu Gothic Medium" panose="020B0400000000000000" pitchFamily="34" charset="-128"/>
                <a:ea typeface="Yu Gothic Medium" panose="020B0400000000000000" pitchFamily="34" charset="-128"/>
                <a:cs typeface="Arial" panose="020B0604020202020204" pitchFamily="34" charset="0"/>
              </a:rPr>
            </a:br>
            <a:r>
              <a:rPr lang="ja-JP" altLang="en-US" dirty="0">
                <a:solidFill>
                  <a:srgbClr val="FFFFFF"/>
                </a:solidFill>
                <a:latin typeface="Yu Gothic Medium" panose="020B0400000000000000" pitchFamily="34" charset="-128"/>
                <a:ea typeface="Yu Gothic Medium" panose="020B0400000000000000" pitchFamily="34" charset="-128"/>
                <a:cs typeface="Arial" panose="020B0604020202020204" pitchFamily="34" charset="0"/>
              </a:rPr>
              <a:t>この産地は、力強く前進し続けています。</a:t>
            </a:r>
          </a:p>
          <a:p>
            <a:pPr algn="l">
              <a:lnSpc>
                <a:spcPct val="82000"/>
              </a:lnSpc>
            </a:pPr>
            <a:endParaRPr lang="en-US" dirty="0">
              <a:solidFill>
                <a:srgbClr val="190000"/>
              </a:solidFill>
              <a:effectLst/>
              <a:latin typeface="Yu Gothic Medium" panose="020B0400000000000000" pitchFamily="34" charset="-128"/>
              <a:ea typeface="Yu Gothic Medium" panose="020B0400000000000000" pitchFamily="34" charset="-128"/>
              <a:cs typeface="Inter Display" panose="02000503000000020004" pitchFamily="2" charset="0"/>
            </a:endParaRPr>
          </a:p>
        </p:txBody>
      </p:sp>
    </p:spTree>
    <p:extLst>
      <p:ext uri="{BB962C8B-B14F-4D97-AF65-F5344CB8AC3E}">
        <p14:creationId xmlns:p14="http://schemas.microsoft.com/office/powerpoint/2010/main" val="3735418610"/>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933A3AF-83CE-B069-EFE2-FCE7A63BA3CD}"/>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0" y="0"/>
            <a:ext cx="12252960" cy="6858000"/>
          </a:xfrm>
          <a:prstGeom prst="rect">
            <a:avLst/>
          </a:prstGeom>
        </p:spPr>
      </p:pic>
      <p:sp>
        <p:nvSpPr>
          <p:cNvPr id="5" name="Freeform 4">
            <a:extLst>
              <a:ext uri="{FF2B5EF4-FFF2-40B4-BE49-F238E27FC236}">
                <a16:creationId xmlns:a16="http://schemas.microsoft.com/office/drawing/2014/main" id="{B872944F-7255-B49A-CC0E-EFD238254BDE}"/>
              </a:ext>
            </a:extLst>
          </p:cNvPr>
          <p:cNvSpPr/>
          <p:nvPr/>
        </p:nvSpPr>
        <p:spPr>
          <a:xfrm>
            <a:off x="-18288"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dirty="0">
              <a:latin typeface="Neue Haas Grotesk Text Pro" panose="020B0504020202020204" pitchFamily="34" charset="77"/>
            </a:endParaRPr>
          </a:p>
        </p:txBody>
      </p:sp>
      <p:pic>
        <p:nvPicPr>
          <p:cNvPr id="6" name="Graphic 5">
            <a:extLst>
              <a:ext uri="{FF2B5EF4-FFF2-40B4-BE49-F238E27FC236}">
                <a16:creationId xmlns:a16="http://schemas.microsoft.com/office/drawing/2014/main" id="{45BAA86D-E94D-49BB-69D4-28ADEC87ED12}"/>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40080" y="6301153"/>
            <a:ext cx="2822695" cy="123397"/>
          </a:xfrm>
          <a:prstGeom prst="rect">
            <a:avLst/>
          </a:prstGeom>
        </p:spPr>
      </p:pic>
      <p:sp>
        <p:nvSpPr>
          <p:cNvPr id="2" name="object 2">
            <a:extLst>
              <a:ext uri="{FF2B5EF4-FFF2-40B4-BE49-F238E27FC236}">
                <a16:creationId xmlns:a16="http://schemas.microsoft.com/office/drawing/2014/main" id="{36DD18E8-C6D2-B810-8DD7-45440DD339C1}"/>
              </a:ext>
            </a:extLst>
          </p:cNvPr>
          <p:cNvSpPr txBox="1"/>
          <p:nvPr/>
        </p:nvSpPr>
        <p:spPr>
          <a:xfrm>
            <a:off x="1948595" y="2864765"/>
            <a:ext cx="8105975" cy="1128471"/>
          </a:xfrm>
          <a:prstGeom prst="rect">
            <a:avLst/>
          </a:prstGeom>
        </p:spPr>
        <p:txBody>
          <a:bodyPr vert="horz" wrap="none" lIns="0" tIns="11521" rIns="0" bIns="0" rtlCol="0">
            <a:no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marL="11522" algn="ctr">
              <a:spcBef>
                <a:spcPts val="91"/>
              </a:spcBef>
              <a:tabLst>
                <a:tab pos="1162574" algn="l"/>
                <a:tab pos="2432878" algn="l"/>
                <a:tab pos="3690509" algn="l"/>
                <a:tab pos="4919334" algn="l"/>
                <a:tab pos="6532419" algn="l"/>
                <a:tab pos="9045952" algn="l"/>
              </a:tabLst>
            </a:pPr>
            <a:r>
              <a:rPr lang="ja-JP" altLang="en-US" sz="5400" b="0" dirty="0">
                <a:solidFill>
                  <a:schemeClr val="bg1"/>
                </a:solidFill>
                <a:latin typeface="Yu Gothic Medium" panose="020B0500000000000000" pitchFamily="34" charset="-128"/>
                <a:ea typeface="Yu Gothic Medium" panose="020B0500000000000000" pitchFamily="34" charset="-128"/>
                <a:cs typeface="Inter Display" panose="02000503000000020004" pitchFamily="2" charset="0"/>
              </a:rPr>
              <a:t>ありがとうございました</a:t>
            </a:r>
          </a:p>
          <a:p>
            <a:pPr marL="11522" algn="ctr">
              <a:spcBef>
                <a:spcPts val="91"/>
              </a:spcBef>
              <a:tabLst>
                <a:tab pos="1162574" algn="l"/>
                <a:tab pos="2432878" algn="l"/>
                <a:tab pos="3690509" algn="l"/>
                <a:tab pos="4919334" algn="l"/>
                <a:tab pos="6532419" algn="l"/>
                <a:tab pos="9045952" algn="l"/>
              </a:tabLst>
            </a:pPr>
            <a:endParaRPr lang="ja-JP" altLang="en-US" sz="5400" b="0" dirty="0">
              <a:solidFill>
                <a:schemeClr val="bg1"/>
              </a:solidFill>
              <a:latin typeface="Yu Gothic Medium" panose="020B0500000000000000" pitchFamily="34" charset="-128"/>
              <a:ea typeface="Yu Gothic Medium" panose="020B0500000000000000" pitchFamily="34" charset="-128"/>
              <a:cs typeface="Inter Display" panose="02000503000000020004" pitchFamily="2" charset="0"/>
            </a:endParaRPr>
          </a:p>
        </p:txBody>
      </p:sp>
    </p:spTree>
    <p:extLst>
      <p:ext uri="{BB962C8B-B14F-4D97-AF65-F5344CB8AC3E}">
        <p14:creationId xmlns:p14="http://schemas.microsoft.com/office/powerpoint/2010/main" val="2579349937"/>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8765DC3-AD02-704C-51C4-FC98B5C3F8B8}"/>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0" y="1"/>
            <a:ext cx="12192000" cy="6858000"/>
          </a:xfrm>
          <a:prstGeom prst="rect">
            <a:avLst/>
          </a:prstGeom>
        </p:spPr>
      </p:pic>
      <p:sp>
        <p:nvSpPr>
          <p:cNvPr id="3" name="Title 2">
            <a:extLst>
              <a:ext uri="{FF2B5EF4-FFF2-40B4-BE49-F238E27FC236}">
                <a16:creationId xmlns:a16="http://schemas.microsoft.com/office/drawing/2014/main" id="{BEECEE92-FDCE-E773-A43D-DD59895A05E4}"/>
              </a:ext>
            </a:extLst>
          </p:cNvPr>
          <p:cNvSpPr>
            <a:spLocks noGrp="1"/>
          </p:cNvSpPr>
          <p:nvPr>
            <p:ph type="title"/>
          </p:nvPr>
        </p:nvSpPr>
        <p:spPr>
          <a:xfrm>
            <a:off x="586413" y="614180"/>
            <a:ext cx="6158452" cy="1325562"/>
          </a:xfrm>
        </p:spPr>
        <p:txBody>
          <a:bodyPr/>
          <a:lstStyle/>
          <a:p>
            <a:r>
              <a:rPr lang="en-US" altLang="ja-JP" dirty="0">
                <a:solidFill>
                  <a:schemeClr val="accent2"/>
                </a:solidFill>
                <a:latin typeface="+mn-lt"/>
                <a:ea typeface="Yu Gothic Medium" panose="020B0400000000000000" pitchFamily="34" charset="-128"/>
                <a:cs typeface="Arial" panose="020B0604020202020204" pitchFamily="34" charset="0"/>
              </a:rPr>
              <a:t>Australia</a:t>
            </a:r>
            <a:br>
              <a:rPr lang="en-US" altLang="ja-JP" dirty="0">
                <a:solidFill>
                  <a:schemeClr val="accent2"/>
                </a:solidFill>
                <a:latin typeface="Yu Gothic Medium" panose="020B0400000000000000" pitchFamily="34" charset="-128"/>
                <a:ea typeface="Yu Gothic Medium" panose="020B0400000000000000" pitchFamily="34" charset="-128"/>
              </a:rPr>
            </a:br>
            <a:r>
              <a:rPr lang="ja-JP" altLang="en-US" dirty="0">
                <a:solidFill>
                  <a:schemeClr val="accent2"/>
                </a:solidFill>
                <a:latin typeface="Yu Gothic Medium" panose="020B0400000000000000" pitchFamily="34" charset="-128"/>
                <a:ea typeface="Yu Gothic Medium" panose="020B0400000000000000" pitchFamily="34" charset="-128"/>
              </a:rPr>
              <a:t>オーストラリア</a:t>
            </a:r>
            <a:endParaRPr lang="en-US" dirty="0">
              <a:solidFill>
                <a:schemeClr val="accent2"/>
              </a:solidFill>
              <a:latin typeface="Yu Gothic Medium" panose="020B0400000000000000" pitchFamily="34" charset="-128"/>
              <a:ea typeface="Yu Gothic Medium" panose="020B0400000000000000" pitchFamily="34" charset="-128"/>
            </a:endParaRPr>
          </a:p>
        </p:txBody>
      </p:sp>
      <p:sp>
        <p:nvSpPr>
          <p:cNvPr id="6" name="TextBox 5">
            <a:extLst>
              <a:ext uri="{FF2B5EF4-FFF2-40B4-BE49-F238E27FC236}">
                <a16:creationId xmlns:a16="http://schemas.microsoft.com/office/drawing/2014/main" id="{DCE07064-3E61-2269-6345-5A423939049F}"/>
              </a:ext>
            </a:extLst>
          </p:cNvPr>
          <p:cNvSpPr txBox="1"/>
          <p:nvPr/>
        </p:nvSpPr>
        <p:spPr>
          <a:xfrm>
            <a:off x="5778708" y="5399170"/>
            <a:ext cx="1517104" cy="369332"/>
          </a:xfrm>
          <a:prstGeom prst="rect">
            <a:avLst/>
          </a:prstGeom>
          <a:noFill/>
        </p:spPr>
        <p:txBody>
          <a:bodyPr wrap="square">
            <a:spAutoFit/>
          </a:bodyPr>
          <a:lstStyle/>
          <a:p>
            <a:r>
              <a:rPr lang="ja-JP" altLang="en-US" b="1">
                <a:solidFill>
                  <a:schemeClr val="accent2"/>
                </a:solidFill>
                <a:latin typeface="Yu Gothic" panose="020B0400000000000000" pitchFamily="34" charset="-128"/>
                <a:ea typeface="Yu Gothic" panose="020B0400000000000000" pitchFamily="34" charset="-128"/>
              </a:rPr>
              <a:t>オレンジ</a:t>
            </a:r>
            <a:endParaRPr lang="en-US" b="1" dirty="0">
              <a:solidFill>
                <a:schemeClr val="accent2"/>
              </a:solidFill>
              <a:latin typeface="Yu Gothic" panose="020B0400000000000000" pitchFamily="34" charset="-128"/>
              <a:ea typeface="Yu Gothic" panose="020B0400000000000000" pitchFamily="34" charset="-128"/>
            </a:endParaRPr>
          </a:p>
        </p:txBody>
      </p:sp>
      <p:cxnSp>
        <p:nvCxnSpPr>
          <p:cNvPr id="7" name="Straight Connector 6">
            <a:extLst>
              <a:ext uri="{FF2B5EF4-FFF2-40B4-BE49-F238E27FC236}">
                <a16:creationId xmlns:a16="http://schemas.microsoft.com/office/drawing/2014/main" id="{7F0681AC-E9DE-8EA2-5DE3-E5D9018648AE}"/>
              </a:ext>
            </a:extLst>
          </p:cNvPr>
          <p:cNvCxnSpPr>
            <a:cxnSpLocks/>
          </p:cNvCxnSpPr>
          <p:nvPr/>
        </p:nvCxnSpPr>
        <p:spPr>
          <a:xfrm flipH="1">
            <a:off x="6932951" y="4654446"/>
            <a:ext cx="2990538" cy="92939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57320837"/>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6F78A1-8FFD-6012-2FB7-E55BC22F4088}"/>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A2CFC3D9-1EC7-BE2D-E982-9CF6D187A303}"/>
              </a:ext>
            </a:extLst>
          </p:cNvPr>
          <p:cNvSpPr>
            <a:spLocks noGrp="1"/>
          </p:cNvSpPr>
          <p:nvPr>
            <p:ph type="body" idx="10"/>
          </p:nvPr>
        </p:nvSpPr>
        <p:spPr/>
        <p:txBody>
          <a:bodyPr/>
          <a:lstStyle/>
          <a:p>
            <a:endParaRPr lang="en-US"/>
          </a:p>
        </p:txBody>
      </p:sp>
      <p:sp>
        <p:nvSpPr>
          <p:cNvPr id="4" name="Text Placeholder 3">
            <a:extLst>
              <a:ext uri="{FF2B5EF4-FFF2-40B4-BE49-F238E27FC236}">
                <a16:creationId xmlns:a16="http://schemas.microsoft.com/office/drawing/2014/main" id="{BC0CD321-50D5-6A6D-2D54-34A8F656FD34}"/>
              </a:ext>
            </a:extLst>
          </p:cNvPr>
          <p:cNvSpPr>
            <a:spLocks noGrp="1"/>
          </p:cNvSpPr>
          <p:nvPr>
            <p:ph type="body" idx="11"/>
          </p:nvPr>
        </p:nvSpPr>
        <p:spPr/>
        <p:txBody>
          <a:bodyPr/>
          <a:lstStyle/>
          <a:p>
            <a:endParaRPr lang="en-US"/>
          </a:p>
        </p:txBody>
      </p:sp>
    </p:spTree>
    <p:extLst>
      <p:ext uri="{BB962C8B-B14F-4D97-AF65-F5344CB8AC3E}">
        <p14:creationId xmlns:p14="http://schemas.microsoft.com/office/powerpoint/2010/main" val="3631249152"/>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8765DC3-AD02-704C-51C4-FC98B5C3F8B8}"/>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0" y="1"/>
            <a:ext cx="12191999" cy="6858000"/>
          </a:xfrm>
          <a:prstGeom prst="rect">
            <a:avLst/>
          </a:prstGeom>
        </p:spPr>
      </p:pic>
      <p:sp>
        <p:nvSpPr>
          <p:cNvPr id="3" name="Title 2">
            <a:extLst>
              <a:ext uri="{FF2B5EF4-FFF2-40B4-BE49-F238E27FC236}">
                <a16:creationId xmlns:a16="http://schemas.microsoft.com/office/drawing/2014/main" id="{BEECEE92-FDCE-E773-A43D-DD59895A05E4}"/>
              </a:ext>
            </a:extLst>
          </p:cNvPr>
          <p:cNvSpPr>
            <a:spLocks noGrp="1"/>
          </p:cNvSpPr>
          <p:nvPr>
            <p:ph type="title"/>
          </p:nvPr>
        </p:nvSpPr>
        <p:spPr>
          <a:xfrm>
            <a:off x="586413" y="614180"/>
            <a:ext cx="7046839" cy="1325562"/>
          </a:xfrm>
        </p:spPr>
        <p:txBody>
          <a:bodyPr/>
          <a:lstStyle/>
          <a:p>
            <a:r>
              <a:rPr lang="en-US" altLang="ja-JP" dirty="0">
                <a:solidFill>
                  <a:schemeClr val="accent2"/>
                </a:solidFill>
                <a:latin typeface="+mn-lt"/>
                <a:ea typeface="Yu Gothic Medium" panose="020B0400000000000000" pitchFamily="34" charset="-128"/>
                <a:cs typeface="Arial" panose="020B0604020202020204" pitchFamily="34" charset="0"/>
              </a:rPr>
              <a:t>New south </a:t>
            </a:r>
            <a:r>
              <a:rPr lang="en-US" altLang="ja-JP" dirty="0" err="1">
                <a:solidFill>
                  <a:schemeClr val="accent2"/>
                </a:solidFill>
                <a:latin typeface="+mn-lt"/>
                <a:ea typeface="Yu Gothic Medium" panose="020B0400000000000000" pitchFamily="34" charset="-128"/>
                <a:cs typeface="Arial" panose="020B0604020202020204" pitchFamily="34" charset="0"/>
              </a:rPr>
              <a:t>wales</a:t>
            </a:r>
            <a:br>
              <a:rPr lang="en-US" altLang="ja-JP" dirty="0">
                <a:solidFill>
                  <a:schemeClr val="accent2"/>
                </a:solidFill>
                <a:latin typeface="Yu Gothic Medium" panose="020B0400000000000000" pitchFamily="34" charset="-128"/>
                <a:ea typeface="Yu Gothic Medium" panose="020B0400000000000000" pitchFamily="34" charset="-128"/>
              </a:rPr>
            </a:br>
            <a:r>
              <a:rPr lang="ja-JP" altLang="en-US" dirty="0">
                <a:solidFill>
                  <a:schemeClr val="accent2"/>
                </a:solidFill>
                <a:latin typeface="Yu Gothic Medium" panose="020B0400000000000000" pitchFamily="34" charset="-128"/>
                <a:ea typeface="Yu Gothic Medium" panose="020B0400000000000000" pitchFamily="34" charset="-128"/>
              </a:rPr>
              <a:t>ニュー・サウス・ウェールズ</a:t>
            </a:r>
            <a:endParaRPr lang="en-US" dirty="0">
              <a:solidFill>
                <a:schemeClr val="accent2"/>
              </a:solidFill>
              <a:latin typeface="Yu Gothic Medium" panose="020B0400000000000000" pitchFamily="34" charset="-128"/>
              <a:ea typeface="Yu Gothic Medium" panose="020B0400000000000000" pitchFamily="34" charset="-128"/>
            </a:endParaRPr>
          </a:p>
        </p:txBody>
      </p:sp>
      <p:sp>
        <p:nvSpPr>
          <p:cNvPr id="6" name="TextBox 5">
            <a:extLst>
              <a:ext uri="{FF2B5EF4-FFF2-40B4-BE49-F238E27FC236}">
                <a16:creationId xmlns:a16="http://schemas.microsoft.com/office/drawing/2014/main" id="{DCE07064-3E61-2269-6345-5A423939049F}"/>
              </a:ext>
            </a:extLst>
          </p:cNvPr>
          <p:cNvSpPr txBox="1"/>
          <p:nvPr/>
        </p:nvSpPr>
        <p:spPr>
          <a:xfrm>
            <a:off x="9068149" y="4776042"/>
            <a:ext cx="2185067" cy="369332"/>
          </a:xfrm>
          <a:prstGeom prst="rect">
            <a:avLst/>
          </a:prstGeom>
          <a:noFill/>
        </p:spPr>
        <p:txBody>
          <a:bodyPr wrap="square">
            <a:spAutoFit/>
          </a:bodyPr>
          <a:lstStyle/>
          <a:p>
            <a:r>
              <a:rPr lang="ja-JP" altLang="en-US" b="1">
                <a:solidFill>
                  <a:schemeClr val="accent2"/>
                </a:solidFill>
                <a:latin typeface="Yu Gothic" panose="020B0400000000000000" pitchFamily="34" charset="-128"/>
                <a:ea typeface="Yu Gothic" panose="020B0400000000000000" pitchFamily="34" charset="-128"/>
              </a:rPr>
              <a:t>オレンジ</a:t>
            </a:r>
            <a:endParaRPr lang="en-US" b="1" dirty="0">
              <a:solidFill>
                <a:schemeClr val="accent2"/>
              </a:solidFill>
              <a:latin typeface="Yu Gothic" panose="020B0400000000000000" pitchFamily="34" charset="-128"/>
              <a:ea typeface="Yu Gothic" panose="020B0400000000000000" pitchFamily="34" charset="-128"/>
            </a:endParaRPr>
          </a:p>
        </p:txBody>
      </p:sp>
      <p:cxnSp>
        <p:nvCxnSpPr>
          <p:cNvPr id="7" name="Straight Connector 6">
            <a:extLst>
              <a:ext uri="{FF2B5EF4-FFF2-40B4-BE49-F238E27FC236}">
                <a16:creationId xmlns:a16="http://schemas.microsoft.com/office/drawing/2014/main" id="{7F0681AC-E9DE-8EA2-5DE3-E5D9018648AE}"/>
              </a:ext>
            </a:extLst>
          </p:cNvPr>
          <p:cNvCxnSpPr>
            <a:cxnSpLocks/>
            <a:endCxn id="6" idx="1"/>
          </p:cNvCxnSpPr>
          <p:nvPr/>
        </p:nvCxnSpPr>
        <p:spPr>
          <a:xfrm>
            <a:off x="5778708" y="2878111"/>
            <a:ext cx="3289441" cy="2082597"/>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 name="TextBox 1">
            <a:extLst>
              <a:ext uri="{FF2B5EF4-FFF2-40B4-BE49-F238E27FC236}">
                <a16:creationId xmlns:a16="http://schemas.microsoft.com/office/drawing/2014/main" id="{5EA78E5C-EC6A-421C-1BA2-EE44ADD67EAF}"/>
              </a:ext>
            </a:extLst>
          </p:cNvPr>
          <p:cNvSpPr txBox="1"/>
          <p:nvPr/>
        </p:nvSpPr>
        <p:spPr>
          <a:xfrm>
            <a:off x="8251285" y="3519299"/>
            <a:ext cx="1368203" cy="307777"/>
          </a:xfrm>
          <a:prstGeom prst="rect">
            <a:avLst/>
          </a:prstGeom>
          <a:noFill/>
        </p:spPr>
        <p:txBody>
          <a:bodyPr wrap="square">
            <a:spAutoFit/>
          </a:bodyPr>
          <a:lstStyle/>
          <a:p>
            <a:r>
              <a:rPr lang="ja-JP" altLang="en-US" sz="1400">
                <a:latin typeface="Yu Gothic Medium" panose="020B0400000000000000" pitchFamily="34" charset="-128"/>
                <a:ea typeface="Yu Gothic Medium" panose="020B0400000000000000" pitchFamily="34" charset="-128"/>
              </a:rPr>
              <a:t>シドニー</a:t>
            </a:r>
            <a:endParaRPr lang="en-US" sz="1400" dirty="0">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3765518472"/>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07A9F4B9-C793-E942-3C79-DA2F2C2BC40E}"/>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0" y="368300"/>
            <a:ext cx="6096000" cy="6103741"/>
          </a:xfrm>
        </p:spPr>
      </p:pic>
      <p:sp>
        <p:nvSpPr>
          <p:cNvPr id="3" name="Title 2">
            <a:extLst>
              <a:ext uri="{FF2B5EF4-FFF2-40B4-BE49-F238E27FC236}">
                <a16:creationId xmlns:a16="http://schemas.microsoft.com/office/drawing/2014/main" id="{94762CF8-1C9D-0CA1-735C-9E3757B60859}"/>
              </a:ext>
            </a:extLst>
          </p:cNvPr>
          <p:cNvSpPr>
            <a:spLocks noGrp="1"/>
          </p:cNvSpPr>
          <p:nvPr>
            <p:ph type="title"/>
          </p:nvPr>
        </p:nvSpPr>
        <p:spPr>
          <a:xfrm>
            <a:off x="6456363" y="210653"/>
            <a:ext cx="4829691" cy="785732"/>
          </a:xfrm>
        </p:spPr>
        <p:txBody>
          <a:bodyPr/>
          <a:lstStyle/>
          <a:p>
            <a:r>
              <a:rPr lang="en-US" altLang="ja-JP" dirty="0">
                <a:latin typeface="+mj-lt"/>
                <a:ea typeface="Yu Gothic Medium" panose="020B0400000000000000" pitchFamily="34" charset="-128"/>
                <a:cs typeface="Arial" panose="020B0604020202020204" pitchFamily="34" charset="0"/>
              </a:rPr>
              <a:t>Orange</a:t>
            </a:r>
            <a:endParaRPr lang="en-US" dirty="0">
              <a:latin typeface="+mj-lt"/>
              <a:ea typeface="Yu Gothic Medium" panose="020B0400000000000000" pitchFamily="34" charset="-128"/>
              <a:cs typeface="Arial" panose="020B0604020202020204" pitchFamily="34" charset="0"/>
            </a:endParaRPr>
          </a:p>
        </p:txBody>
      </p:sp>
      <p:sp>
        <p:nvSpPr>
          <p:cNvPr id="4" name="Text Placeholder 3">
            <a:extLst>
              <a:ext uri="{FF2B5EF4-FFF2-40B4-BE49-F238E27FC236}">
                <a16:creationId xmlns:a16="http://schemas.microsoft.com/office/drawing/2014/main" id="{2391661C-849C-778D-4496-D3C224862320}"/>
              </a:ext>
            </a:extLst>
          </p:cNvPr>
          <p:cNvSpPr>
            <a:spLocks noGrp="1"/>
          </p:cNvSpPr>
          <p:nvPr>
            <p:ph type="body" sz="quarter" idx="11"/>
          </p:nvPr>
        </p:nvSpPr>
        <p:spPr>
          <a:xfrm>
            <a:off x="6456363" y="2887301"/>
            <a:ext cx="4958648" cy="3133240"/>
          </a:xfrm>
        </p:spPr>
        <p:txBody>
          <a:bodyPr/>
          <a:lstStyle/>
          <a:p>
            <a:pPr marL="12700" marR="461645">
              <a:lnSpc>
                <a:spcPts val="2100"/>
              </a:lnSpc>
              <a:spcBef>
                <a:spcPts val="219"/>
              </a:spcBef>
            </a:pPr>
            <a:r>
              <a:rPr lang="ja-JP" altLang="en-US" sz="1600" dirty="0">
                <a:solidFill>
                  <a:srgbClr val="FFFFFF"/>
                </a:solidFill>
                <a:latin typeface="Yu Gothic Medium" panose="020B0400000000000000" pitchFamily="34" charset="-128"/>
                <a:ea typeface="Yu Gothic Medium" panose="020B0400000000000000" pitchFamily="34" charset="-128"/>
                <a:cs typeface="Arial" panose="020B0604020202020204" pitchFamily="34" charset="0"/>
              </a:rPr>
              <a:t>ワイン造りの歴史は短く、小規模ではあるが</a:t>
            </a:r>
            <a:br>
              <a:rPr lang="en-US" altLang="ja-JP" sz="1600" dirty="0">
                <a:solidFill>
                  <a:srgbClr val="FFFFFF"/>
                </a:solidFill>
                <a:latin typeface="Yu Gothic Medium" panose="020B0400000000000000" pitchFamily="34" charset="-128"/>
                <a:ea typeface="Yu Gothic Medium" panose="020B0400000000000000" pitchFamily="34" charset="-128"/>
                <a:cs typeface="Arial" panose="020B0604020202020204" pitchFamily="34" charset="0"/>
              </a:rPr>
            </a:br>
            <a:r>
              <a:rPr lang="ja-JP" altLang="en-US" sz="1600" dirty="0">
                <a:solidFill>
                  <a:srgbClr val="FFFFFF"/>
                </a:solidFill>
                <a:latin typeface="Yu Gothic Medium" panose="020B0400000000000000" pitchFamily="34" charset="-128"/>
                <a:ea typeface="Yu Gothic Medium" panose="020B0400000000000000" pitchFamily="34" charset="-128"/>
                <a:cs typeface="Arial" panose="020B0604020202020204" pitchFamily="34" charset="0"/>
              </a:rPr>
              <a:t>テロワールを重視した高品質のワインを幅広い</a:t>
            </a:r>
            <a:br>
              <a:rPr lang="en-US" altLang="ja-JP" sz="1600" dirty="0">
                <a:solidFill>
                  <a:srgbClr val="FFFFFF"/>
                </a:solidFill>
                <a:latin typeface="Yu Gothic Medium" panose="020B0400000000000000" pitchFamily="34" charset="-128"/>
                <a:ea typeface="Yu Gothic Medium" panose="020B0400000000000000" pitchFamily="34" charset="-128"/>
                <a:cs typeface="Arial" panose="020B0604020202020204" pitchFamily="34" charset="0"/>
              </a:rPr>
            </a:br>
            <a:r>
              <a:rPr lang="ja-JP" altLang="en-US" sz="1600" dirty="0">
                <a:solidFill>
                  <a:srgbClr val="FFFFFF"/>
                </a:solidFill>
                <a:latin typeface="Yu Gothic Medium" panose="020B0400000000000000" pitchFamily="34" charset="-128"/>
                <a:ea typeface="Yu Gothic Medium" panose="020B0400000000000000" pitchFamily="34" charset="-128"/>
                <a:cs typeface="Arial" panose="020B0604020202020204" pitchFamily="34" charset="0"/>
              </a:rPr>
              <a:t>スタイルで提供する産地として知られています。</a:t>
            </a:r>
            <a:br>
              <a:rPr lang="en-US" altLang="ja-JP" sz="1600" dirty="0">
                <a:solidFill>
                  <a:srgbClr val="FFFFFF"/>
                </a:solidFill>
                <a:latin typeface="Yu Gothic Medium" panose="020B0400000000000000" pitchFamily="34" charset="-128"/>
                <a:ea typeface="Yu Gothic Medium" panose="020B0400000000000000" pitchFamily="34" charset="-128"/>
                <a:cs typeface="Arial" panose="020B0604020202020204" pitchFamily="34" charset="0"/>
              </a:rPr>
            </a:br>
            <a:endParaRPr lang="en-AU" altLang="ja-JP" sz="1600" dirty="0">
              <a:solidFill>
                <a:srgbClr val="FFFFFF"/>
              </a:solidFill>
              <a:latin typeface="Yu Gothic Medium" panose="020B0400000000000000" pitchFamily="34" charset="-128"/>
              <a:ea typeface="Yu Gothic Medium" panose="020B0400000000000000" pitchFamily="34" charset="-128"/>
              <a:cs typeface="Arial" panose="020B0604020202020204" pitchFamily="34" charset="0"/>
            </a:endParaRPr>
          </a:p>
          <a:p>
            <a:pPr marL="298450" marR="461645" indent="-285750">
              <a:lnSpc>
                <a:spcPts val="2100"/>
              </a:lnSpc>
              <a:spcBef>
                <a:spcPts val="219"/>
              </a:spcBef>
              <a:buFont typeface="Arial" panose="020B0604020202020204" pitchFamily="34" charset="0"/>
              <a:buChar char="•"/>
            </a:pPr>
            <a:r>
              <a:rPr lang="ja-JP" altLang="en-US" sz="1600" spc="-25" dirty="0">
                <a:solidFill>
                  <a:srgbClr val="FFFFFF"/>
                </a:solidFill>
                <a:latin typeface="Yu Gothic Medium" panose="020B0400000000000000" pitchFamily="34" charset="-128"/>
                <a:ea typeface="Yu Gothic Medium" panose="020B0400000000000000" pitchFamily="34" charset="-128"/>
                <a:cs typeface="Arial" panose="020B0604020202020204" pitchFamily="34" charset="0"/>
              </a:rPr>
              <a:t>オーストラリアで最も標高の高い産地</a:t>
            </a:r>
          </a:p>
          <a:p>
            <a:pPr marL="298450" marR="461645" indent="-285750">
              <a:lnSpc>
                <a:spcPts val="2100"/>
              </a:lnSpc>
              <a:spcBef>
                <a:spcPts val="219"/>
              </a:spcBef>
              <a:buFont typeface="Arial" panose="020B0604020202020204" pitchFamily="34" charset="0"/>
              <a:buChar char="•"/>
            </a:pPr>
            <a:r>
              <a:rPr lang="ja-JP" altLang="en-US" sz="1600" spc="-25" dirty="0">
                <a:solidFill>
                  <a:srgbClr val="FFFFFF"/>
                </a:solidFill>
                <a:latin typeface="Yu Gothic Medium" panose="020B0400000000000000" pitchFamily="34" charset="-128"/>
                <a:ea typeface="Yu Gothic Medium" panose="020B0400000000000000" pitchFamily="34" charset="-128"/>
                <a:cs typeface="Arial" panose="020B0604020202020204" pitchFamily="34" charset="0"/>
              </a:rPr>
              <a:t>冷涼気候、肥沃な火山性土壌、</a:t>
            </a:r>
            <a:br>
              <a:rPr lang="ja-JP" altLang="en-US" sz="1600" spc="-25" dirty="0">
                <a:solidFill>
                  <a:srgbClr val="FFFFFF"/>
                </a:solidFill>
                <a:latin typeface="Yu Gothic Medium" panose="020B0400000000000000" pitchFamily="34" charset="-128"/>
                <a:ea typeface="Yu Gothic Medium" panose="020B0400000000000000" pitchFamily="34" charset="-128"/>
                <a:cs typeface="Arial" panose="020B0604020202020204" pitchFamily="34" charset="0"/>
              </a:rPr>
            </a:br>
            <a:r>
              <a:rPr lang="ja-JP" altLang="en-US" sz="1600" spc="-25" dirty="0">
                <a:solidFill>
                  <a:srgbClr val="FFFFFF"/>
                </a:solidFill>
                <a:latin typeface="Yu Gothic Medium" panose="020B0400000000000000" pitchFamily="34" charset="-128"/>
                <a:ea typeface="Yu Gothic Medium" panose="020B0400000000000000" pitchFamily="34" charset="-128"/>
                <a:cs typeface="Arial" panose="020B0604020202020204" pitchFamily="34" charset="0"/>
              </a:rPr>
              <a:t>多様な地勢</a:t>
            </a:r>
          </a:p>
          <a:p>
            <a:pPr marL="298450" marR="461645" indent="-285750">
              <a:lnSpc>
                <a:spcPts val="2100"/>
              </a:lnSpc>
              <a:spcBef>
                <a:spcPts val="219"/>
              </a:spcBef>
              <a:buFont typeface="Arial" panose="020B0604020202020204" pitchFamily="34" charset="0"/>
              <a:buChar char="•"/>
            </a:pPr>
            <a:r>
              <a:rPr lang="ja-JP" altLang="en-US" sz="1600" spc="-25" dirty="0">
                <a:solidFill>
                  <a:srgbClr val="FFFFFF"/>
                </a:solidFill>
                <a:latin typeface="Yu Gothic Medium" panose="020B0400000000000000" pitchFamily="34" charset="-128"/>
                <a:ea typeface="Yu Gothic Medium" panose="020B0400000000000000" pitchFamily="34" charset="-128"/>
                <a:cs typeface="Arial" panose="020B0604020202020204" pitchFamily="34" charset="0"/>
              </a:rPr>
              <a:t>伝統品種が中心だが、</a:t>
            </a:r>
            <a:br>
              <a:rPr lang="ja-JP" altLang="en-US" sz="1600" spc="-25" dirty="0">
                <a:solidFill>
                  <a:srgbClr val="FFFFFF"/>
                </a:solidFill>
                <a:latin typeface="Yu Gothic Medium" panose="020B0400000000000000" pitchFamily="34" charset="-128"/>
                <a:ea typeface="Yu Gothic Medium" panose="020B0400000000000000" pitchFamily="34" charset="-128"/>
                <a:cs typeface="Arial" panose="020B0604020202020204" pitchFamily="34" charset="0"/>
              </a:rPr>
            </a:br>
            <a:r>
              <a:rPr lang="ja-JP" altLang="en-US" sz="1600" spc="-25" dirty="0">
                <a:solidFill>
                  <a:srgbClr val="FFFFFF"/>
                </a:solidFill>
                <a:latin typeface="Yu Gothic Medium" panose="020B0400000000000000" pitchFamily="34" charset="-128"/>
                <a:ea typeface="Yu Gothic Medium" panose="020B0400000000000000" pitchFamily="34" charset="-128"/>
                <a:cs typeface="Arial" panose="020B0604020202020204" pitchFamily="34" charset="0"/>
              </a:rPr>
              <a:t>オルタナティブ品種でも知られる</a:t>
            </a:r>
          </a:p>
          <a:p>
            <a:pPr marL="298450" marR="461645" indent="-285750">
              <a:lnSpc>
                <a:spcPts val="2100"/>
              </a:lnSpc>
              <a:spcBef>
                <a:spcPts val="219"/>
              </a:spcBef>
              <a:buFont typeface="Arial" panose="020B0604020202020204" pitchFamily="34" charset="0"/>
              <a:buChar char="•"/>
            </a:pPr>
            <a:r>
              <a:rPr lang="ja-JP" altLang="en-US" sz="1600" spc="-25" dirty="0">
                <a:solidFill>
                  <a:srgbClr val="FFFFFF"/>
                </a:solidFill>
                <a:latin typeface="Yu Gothic Medium" panose="020B0400000000000000" pitchFamily="34" charset="-128"/>
                <a:ea typeface="Yu Gothic Medium" panose="020B0400000000000000" pitchFamily="34" charset="-128"/>
                <a:cs typeface="Arial" panose="020B0604020202020204" pitchFamily="34" charset="0"/>
              </a:rPr>
              <a:t>美食の聖地としても有名</a:t>
            </a:r>
            <a:endParaRPr lang="en-AU" sz="1600" dirty="0">
              <a:latin typeface="Yu Gothic Medium" panose="020B0400000000000000" pitchFamily="34" charset="-128"/>
              <a:ea typeface="Yu Gothic Medium" panose="020B0400000000000000" pitchFamily="34" charset="-128"/>
              <a:cs typeface="Arial" panose="020B0604020202020204" pitchFamily="34" charset="0"/>
            </a:endParaRPr>
          </a:p>
        </p:txBody>
      </p:sp>
      <p:sp>
        <p:nvSpPr>
          <p:cNvPr id="5" name="Text Placeholder 4">
            <a:extLst>
              <a:ext uri="{FF2B5EF4-FFF2-40B4-BE49-F238E27FC236}">
                <a16:creationId xmlns:a16="http://schemas.microsoft.com/office/drawing/2014/main" id="{FDE3DB73-2185-EB6B-CCCA-C32695F3740E}"/>
              </a:ext>
            </a:extLst>
          </p:cNvPr>
          <p:cNvSpPr>
            <a:spLocks noGrp="1"/>
          </p:cNvSpPr>
          <p:nvPr>
            <p:ph type="body" sz="quarter" idx="13"/>
          </p:nvPr>
        </p:nvSpPr>
        <p:spPr>
          <a:xfrm>
            <a:off x="6456363" y="1078517"/>
            <a:ext cx="4381526" cy="1325563"/>
          </a:xfrm>
        </p:spPr>
        <p:txBody>
          <a:bodyPr/>
          <a:lstStyle/>
          <a:p>
            <a:r>
              <a:rPr lang="ja-JP" altLang="en-US" sz="5000" dirty="0">
                <a:solidFill>
                  <a:schemeClr val="bg2"/>
                </a:solidFill>
                <a:latin typeface="Yu Gothic Medium" panose="020B0400000000000000" pitchFamily="34" charset="-128"/>
                <a:ea typeface="Yu Gothic Medium" panose="020B0400000000000000" pitchFamily="34" charset="-128"/>
              </a:rPr>
              <a:t>標高の高さがそのすべて</a:t>
            </a:r>
            <a:endParaRPr lang="en-US" sz="5000" dirty="0">
              <a:solidFill>
                <a:schemeClr val="bg2"/>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602433484"/>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74BADF-07CD-2B27-08AE-DF38B7EBA5D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6096000" y="368300"/>
            <a:ext cx="6096000" cy="6103620"/>
          </a:xfrm>
        </p:spPr>
      </p:pic>
      <p:sp>
        <p:nvSpPr>
          <p:cNvPr id="5" name="Text Placeholder 4">
            <a:extLst>
              <a:ext uri="{FF2B5EF4-FFF2-40B4-BE49-F238E27FC236}">
                <a16:creationId xmlns:a16="http://schemas.microsoft.com/office/drawing/2014/main" id="{D84A6FBD-A36B-526C-BC1F-FA8C1FBADFD0}"/>
              </a:ext>
            </a:extLst>
          </p:cNvPr>
          <p:cNvSpPr>
            <a:spLocks noGrp="1"/>
          </p:cNvSpPr>
          <p:nvPr>
            <p:ph type="body" sz="quarter" idx="12"/>
          </p:nvPr>
        </p:nvSpPr>
        <p:spPr>
          <a:xfrm>
            <a:off x="623888" y="2320203"/>
            <a:ext cx="4829691" cy="1530521"/>
          </a:xfrm>
        </p:spPr>
        <p:txBody>
          <a:bodyPr/>
          <a:lstStyle/>
          <a:p>
            <a:pPr>
              <a:lnSpc>
                <a:spcPct val="99000"/>
              </a:lnSpc>
              <a:spcBef>
                <a:spcPts val="800"/>
              </a:spcBef>
            </a:pPr>
            <a:r>
              <a:rPr lang="ja-JP" altLang="en-US" sz="2000" dirty="0">
                <a:latin typeface="Yu Gothic Medium" panose="020B0400000000000000" pitchFamily="34" charset="-128"/>
                <a:ea typeface="Yu Gothic Medium" panose="020B0400000000000000" pitchFamily="34" charset="-128"/>
              </a:rPr>
              <a:t>オレンジの歴史</a:t>
            </a:r>
          </a:p>
          <a:p>
            <a:pPr>
              <a:lnSpc>
                <a:spcPct val="99000"/>
              </a:lnSpc>
              <a:spcBef>
                <a:spcPts val="800"/>
              </a:spcBef>
            </a:pPr>
            <a:r>
              <a:rPr lang="ja-JP" altLang="en-US" sz="2000" dirty="0">
                <a:latin typeface="Yu Gothic Medium" panose="020B0400000000000000" pitchFamily="34" charset="-128"/>
                <a:ea typeface="Yu Gothic Medium" panose="020B0400000000000000" pitchFamily="34" charset="-128"/>
              </a:rPr>
              <a:t>地勢、歴史、気候</a:t>
            </a:r>
          </a:p>
          <a:p>
            <a:pPr>
              <a:lnSpc>
                <a:spcPct val="99000"/>
              </a:lnSpc>
              <a:spcBef>
                <a:spcPts val="800"/>
              </a:spcBef>
            </a:pPr>
            <a:r>
              <a:rPr lang="ja-JP" altLang="en-US" sz="2000" dirty="0">
                <a:latin typeface="Yu Gothic Medium" panose="020B0400000000000000" pitchFamily="34" charset="-128"/>
                <a:ea typeface="Yu Gothic Medium" panose="020B0400000000000000" pitchFamily="34" charset="-128"/>
              </a:rPr>
              <a:t>ブドウ栽培とワイン醸造</a:t>
            </a:r>
          </a:p>
          <a:p>
            <a:pPr>
              <a:lnSpc>
                <a:spcPct val="99000"/>
              </a:lnSpc>
              <a:spcBef>
                <a:spcPts val="800"/>
              </a:spcBef>
            </a:pPr>
            <a:r>
              <a:rPr lang="ja-JP" altLang="en-US" sz="2000" dirty="0">
                <a:latin typeface="Yu Gothic Medium" panose="020B0400000000000000" pitchFamily="34" charset="-128"/>
                <a:ea typeface="Yu Gothic Medium" panose="020B0400000000000000" pitchFamily="34" charset="-128"/>
              </a:rPr>
              <a:t>代表的な品種</a:t>
            </a:r>
            <a:endParaRPr lang="en-AU" sz="2000" dirty="0">
              <a:latin typeface="Yu Gothic Medium" panose="020B0400000000000000" pitchFamily="34" charset="-128"/>
              <a:ea typeface="Yu Gothic Medium" panose="020B0400000000000000" pitchFamily="34" charset="-128"/>
            </a:endParaRPr>
          </a:p>
        </p:txBody>
      </p:sp>
      <p:sp>
        <p:nvSpPr>
          <p:cNvPr id="6" name="Title 2">
            <a:extLst>
              <a:ext uri="{FF2B5EF4-FFF2-40B4-BE49-F238E27FC236}">
                <a16:creationId xmlns:a16="http://schemas.microsoft.com/office/drawing/2014/main" id="{3FD4BE62-CB09-80A1-ECA1-784089C37805}"/>
              </a:ext>
            </a:extLst>
          </p:cNvPr>
          <p:cNvSpPr>
            <a:spLocks noGrp="1"/>
          </p:cNvSpPr>
          <p:nvPr>
            <p:ph type="title"/>
          </p:nvPr>
        </p:nvSpPr>
        <p:spPr>
          <a:xfrm>
            <a:off x="623888" y="584200"/>
            <a:ext cx="6158452" cy="1325562"/>
          </a:xfrm>
        </p:spPr>
        <p:txBody>
          <a:bodyPr/>
          <a:lstStyle/>
          <a:p>
            <a:r>
              <a:rPr lang="en-AU" altLang="ja-JP" dirty="0">
                <a:solidFill>
                  <a:schemeClr val="accent1"/>
                </a:solidFill>
                <a:latin typeface="+mn-lt"/>
                <a:ea typeface="Yu Gothic Medium" panose="020B0400000000000000" pitchFamily="34" charset="-128"/>
              </a:rPr>
              <a:t>Today we’ll cover...</a:t>
            </a:r>
            <a:endParaRPr lang="en-US" dirty="0">
              <a:solidFill>
                <a:schemeClr val="accent1"/>
              </a:solidFill>
              <a:latin typeface="+mn-lt"/>
              <a:ea typeface="Yu Gothic Medium" panose="020B0400000000000000" pitchFamily="34" charset="-128"/>
            </a:endParaRPr>
          </a:p>
        </p:txBody>
      </p:sp>
    </p:spTree>
    <p:extLst>
      <p:ext uri="{BB962C8B-B14F-4D97-AF65-F5344CB8AC3E}">
        <p14:creationId xmlns:p14="http://schemas.microsoft.com/office/powerpoint/2010/main" val="4188933285"/>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4953748A-19FA-65E8-827E-4EB8E509E761}"/>
              </a:ext>
            </a:extLst>
          </p:cNvPr>
          <p:cNvPicPr>
            <a:picLocks noGrp="1" noChangeAspect="1"/>
          </p:cNvPicPr>
          <p:nvPr>
            <p:ph type="pic" sz="quarter" idx="12"/>
          </p:nvPr>
        </p:nvPicPr>
        <p:blipFill>
          <a:blip r:embed="rId2" cstate="screen">
            <a:extLst>
              <a:ext uri="{28A0092B-C50C-407E-A947-70E740481C1C}">
                <a14:useLocalDpi xmlns:a14="http://schemas.microsoft.com/office/drawing/2010/main"/>
              </a:ext>
            </a:extLst>
          </a:blip>
          <a:srcRect/>
          <a:stretch/>
        </p:blipFill>
        <p:spPr>
          <a:xfrm>
            <a:off x="8237095" y="368300"/>
            <a:ext cx="3954906" cy="2713065"/>
          </a:xfrm>
        </p:spPr>
      </p:pic>
      <p:sp>
        <p:nvSpPr>
          <p:cNvPr id="3" name="Title 2">
            <a:extLst>
              <a:ext uri="{FF2B5EF4-FFF2-40B4-BE49-F238E27FC236}">
                <a16:creationId xmlns:a16="http://schemas.microsoft.com/office/drawing/2014/main" id="{2B5B51B5-DA05-CE25-CD97-B952DAC6014F}"/>
              </a:ext>
            </a:extLst>
          </p:cNvPr>
          <p:cNvSpPr>
            <a:spLocks noGrp="1"/>
          </p:cNvSpPr>
          <p:nvPr>
            <p:ph type="title"/>
          </p:nvPr>
        </p:nvSpPr>
        <p:spPr>
          <a:xfrm>
            <a:off x="1091425" y="1683439"/>
            <a:ext cx="2382787" cy="662774"/>
          </a:xfrm>
        </p:spPr>
        <p:txBody>
          <a:bodyPr/>
          <a:lstStyle/>
          <a:p>
            <a:r>
              <a:rPr lang="en-US" dirty="0"/>
              <a:t>1844</a:t>
            </a:r>
            <a:r>
              <a:rPr lang="ja-JP" altLang="en-US" sz="1500" dirty="0">
                <a:latin typeface="Yu Gothic" panose="020B0400000000000000" pitchFamily="34" charset="-128"/>
                <a:ea typeface="Yu Gothic" panose="020B0400000000000000" pitchFamily="34" charset="-128"/>
              </a:rPr>
              <a:t>年</a:t>
            </a:r>
            <a:endParaRPr lang="en-US" sz="1500" dirty="0">
              <a:latin typeface="Yu Gothic" panose="020B0400000000000000" pitchFamily="34" charset="-128"/>
              <a:ea typeface="Yu Gothic" panose="020B0400000000000000" pitchFamily="34" charset="-128"/>
            </a:endParaRPr>
          </a:p>
        </p:txBody>
      </p:sp>
      <p:sp>
        <p:nvSpPr>
          <p:cNvPr id="4" name="Text Placeholder 3">
            <a:extLst>
              <a:ext uri="{FF2B5EF4-FFF2-40B4-BE49-F238E27FC236}">
                <a16:creationId xmlns:a16="http://schemas.microsoft.com/office/drawing/2014/main" id="{9BC74B72-A378-F166-EE3C-5A671D83C8B7}"/>
              </a:ext>
            </a:extLst>
          </p:cNvPr>
          <p:cNvSpPr>
            <a:spLocks noGrp="1"/>
          </p:cNvSpPr>
          <p:nvPr>
            <p:ph type="body" sz="quarter" idx="10"/>
          </p:nvPr>
        </p:nvSpPr>
        <p:spPr>
          <a:xfrm>
            <a:off x="1091425" y="2346220"/>
            <a:ext cx="2735068" cy="1461301"/>
          </a:xfrm>
        </p:spPr>
        <p:txBody>
          <a:bodyPr/>
          <a:lstStyle/>
          <a:p>
            <a:pPr marR="5080">
              <a:lnSpc>
                <a:spcPts val="1800"/>
              </a:lnSpc>
              <a:spcBef>
                <a:spcPts val="50"/>
              </a:spcBef>
            </a:pPr>
            <a:r>
              <a:rPr lang="ja-JP" altLang="en-US" sz="1600" dirty="0">
                <a:latin typeface="Yu Gothic Medium" panose="020B0400000000000000" pitchFamily="34" charset="-128"/>
                <a:ea typeface="Yu Gothic Medium" panose="020B0400000000000000" pitchFamily="34" charset="-128"/>
                <a:cs typeface="Arial" panose="020B0604020202020204" pitchFamily="34" charset="0"/>
              </a:rPr>
              <a:t>ジョン・グラソンが</a:t>
            </a:r>
            <a:br>
              <a:rPr lang="ja-JP" altLang="en-US" sz="1600" dirty="0">
                <a:latin typeface="Yu Gothic Medium" panose="020B0400000000000000" pitchFamily="34" charset="-128"/>
                <a:ea typeface="Yu Gothic Medium" panose="020B0400000000000000" pitchFamily="34" charset="-128"/>
                <a:cs typeface="Arial" panose="020B0604020202020204" pitchFamily="34" charset="0"/>
              </a:rPr>
            </a:br>
            <a:r>
              <a:rPr lang="ja-JP" altLang="en-US" sz="1600" dirty="0">
                <a:latin typeface="Yu Gothic Medium" panose="020B0400000000000000" pitchFamily="34" charset="-128"/>
                <a:ea typeface="Yu Gothic Medium" panose="020B0400000000000000" pitchFamily="34" charset="-128"/>
                <a:cs typeface="Arial" panose="020B0604020202020204" pitchFamily="34" charset="0"/>
              </a:rPr>
              <a:t>バイングでワイン醸造用の</a:t>
            </a:r>
            <a:br>
              <a:rPr lang="en-AU" altLang="ja-JP" sz="1600" dirty="0">
                <a:latin typeface="Yu Gothic Medium" panose="020B0400000000000000" pitchFamily="34" charset="-128"/>
                <a:ea typeface="Yu Gothic Medium" panose="020B0400000000000000" pitchFamily="34" charset="-128"/>
                <a:cs typeface="Arial" panose="020B0604020202020204" pitchFamily="34" charset="0"/>
              </a:rPr>
            </a:br>
            <a:r>
              <a:rPr lang="ja-JP" altLang="en-US" sz="1600" dirty="0">
                <a:latin typeface="Yu Gothic Medium" panose="020B0400000000000000" pitchFamily="34" charset="-128"/>
                <a:ea typeface="Yu Gothic Medium" panose="020B0400000000000000" pitchFamily="34" charset="-128"/>
                <a:cs typeface="Arial" panose="020B0604020202020204" pitchFamily="34" charset="0"/>
              </a:rPr>
              <a:t>ブドウを初めて植える</a:t>
            </a:r>
            <a:endParaRPr lang="en-AU" sz="1600" dirty="0">
              <a:latin typeface="Yu Gothic Medium" panose="020B0400000000000000" pitchFamily="34" charset="-128"/>
              <a:ea typeface="Yu Gothic Medium" panose="020B0400000000000000" pitchFamily="34" charset="-128"/>
              <a:cs typeface="Arial" panose="020B0604020202020204" pitchFamily="34" charset="0"/>
            </a:endParaRPr>
          </a:p>
        </p:txBody>
      </p:sp>
      <p:sp>
        <p:nvSpPr>
          <p:cNvPr id="10" name="Text Placeholder 9">
            <a:extLst>
              <a:ext uri="{FF2B5EF4-FFF2-40B4-BE49-F238E27FC236}">
                <a16:creationId xmlns:a16="http://schemas.microsoft.com/office/drawing/2014/main" id="{BCBDA4B4-8791-D067-94E5-39C7A7A95AB8}"/>
              </a:ext>
            </a:extLst>
          </p:cNvPr>
          <p:cNvSpPr>
            <a:spLocks noGrp="1"/>
          </p:cNvSpPr>
          <p:nvPr>
            <p:ph type="body" sz="quarter" idx="19"/>
          </p:nvPr>
        </p:nvSpPr>
        <p:spPr>
          <a:xfrm>
            <a:off x="623343" y="625667"/>
            <a:ext cx="5372723" cy="473196"/>
          </a:xfrm>
        </p:spPr>
        <p:txBody>
          <a:bodyPr/>
          <a:lstStyle/>
          <a:p>
            <a:r>
              <a:rPr lang="en-US" altLang="ja-JP" sz="4400" dirty="0">
                <a:solidFill>
                  <a:schemeClr val="accent5"/>
                </a:solidFill>
                <a:latin typeface="+mn-lt"/>
                <a:ea typeface="Yu Gothic Medium" panose="020B0400000000000000" pitchFamily="34" charset="-128"/>
              </a:rPr>
              <a:t>ORANGE</a:t>
            </a:r>
            <a:r>
              <a:rPr lang="ja-JP" altLang="en-US" sz="4400" dirty="0">
                <a:solidFill>
                  <a:schemeClr val="accent5"/>
                </a:solidFill>
                <a:latin typeface="Yu Gothic Medium" panose="020B0400000000000000" pitchFamily="34" charset="-128"/>
                <a:ea typeface="Yu Gothic Medium" panose="020B0400000000000000" pitchFamily="34" charset="-128"/>
              </a:rPr>
              <a:t>の歴史</a:t>
            </a:r>
            <a:endParaRPr lang="en-US" sz="4400" dirty="0">
              <a:solidFill>
                <a:schemeClr val="accent5"/>
              </a:solidFill>
              <a:latin typeface="Yu Gothic Medium" panose="020B0400000000000000" pitchFamily="34" charset="-128"/>
              <a:ea typeface="Yu Gothic Medium" panose="020B0400000000000000" pitchFamily="34" charset="-128"/>
            </a:endParaRPr>
          </a:p>
        </p:txBody>
      </p:sp>
      <p:sp>
        <p:nvSpPr>
          <p:cNvPr id="7" name="Text Placeholder 4">
            <a:extLst>
              <a:ext uri="{FF2B5EF4-FFF2-40B4-BE49-F238E27FC236}">
                <a16:creationId xmlns:a16="http://schemas.microsoft.com/office/drawing/2014/main" id="{BC14C2E2-545E-A06D-73DB-61CA21892867}"/>
              </a:ext>
            </a:extLst>
          </p:cNvPr>
          <p:cNvSpPr txBox="1">
            <a:spLocks/>
          </p:cNvSpPr>
          <p:nvPr/>
        </p:nvSpPr>
        <p:spPr>
          <a:xfrm>
            <a:off x="3826510" y="4176147"/>
            <a:ext cx="2269490"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5080">
              <a:lnSpc>
                <a:spcPts val="1800"/>
              </a:lnSpc>
              <a:spcBef>
                <a:spcPts val="50"/>
              </a:spcBef>
            </a:pPr>
            <a:r>
              <a:rPr lang="ja-JP" altLang="en-US" sz="1600" dirty="0">
                <a:latin typeface="Yu Gothic Medium" panose="020B0400000000000000" pitchFamily="34" charset="-128"/>
                <a:ea typeface="Yu Gothic Medium" panose="020B0400000000000000" pitchFamily="34" charset="-128"/>
                <a:cs typeface="Arial" panose="020B0604020202020204" pitchFamily="34" charset="0"/>
              </a:rPr>
              <a:t>オレンジが正式に</a:t>
            </a:r>
          </a:p>
          <a:p>
            <a:pPr marR="5080">
              <a:lnSpc>
                <a:spcPts val="1800"/>
              </a:lnSpc>
              <a:spcBef>
                <a:spcPts val="50"/>
              </a:spcBef>
            </a:pPr>
            <a:r>
              <a:rPr lang="ja-JP" altLang="en-US" sz="1600" dirty="0">
                <a:latin typeface="Yu Gothic Medium" panose="020B0400000000000000" pitchFamily="34" charset="-128"/>
                <a:ea typeface="Yu Gothic Medium" panose="020B0400000000000000" pitchFamily="34" charset="-128"/>
                <a:cs typeface="Arial" panose="020B0604020202020204" pitchFamily="34" charset="0"/>
              </a:rPr>
              <a:t>村として認証される</a:t>
            </a:r>
            <a:endParaRPr lang="en-AU" sz="1600" dirty="0">
              <a:latin typeface="Yu Gothic Medium" panose="020B0400000000000000" pitchFamily="34" charset="-128"/>
              <a:ea typeface="Yu Gothic Medium" panose="020B0400000000000000" pitchFamily="34" charset="-128"/>
              <a:cs typeface="Arial" panose="020B0604020202020204" pitchFamily="34" charset="0"/>
            </a:endParaRPr>
          </a:p>
        </p:txBody>
      </p:sp>
      <p:sp>
        <p:nvSpPr>
          <p:cNvPr id="9" name="Text Placeholder 5">
            <a:extLst>
              <a:ext uri="{FF2B5EF4-FFF2-40B4-BE49-F238E27FC236}">
                <a16:creationId xmlns:a16="http://schemas.microsoft.com/office/drawing/2014/main" id="{0DE94745-0024-A08D-3AE1-76B601581297}"/>
              </a:ext>
            </a:extLst>
          </p:cNvPr>
          <p:cNvSpPr txBox="1">
            <a:spLocks/>
          </p:cNvSpPr>
          <p:nvPr/>
        </p:nvSpPr>
        <p:spPr>
          <a:xfrm>
            <a:off x="3826509" y="3513373"/>
            <a:ext cx="1995056"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1846</a:t>
            </a:r>
            <a:r>
              <a:rPr kumimoji="0" lang="ja-JP" altLang="en-US" sz="1500" b="1" i="0" u="none" strike="noStrike" kern="1200" cap="none" spc="0" normalizeH="0" baseline="0" noProof="0" dirty="0">
                <a:ln>
                  <a:noFill/>
                </a:ln>
                <a:solidFill>
                  <a:srgbClr val="601328"/>
                </a:solidFill>
                <a:effectLst/>
                <a:uLnTx/>
                <a:uFillTx/>
                <a:latin typeface="Yu Gothic" panose="020B0400000000000000" pitchFamily="34" charset="-128"/>
                <a:ea typeface="Yu Gothic" panose="020B0400000000000000" pitchFamily="34" charset="-128"/>
                <a:cs typeface="Inter Display" panose="02000503000000020004" pitchFamily="2" charset="0"/>
              </a:rPr>
              <a:t>年</a:t>
            </a:r>
            <a:endParaRPr lang="en-US" dirty="0"/>
          </a:p>
        </p:txBody>
      </p:sp>
      <p:sp>
        <p:nvSpPr>
          <p:cNvPr id="13" name="Text Placeholder 4">
            <a:extLst>
              <a:ext uri="{FF2B5EF4-FFF2-40B4-BE49-F238E27FC236}">
                <a16:creationId xmlns:a16="http://schemas.microsoft.com/office/drawing/2014/main" id="{9AAE8B0E-925E-F822-9846-27F82033A83E}"/>
              </a:ext>
            </a:extLst>
          </p:cNvPr>
          <p:cNvSpPr txBox="1">
            <a:spLocks/>
          </p:cNvSpPr>
          <p:nvPr/>
        </p:nvSpPr>
        <p:spPr>
          <a:xfrm>
            <a:off x="5165449" y="1761637"/>
            <a:ext cx="2811646"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2700" marR="5080">
              <a:lnSpc>
                <a:spcPts val="1800"/>
              </a:lnSpc>
              <a:spcBef>
                <a:spcPts val="219"/>
              </a:spcBef>
            </a:pPr>
            <a:r>
              <a:rPr lang="ja-JP" altLang="en-US" sz="1600" spc="-20" dirty="0">
                <a:latin typeface="Yu Gothic Medium" panose="020B0400000000000000" pitchFamily="34" charset="-128"/>
                <a:ea typeface="Yu Gothic Medium" panose="020B0400000000000000" pitchFamily="34" charset="-128"/>
                <a:cs typeface="Arial" panose="020B0604020202020204" pitchFamily="34" charset="0"/>
              </a:rPr>
              <a:t>オレンジ郊外でオーストラリア初の金鉱が発見され、</a:t>
            </a:r>
            <a:br>
              <a:rPr lang="en-AU" altLang="ja-JP" sz="1600" spc="-20" dirty="0">
                <a:latin typeface="Yu Gothic Medium" panose="020B0400000000000000" pitchFamily="34" charset="-128"/>
                <a:ea typeface="Yu Gothic Medium" panose="020B0400000000000000" pitchFamily="34" charset="-128"/>
                <a:cs typeface="Arial" panose="020B0604020202020204" pitchFamily="34" charset="0"/>
              </a:rPr>
            </a:br>
            <a:r>
              <a:rPr lang="ja-JP" altLang="en-US" sz="1600" spc="-20" dirty="0">
                <a:latin typeface="Yu Gothic Medium" panose="020B0400000000000000" pitchFamily="34" charset="-128"/>
                <a:ea typeface="Yu Gothic Medium" panose="020B0400000000000000" pitchFamily="34" charset="-128"/>
                <a:cs typeface="Arial" panose="020B0604020202020204" pitchFamily="34" charset="0"/>
              </a:rPr>
              <a:t>その後数年にわたり</a:t>
            </a:r>
            <a:br>
              <a:rPr lang="en-AU" altLang="ja-JP" sz="1600" spc="-20" dirty="0">
                <a:latin typeface="Yu Gothic Medium" panose="020B0400000000000000" pitchFamily="34" charset="-128"/>
                <a:ea typeface="Yu Gothic Medium" panose="020B0400000000000000" pitchFamily="34" charset="-128"/>
                <a:cs typeface="Arial" panose="020B0604020202020204" pitchFamily="34" charset="0"/>
              </a:rPr>
            </a:br>
            <a:r>
              <a:rPr lang="ja-JP" altLang="en-US" sz="1600" spc="-20" dirty="0">
                <a:latin typeface="Yu Gothic Medium" panose="020B0400000000000000" pitchFamily="34" charset="-128"/>
                <a:ea typeface="Yu Gothic Medium" panose="020B0400000000000000" pitchFamily="34" charset="-128"/>
                <a:cs typeface="Arial" panose="020B0604020202020204" pitchFamily="34" charset="0"/>
              </a:rPr>
              <a:t>この地域の発展を後押しする</a:t>
            </a:r>
            <a:endParaRPr lang="en-AU" sz="1600" dirty="0">
              <a:latin typeface="Yu Gothic Medium" panose="020B0400000000000000" pitchFamily="34" charset="-128"/>
              <a:ea typeface="Yu Gothic Medium" panose="020B0400000000000000" pitchFamily="34" charset="-128"/>
              <a:cs typeface="Arial" panose="020B0604020202020204" pitchFamily="34" charset="0"/>
            </a:endParaRPr>
          </a:p>
        </p:txBody>
      </p:sp>
      <p:sp>
        <p:nvSpPr>
          <p:cNvPr id="14" name="Text Placeholder 5">
            <a:extLst>
              <a:ext uri="{FF2B5EF4-FFF2-40B4-BE49-F238E27FC236}">
                <a16:creationId xmlns:a16="http://schemas.microsoft.com/office/drawing/2014/main" id="{467053A5-1649-A3C5-2D2D-5F5320AD7155}"/>
              </a:ext>
            </a:extLst>
          </p:cNvPr>
          <p:cNvSpPr txBox="1">
            <a:spLocks/>
          </p:cNvSpPr>
          <p:nvPr/>
        </p:nvSpPr>
        <p:spPr>
          <a:xfrm>
            <a:off x="5165449" y="1062058"/>
            <a:ext cx="212004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1851</a:t>
            </a:r>
            <a:r>
              <a:rPr kumimoji="0" lang="ja-JP" altLang="en-US" sz="1500" b="1" i="0" u="none" strike="noStrike" kern="1200" cap="none" spc="0" normalizeH="0" baseline="0" noProof="0" dirty="0">
                <a:ln>
                  <a:noFill/>
                </a:ln>
                <a:solidFill>
                  <a:srgbClr val="601328"/>
                </a:solidFill>
                <a:effectLst/>
                <a:uLnTx/>
                <a:uFillTx/>
                <a:latin typeface="Yu Gothic" panose="020B0400000000000000" pitchFamily="34" charset="-128"/>
                <a:ea typeface="Yu Gothic" panose="020B0400000000000000" pitchFamily="34" charset="-128"/>
                <a:cs typeface="Inter Display" panose="02000503000000020004" pitchFamily="2" charset="0"/>
              </a:rPr>
              <a:t>年</a:t>
            </a:r>
            <a:endParaRPr lang="en-US" dirty="0"/>
          </a:p>
        </p:txBody>
      </p:sp>
      <p:sp>
        <p:nvSpPr>
          <p:cNvPr id="5" name="Text Placeholder 4">
            <a:extLst>
              <a:ext uri="{FF2B5EF4-FFF2-40B4-BE49-F238E27FC236}">
                <a16:creationId xmlns:a16="http://schemas.microsoft.com/office/drawing/2014/main" id="{171620E7-4C40-3283-1468-28C4603EDD39}"/>
              </a:ext>
            </a:extLst>
          </p:cNvPr>
          <p:cNvSpPr txBox="1">
            <a:spLocks/>
          </p:cNvSpPr>
          <p:nvPr/>
        </p:nvSpPr>
        <p:spPr>
          <a:xfrm>
            <a:off x="8426841" y="4195298"/>
            <a:ext cx="3430861"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2700" marR="5080">
              <a:lnSpc>
                <a:spcPts val="1800"/>
              </a:lnSpc>
              <a:spcBef>
                <a:spcPts val="220"/>
              </a:spcBef>
            </a:pPr>
            <a:r>
              <a:rPr lang="en-US" altLang="ja-JP" sz="1600" dirty="0">
                <a:latin typeface="Yu Gothic Medium" panose="020B0400000000000000" pitchFamily="34" charset="-128"/>
                <a:ea typeface="Yu Gothic Medium" panose="020B0400000000000000" pitchFamily="34" charset="-128"/>
                <a:cs typeface="Arial" panose="020B0604020202020204" pitchFamily="34" charset="0"/>
              </a:rPr>
              <a:t>1858</a:t>
            </a:r>
            <a:r>
              <a:rPr lang="ja-JP" altLang="en-US" sz="1600" dirty="0">
                <a:latin typeface="Yu Gothic Medium" panose="020B0400000000000000" pitchFamily="34" charset="-128"/>
                <a:ea typeface="Yu Gothic Medium" panose="020B0400000000000000" pitchFamily="34" charset="-128"/>
                <a:cs typeface="Arial" panose="020B0604020202020204" pitchFamily="34" charset="0"/>
              </a:rPr>
              <a:t>年、ジョン・ヒックスが</a:t>
            </a:r>
            <a:br>
              <a:rPr lang="en-AU" altLang="ja-JP" sz="1600" dirty="0">
                <a:latin typeface="Yu Gothic Medium" panose="020B0400000000000000" pitchFamily="34" charset="-128"/>
                <a:ea typeface="Yu Gothic Medium" panose="020B0400000000000000" pitchFamily="34" charset="-128"/>
                <a:cs typeface="Arial" panose="020B0604020202020204" pitchFamily="34" charset="0"/>
              </a:rPr>
            </a:br>
            <a:r>
              <a:rPr lang="ja-JP" altLang="en-US" sz="1600" dirty="0">
                <a:latin typeface="Yu Gothic Medium" panose="020B0400000000000000" pitchFamily="34" charset="-128"/>
                <a:ea typeface="Yu Gothic Medium" panose="020B0400000000000000" pitchFamily="34" charset="-128"/>
                <a:cs typeface="Arial" panose="020B0604020202020204" pitchFamily="34" charset="0"/>
              </a:rPr>
              <a:t>カナボラスに、キャサリン＆</a:t>
            </a:r>
            <a:br>
              <a:rPr lang="en-AU" altLang="ja-JP" sz="1600" dirty="0">
                <a:latin typeface="Yu Gothic Medium" panose="020B0400000000000000" pitchFamily="34" charset="-128"/>
                <a:ea typeface="Yu Gothic Medium" panose="020B0400000000000000" pitchFamily="34" charset="-128"/>
                <a:cs typeface="Arial" panose="020B0604020202020204" pitchFamily="34" charset="0"/>
              </a:rPr>
            </a:br>
            <a:r>
              <a:rPr lang="ja-JP" altLang="en-US" sz="1600" dirty="0">
                <a:latin typeface="Yu Gothic Medium" panose="020B0400000000000000" pitchFamily="34" charset="-128"/>
                <a:ea typeface="Yu Gothic Medium" panose="020B0400000000000000" pitchFamily="34" charset="-128"/>
                <a:cs typeface="Arial" panose="020B0604020202020204" pitchFamily="34" charset="0"/>
              </a:rPr>
              <a:t>ジョン・ボーリンガー夫妻が</a:t>
            </a:r>
            <a:br>
              <a:rPr lang="ja-JP" altLang="en-US" sz="1600" dirty="0">
                <a:latin typeface="Yu Gothic Medium" panose="020B0400000000000000" pitchFamily="34" charset="-128"/>
                <a:ea typeface="Yu Gothic Medium" panose="020B0400000000000000" pitchFamily="34" charset="-128"/>
                <a:cs typeface="Arial" panose="020B0604020202020204" pitchFamily="34" charset="0"/>
              </a:rPr>
            </a:br>
            <a:r>
              <a:rPr lang="ja-JP" altLang="en-US" sz="1600" dirty="0">
                <a:latin typeface="Yu Gothic Medium" panose="020B0400000000000000" pitchFamily="34" charset="-128"/>
                <a:ea typeface="Yu Gothic Medium" panose="020B0400000000000000" pitchFamily="34" charset="-128"/>
                <a:cs typeface="Arial" panose="020B0604020202020204" pitchFamily="34" charset="0"/>
              </a:rPr>
              <a:t>モスカテル、ヴェルデーリョ、</a:t>
            </a:r>
            <a:br>
              <a:rPr lang="en-AU" altLang="ja-JP" sz="1600" dirty="0">
                <a:latin typeface="Yu Gothic Medium" panose="020B0400000000000000" pitchFamily="34" charset="-128"/>
                <a:ea typeface="Yu Gothic Medium" panose="020B0400000000000000" pitchFamily="34" charset="-128"/>
                <a:cs typeface="Arial" panose="020B0604020202020204" pitchFamily="34" charset="0"/>
              </a:rPr>
            </a:br>
            <a:r>
              <a:rPr lang="ja-JP" altLang="en-US" sz="1600" dirty="0">
                <a:latin typeface="Yu Gothic Medium" panose="020B0400000000000000" pitchFamily="34" charset="-128"/>
                <a:ea typeface="Yu Gothic Medium" panose="020B0400000000000000" pitchFamily="34" charset="-128"/>
                <a:cs typeface="Arial" panose="020B0604020202020204" pitchFamily="34" charset="0"/>
              </a:rPr>
              <a:t>リースリング、シラーズ、ピノ・</a:t>
            </a:r>
            <a:br>
              <a:rPr lang="en-AU" altLang="ja-JP" sz="1600" dirty="0">
                <a:latin typeface="Yu Gothic Medium" panose="020B0400000000000000" pitchFamily="34" charset="-128"/>
                <a:ea typeface="Yu Gothic Medium" panose="020B0400000000000000" pitchFamily="34" charset="-128"/>
                <a:cs typeface="Arial" panose="020B0604020202020204" pitchFamily="34" charset="0"/>
              </a:rPr>
            </a:br>
            <a:r>
              <a:rPr lang="ja-JP" altLang="en-US" sz="1600" dirty="0">
                <a:latin typeface="Yu Gothic Medium" panose="020B0400000000000000" pitchFamily="34" charset="-128"/>
                <a:ea typeface="Yu Gothic Medium" panose="020B0400000000000000" pitchFamily="34" charset="-128"/>
                <a:cs typeface="Arial" panose="020B0604020202020204" pitchFamily="34" charset="0"/>
              </a:rPr>
              <a:t>ノワールをボーアノーアに植え、</a:t>
            </a:r>
            <a:br>
              <a:rPr lang="en-AU" altLang="ja-JP" sz="1600" dirty="0">
                <a:latin typeface="Yu Gothic Medium" panose="020B0400000000000000" pitchFamily="34" charset="-128"/>
                <a:ea typeface="Yu Gothic Medium" panose="020B0400000000000000" pitchFamily="34" charset="-128"/>
                <a:cs typeface="Arial" panose="020B0604020202020204" pitchFamily="34" charset="0"/>
              </a:rPr>
            </a:br>
            <a:r>
              <a:rPr lang="ja-JP" altLang="en-US" sz="1600" dirty="0">
                <a:latin typeface="Yu Gothic Medium" panose="020B0400000000000000" pitchFamily="34" charset="-128"/>
                <a:ea typeface="Yu Gothic Medium" panose="020B0400000000000000" pitchFamily="34" charset="-128"/>
                <a:cs typeface="Arial" panose="020B0604020202020204" pitchFamily="34" charset="0"/>
              </a:rPr>
              <a:t>より広範囲でブドウ畑が設立された</a:t>
            </a:r>
            <a:endParaRPr lang="en-AU" sz="1600" dirty="0">
              <a:latin typeface="Yu Gothic Medium" panose="020B0400000000000000" pitchFamily="34" charset="-128"/>
              <a:ea typeface="Yu Gothic Medium" panose="020B0400000000000000" pitchFamily="34" charset="-128"/>
              <a:cs typeface="Arial" panose="020B0604020202020204" pitchFamily="34" charset="0"/>
            </a:endParaRPr>
          </a:p>
        </p:txBody>
      </p:sp>
      <p:sp>
        <p:nvSpPr>
          <p:cNvPr id="6" name="Text Placeholder 5">
            <a:extLst>
              <a:ext uri="{FF2B5EF4-FFF2-40B4-BE49-F238E27FC236}">
                <a16:creationId xmlns:a16="http://schemas.microsoft.com/office/drawing/2014/main" id="{BD0926ED-9492-9120-4900-52D564E822E1}"/>
              </a:ext>
            </a:extLst>
          </p:cNvPr>
          <p:cNvSpPr txBox="1">
            <a:spLocks/>
          </p:cNvSpPr>
          <p:nvPr/>
        </p:nvSpPr>
        <p:spPr>
          <a:xfrm>
            <a:off x="8426841" y="3532524"/>
            <a:ext cx="3703707"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1850</a:t>
            </a:r>
            <a:r>
              <a:rPr lang="ja-JP" altLang="en-US" sz="1500" dirty="0">
                <a:latin typeface="Yu Gothic" panose="020B0400000000000000" pitchFamily="34" charset="-128"/>
                <a:ea typeface="Yu Gothic" panose="020B0400000000000000" pitchFamily="34" charset="-128"/>
              </a:rPr>
              <a:t>時代</a:t>
            </a:r>
            <a:r>
              <a:rPr lang="en-US" sz="1500" dirty="0">
                <a:latin typeface="Yu Gothic" panose="020B0400000000000000" pitchFamily="34" charset="-128"/>
                <a:ea typeface="Yu Gothic" panose="020B0400000000000000" pitchFamily="34" charset="-128"/>
              </a:rPr>
              <a:t> </a:t>
            </a:r>
            <a:r>
              <a:rPr lang="en-US" dirty="0"/>
              <a:t>– 1860</a:t>
            </a:r>
            <a:r>
              <a:rPr lang="ja-JP" altLang="en-US" sz="1500" dirty="0">
                <a:latin typeface="Yu Gothic" panose="020B0400000000000000" pitchFamily="34" charset="-128"/>
                <a:ea typeface="Yu Gothic" panose="020B0400000000000000" pitchFamily="34" charset="-128"/>
              </a:rPr>
              <a:t>時代</a:t>
            </a:r>
            <a:endParaRPr lang="en-US" sz="1500" dirty="0">
              <a:latin typeface="Yu Gothic" panose="020B0400000000000000" pitchFamily="34" charset="-128"/>
              <a:ea typeface="Yu Gothic" panose="020B0400000000000000" pitchFamily="34" charset="-128"/>
            </a:endParaRPr>
          </a:p>
        </p:txBody>
      </p:sp>
    </p:spTree>
    <p:extLst>
      <p:ext uri="{BB962C8B-B14F-4D97-AF65-F5344CB8AC3E}">
        <p14:creationId xmlns:p14="http://schemas.microsoft.com/office/powerpoint/2010/main" val="4013035397"/>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5A33B8B-6E2A-F7A6-80B4-DE5FFAB81A2B}"/>
              </a:ext>
            </a:extLst>
          </p:cNvPr>
          <p:cNvSpPr>
            <a:spLocks noGrp="1"/>
          </p:cNvSpPr>
          <p:nvPr>
            <p:ph type="body" sz="quarter" idx="17"/>
          </p:nvPr>
        </p:nvSpPr>
        <p:spPr>
          <a:xfrm>
            <a:off x="634774" y="4167580"/>
            <a:ext cx="2749981" cy="1461301"/>
          </a:xfrm>
        </p:spPr>
        <p:txBody>
          <a:bodyPr/>
          <a:lstStyle/>
          <a:p>
            <a:pPr marL="12700" marR="5080">
              <a:lnSpc>
                <a:spcPts val="1600"/>
              </a:lnSpc>
              <a:spcBef>
                <a:spcPts val="219"/>
              </a:spcBef>
            </a:pPr>
            <a:r>
              <a:rPr lang="ja-JP" altLang="en-US" sz="1600" dirty="0">
                <a:latin typeface="Yu Gothic Medium" panose="020B0400000000000000" pitchFamily="34" charset="-128"/>
                <a:ea typeface="Yu Gothic Medium" panose="020B0400000000000000" pitchFamily="34" charset="-128"/>
                <a:cs typeface="Arial" panose="020B0604020202020204" pitchFamily="34" charset="0"/>
              </a:rPr>
              <a:t>オレンジに鉄道の駅が開設、</a:t>
            </a:r>
            <a:endParaRPr lang="en-US" altLang="ja-JP" sz="1600" dirty="0">
              <a:latin typeface="Yu Gothic Medium" panose="020B0400000000000000" pitchFamily="34" charset="-128"/>
              <a:ea typeface="Yu Gothic Medium" panose="020B0400000000000000" pitchFamily="34" charset="-128"/>
              <a:cs typeface="Arial" panose="020B0604020202020204" pitchFamily="34" charset="0"/>
            </a:endParaRPr>
          </a:p>
          <a:p>
            <a:pPr marL="12700" marR="5080">
              <a:lnSpc>
                <a:spcPts val="1600"/>
              </a:lnSpc>
              <a:spcBef>
                <a:spcPts val="219"/>
              </a:spcBef>
            </a:pPr>
            <a:r>
              <a:rPr lang="ja-JP" altLang="en-US" sz="1600" dirty="0">
                <a:latin typeface="Yu Gothic Medium" panose="020B0400000000000000" pitchFamily="34" charset="-128"/>
                <a:ea typeface="Yu Gothic Medium" panose="020B0400000000000000" pitchFamily="34" charset="-128"/>
                <a:cs typeface="Arial" panose="020B0604020202020204" pitchFamily="34" charset="0"/>
              </a:rPr>
              <a:t>農産物がより早く安く市場に</a:t>
            </a:r>
            <a:endParaRPr lang="en-US" altLang="ja-JP" sz="1600" dirty="0">
              <a:latin typeface="Yu Gothic Medium" panose="020B0400000000000000" pitchFamily="34" charset="-128"/>
              <a:ea typeface="Yu Gothic Medium" panose="020B0400000000000000" pitchFamily="34" charset="-128"/>
              <a:cs typeface="Arial" panose="020B0604020202020204" pitchFamily="34" charset="0"/>
            </a:endParaRPr>
          </a:p>
          <a:p>
            <a:pPr marL="12700" marR="5080">
              <a:lnSpc>
                <a:spcPts val="1600"/>
              </a:lnSpc>
              <a:spcBef>
                <a:spcPts val="219"/>
              </a:spcBef>
            </a:pPr>
            <a:r>
              <a:rPr lang="ja-JP" altLang="en-US" sz="1600" dirty="0">
                <a:latin typeface="Yu Gothic Medium" panose="020B0400000000000000" pitchFamily="34" charset="-128"/>
                <a:ea typeface="Yu Gothic Medium" panose="020B0400000000000000" pitchFamily="34" charset="-128"/>
                <a:cs typeface="Arial" panose="020B0604020202020204" pitchFamily="34" charset="0"/>
              </a:rPr>
              <a:t>出荷できるようになる</a:t>
            </a:r>
            <a:endParaRPr lang="en-AU" altLang="ja-JP" sz="1600" dirty="0">
              <a:latin typeface="Yu Gothic Medium" panose="020B0400000000000000" pitchFamily="34" charset="-128"/>
              <a:ea typeface="Yu Gothic Medium" panose="020B0400000000000000" pitchFamily="34" charset="-128"/>
              <a:cs typeface="Arial" panose="020B0604020202020204" pitchFamily="34" charset="0"/>
            </a:endParaRPr>
          </a:p>
          <a:p>
            <a:pPr marL="12700" marR="5080">
              <a:lnSpc>
                <a:spcPts val="1600"/>
              </a:lnSpc>
              <a:spcBef>
                <a:spcPts val="219"/>
              </a:spcBef>
            </a:pPr>
            <a:endParaRPr lang="en-AU" altLang="ja-JP" sz="1600" dirty="0">
              <a:latin typeface="Yu Gothic Medium" panose="020B0400000000000000" pitchFamily="34" charset="-128"/>
              <a:ea typeface="Yu Gothic Medium" panose="020B0400000000000000" pitchFamily="34" charset="-128"/>
              <a:cs typeface="Arial" panose="020B0604020202020204" pitchFamily="34" charset="0"/>
            </a:endParaRPr>
          </a:p>
        </p:txBody>
      </p:sp>
      <p:sp>
        <p:nvSpPr>
          <p:cNvPr id="4" name="Text Placeholder 3">
            <a:extLst>
              <a:ext uri="{FF2B5EF4-FFF2-40B4-BE49-F238E27FC236}">
                <a16:creationId xmlns:a16="http://schemas.microsoft.com/office/drawing/2014/main" id="{1C3E3E3B-F934-9FCE-0D39-5BDAC375B8A7}"/>
              </a:ext>
            </a:extLst>
          </p:cNvPr>
          <p:cNvSpPr>
            <a:spLocks noGrp="1"/>
          </p:cNvSpPr>
          <p:nvPr>
            <p:ph type="body" sz="quarter" idx="18"/>
          </p:nvPr>
        </p:nvSpPr>
        <p:spPr>
          <a:xfrm>
            <a:off x="623888" y="3483729"/>
            <a:ext cx="2120040" cy="662774"/>
          </a:xfrm>
        </p:spPr>
        <p:txBody>
          <a:bodyPr/>
          <a:lstStyle/>
          <a:p>
            <a:r>
              <a:rPr lang="en-US" dirty="0"/>
              <a:t>1877</a:t>
            </a:r>
            <a:r>
              <a:rPr kumimoji="0" lang="ja-JP" altLang="en-US" sz="1500" b="1" i="0" u="none" strike="noStrike" kern="1200" cap="none" spc="0" normalizeH="0" baseline="0" noProof="0" dirty="0">
                <a:ln>
                  <a:noFill/>
                </a:ln>
                <a:solidFill>
                  <a:srgbClr val="601328"/>
                </a:solidFill>
                <a:effectLst/>
                <a:uLnTx/>
                <a:uFillTx/>
                <a:latin typeface="Yu Gothic" panose="020B0400000000000000" pitchFamily="34" charset="-128"/>
                <a:ea typeface="Yu Gothic" panose="020B0400000000000000" pitchFamily="34" charset="-128"/>
                <a:cs typeface="Inter Display" panose="02000503000000020004" pitchFamily="2" charset="0"/>
              </a:rPr>
              <a:t>年</a:t>
            </a:r>
            <a:endParaRPr lang="en-US" dirty="0"/>
          </a:p>
        </p:txBody>
      </p:sp>
      <p:sp>
        <p:nvSpPr>
          <p:cNvPr id="7" name="Text Placeholder 6">
            <a:extLst>
              <a:ext uri="{FF2B5EF4-FFF2-40B4-BE49-F238E27FC236}">
                <a16:creationId xmlns:a16="http://schemas.microsoft.com/office/drawing/2014/main" id="{C47C57A6-79A9-7F9F-5002-85511A40BA34}"/>
              </a:ext>
            </a:extLst>
          </p:cNvPr>
          <p:cNvSpPr>
            <a:spLocks noGrp="1"/>
          </p:cNvSpPr>
          <p:nvPr>
            <p:ph type="body" sz="quarter" idx="21"/>
          </p:nvPr>
        </p:nvSpPr>
        <p:spPr>
          <a:xfrm>
            <a:off x="2310016" y="2286643"/>
            <a:ext cx="3316494" cy="1461301"/>
          </a:xfrm>
        </p:spPr>
        <p:txBody>
          <a:bodyPr/>
          <a:lstStyle/>
          <a:p>
            <a:pPr marL="125730" marR="283210">
              <a:lnSpc>
                <a:spcPts val="1600"/>
              </a:lnSpc>
              <a:spcBef>
                <a:spcPts val="175"/>
              </a:spcBef>
            </a:pPr>
            <a:r>
              <a:rPr lang="ja-JP" altLang="en-US" sz="1600" dirty="0">
                <a:latin typeface="Yu Gothic Medium" panose="020B0400000000000000" pitchFamily="34" charset="-128"/>
                <a:ea typeface="Yu Gothic Medium" panose="020B0400000000000000" pitchFamily="34" charset="-128"/>
                <a:cs typeface="Arial" panose="020B0604020202020204" pitchFamily="34" charset="0"/>
              </a:rPr>
              <a:t>果樹が植えられ、食用ブドウの</a:t>
            </a:r>
            <a:br>
              <a:rPr lang="en-US" altLang="ja-JP" sz="1600" dirty="0">
                <a:latin typeface="Yu Gothic Medium" panose="020B0400000000000000" pitchFamily="34" charset="-128"/>
                <a:ea typeface="Yu Gothic Medium" panose="020B0400000000000000" pitchFamily="34" charset="-128"/>
                <a:cs typeface="Arial" panose="020B0604020202020204" pitchFamily="34" charset="0"/>
              </a:rPr>
            </a:br>
            <a:r>
              <a:rPr lang="ja-JP" altLang="en-US" sz="1600" dirty="0">
                <a:latin typeface="Yu Gothic Medium" panose="020B0400000000000000" pitchFamily="34" charset="-128"/>
                <a:ea typeface="Yu Gothic Medium" panose="020B0400000000000000" pitchFamily="34" charset="-128"/>
                <a:cs typeface="Arial" panose="020B0604020202020204" pitchFamily="34" charset="0"/>
              </a:rPr>
              <a:t>栽培が増加。後に小麦の生産を</a:t>
            </a:r>
            <a:br>
              <a:rPr lang="en-US" altLang="ja-JP" sz="1600" dirty="0">
                <a:latin typeface="Yu Gothic Medium" panose="020B0400000000000000" pitchFamily="34" charset="-128"/>
                <a:ea typeface="Yu Gothic Medium" panose="020B0400000000000000" pitchFamily="34" charset="-128"/>
                <a:cs typeface="Arial" panose="020B0604020202020204" pitchFamily="34" charset="0"/>
              </a:rPr>
            </a:br>
            <a:r>
              <a:rPr lang="ja-JP" altLang="en-US" sz="1600" dirty="0">
                <a:latin typeface="Yu Gothic Medium" panose="020B0400000000000000" pitchFamily="34" charset="-128"/>
                <a:ea typeface="Yu Gothic Medium" panose="020B0400000000000000" pitchFamily="34" charset="-128"/>
                <a:cs typeface="Arial" panose="020B0604020202020204" pitchFamily="34" charset="0"/>
              </a:rPr>
              <a:t>超え、この地の主要産業となる</a:t>
            </a:r>
            <a:endParaRPr lang="en-AU" altLang="ja-JP" sz="1600" dirty="0">
              <a:latin typeface="Yu Gothic Medium" panose="020B0400000000000000" pitchFamily="34" charset="-128"/>
              <a:ea typeface="Yu Gothic Medium" panose="020B0400000000000000" pitchFamily="34" charset="-128"/>
              <a:cs typeface="Arial" panose="020B0604020202020204" pitchFamily="34" charset="0"/>
            </a:endParaRPr>
          </a:p>
        </p:txBody>
      </p:sp>
      <p:sp>
        <p:nvSpPr>
          <p:cNvPr id="8" name="Text Placeholder 7">
            <a:extLst>
              <a:ext uri="{FF2B5EF4-FFF2-40B4-BE49-F238E27FC236}">
                <a16:creationId xmlns:a16="http://schemas.microsoft.com/office/drawing/2014/main" id="{F750453E-C66F-1E81-2269-01796EEEBC56}"/>
              </a:ext>
            </a:extLst>
          </p:cNvPr>
          <p:cNvSpPr>
            <a:spLocks noGrp="1"/>
          </p:cNvSpPr>
          <p:nvPr>
            <p:ph type="body" sz="quarter" idx="22"/>
          </p:nvPr>
        </p:nvSpPr>
        <p:spPr>
          <a:xfrm>
            <a:off x="2299130" y="1602792"/>
            <a:ext cx="2120040" cy="662774"/>
          </a:xfrm>
        </p:spPr>
        <p:txBody>
          <a:bodyPr/>
          <a:lstStyle/>
          <a:p>
            <a:r>
              <a:rPr lang="en-US" dirty="0"/>
              <a:t>1880</a:t>
            </a:r>
            <a:r>
              <a:rPr lang="ja-JP" altLang="en-US" sz="1500" dirty="0">
                <a:latin typeface="Yu Gothic" panose="020B0400000000000000" pitchFamily="34" charset="-128"/>
                <a:ea typeface="Yu Gothic" panose="020B0400000000000000" pitchFamily="34" charset="-128"/>
              </a:rPr>
              <a:t>時代</a:t>
            </a:r>
            <a:endParaRPr lang="en-US" sz="1500" dirty="0">
              <a:latin typeface="Yu Gothic" panose="020B0400000000000000" pitchFamily="34" charset="-128"/>
              <a:ea typeface="Yu Gothic" panose="020B0400000000000000" pitchFamily="34" charset="-128"/>
            </a:endParaRPr>
          </a:p>
        </p:txBody>
      </p:sp>
      <p:sp>
        <p:nvSpPr>
          <p:cNvPr id="2" name="Text Placeholder 6">
            <a:extLst>
              <a:ext uri="{FF2B5EF4-FFF2-40B4-BE49-F238E27FC236}">
                <a16:creationId xmlns:a16="http://schemas.microsoft.com/office/drawing/2014/main" id="{4E909759-623E-3D21-8E11-D6B95618762D}"/>
              </a:ext>
            </a:extLst>
          </p:cNvPr>
          <p:cNvSpPr txBox="1">
            <a:spLocks/>
          </p:cNvSpPr>
          <p:nvPr/>
        </p:nvSpPr>
        <p:spPr>
          <a:xfrm>
            <a:off x="5639856" y="4262753"/>
            <a:ext cx="2604492"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2700" marR="5080">
              <a:lnSpc>
                <a:spcPts val="1800"/>
              </a:lnSpc>
              <a:spcBef>
                <a:spcPts val="219"/>
              </a:spcBef>
            </a:pPr>
            <a:r>
              <a:rPr lang="ja-JP" altLang="en-US" sz="1600" dirty="0">
                <a:latin typeface="Yu Gothic Medium" panose="020B0400000000000000" pitchFamily="34" charset="-128"/>
                <a:ea typeface="Yu Gothic Medium" panose="020B0400000000000000" pitchFamily="34" charset="-128"/>
                <a:cs typeface="Arial" panose="020B0604020202020204" pitchFamily="34" charset="0"/>
              </a:rPr>
              <a:t>ニュー・サウス・ウェールズ州</a:t>
            </a:r>
            <a:r>
              <a:rPr lang="en-US" altLang="ja-JP" sz="1600" dirty="0">
                <a:latin typeface="Yu Gothic Medium" panose="020B0400000000000000" pitchFamily="34" charset="-128"/>
                <a:ea typeface="Yu Gothic Medium" panose="020B0400000000000000" pitchFamily="34" charset="-128"/>
                <a:cs typeface="Arial" panose="020B0604020202020204" pitchFamily="34" charset="0"/>
              </a:rPr>
              <a:t> </a:t>
            </a:r>
            <a:r>
              <a:rPr lang="ja-JP" altLang="en-US" sz="1600" dirty="0">
                <a:latin typeface="Yu Gothic Medium" panose="020B0400000000000000" pitchFamily="34" charset="-128"/>
                <a:ea typeface="Yu Gothic Medium" panose="020B0400000000000000" pitchFamily="34" charset="-128"/>
                <a:cs typeface="Arial" panose="020B0604020202020204" pitchFamily="34" charset="0"/>
              </a:rPr>
              <a:t>政府のブドウ栽培家ハリー・</a:t>
            </a:r>
            <a:r>
              <a:rPr lang="en-US" altLang="ja-JP" sz="1600" dirty="0">
                <a:latin typeface="Yu Gothic Medium" panose="020B0400000000000000" pitchFamily="34" charset="-128"/>
                <a:ea typeface="Yu Gothic Medium" panose="020B0400000000000000" pitchFamily="34" charset="-128"/>
                <a:cs typeface="Arial" panose="020B0604020202020204" pitchFamily="34" charset="0"/>
              </a:rPr>
              <a:t> </a:t>
            </a:r>
            <a:r>
              <a:rPr lang="ja-JP" altLang="en-US" sz="1600" dirty="0">
                <a:latin typeface="Yu Gothic Medium" panose="020B0400000000000000" pitchFamily="34" charset="-128"/>
                <a:ea typeface="Yu Gothic Medium" panose="020B0400000000000000" pitchFamily="34" charset="-128"/>
                <a:cs typeface="Arial" panose="020B0604020202020204" pitchFamily="34" charset="0"/>
              </a:rPr>
              <a:t>マニュエルがジャック・プライドと共に試験的にオレンジ最初の</a:t>
            </a:r>
            <a:r>
              <a:rPr lang="en-US" altLang="ja-JP" sz="1600" dirty="0">
                <a:latin typeface="Yu Gothic Medium" panose="020B0400000000000000" pitchFamily="34" charset="-128"/>
                <a:ea typeface="Yu Gothic Medium" panose="020B0400000000000000" pitchFamily="34" charset="-128"/>
                <a:cs typeface="Arial" panose="020B0604020202020204" pitchFamily="34" charset="0"/>
              </a:rPr>
              <a:t> </a:t>
            </a:r>
            <a:r>
              <a:rPr lang="ja-JP" altLang="en-US" sz="1600" dirty="0">
                <a:latin typeface="Yu Gothic Medium" panose="020B0400000000000000" pitchFamily="34" charset="-128"/>
                <a:ea typeface="Yu Gothic Medium" panose="020B0400000000000000" pitchFamily="34" charset="-128"/>
                <a:cs typeface="Arial" panose="020B0604020202020204" pitchFamily="34" charset="0"/>
              </a:rPr>
              <a:t>ブドウ畑を</a:t>
            </a:r>
            <a:r>
              <a:rPr lang="en-US" altLang="ja-JP" sz="1600" dirty="0">
                <a:latin typeface="Yu Gothic Medium" panose="020B0400000000000000" pitchFamily="34" charset="-128"/>
                <a:ea typeface="Yu Gothic Medium" panose="020B0400000000000000" pitchFamily="34" charset="-128"/>
                <a:cs typeface="Arial" panose="020B0604020202020204" pitchFamily="34" charset="0"/>
              </a:rPr>
              <a:t>5</a:t>
            </a:r>
            <a:r>
              <a:rPr lang="ja-JP" altLang="en-US" sz="1600" dirty="0">
                <a:latin typeface="Yu Gothic Medium" panose="020B0400000000000000" pitchFamily="34" charset="-128"/>
                <a:ea typeface="Yu Gothic Medium" panose="020B0400000000000000" pitchFamily="34" charset="-128"/>
                <a:cs typeface="Arial" panose="020B0604020202020204" pitchFamily="34" charset="0"/>
              </a:rPr>
              <a:t>エーカー植える</a:t>
            </a:r>
            <a:endParaRPr lang="en-AU" sz="1600" dirty="0">
              <a:latin typeface="Yu Gothic Medium" panose="020B0400000000000000" pitchFamily="34" charset="-128"/>
              <a:ea typeface="Yu Gothic Medium" panose="020B0400000000000000" pitchFamily="34" charset="-128"/>
              <a:cs typeface="Arial" panose="020B0604020202020204" pitchFamily="34" charset="0"/>
            </a:endParaRPr>
          </a:p>
        </p:txBody>
      </p:sp>
      <p:sp>
        <p:nvSpPr>
          <p:cNvPr id="5" name="Text Placeholder 7">
            <a:extLst>
              <a:ext uri="{FF2B5EF4-FFF2-40B4-BE49-F238E27FC236}">
                <a16:creationId xmlns:a16="http://schemas.microsoft.com/office/drawing/2014/main" id="{E01C81A7-84D7-54D9-701B-46AD3E22731E}"/>
              </a:ext>
            </a:extLst>
          </p:cNvPr>
          <p:cNvSpPr txBox="1">
            <a:spLocks/>
          </p:cNvSpPr>
          <p:nvPr/>
        </p:nvSpPr>
        <p:spPr>
          <a:xfrm>
            <a:off x="5628970" y="3578902"/>
            <a:ext cx="212004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1952</a:t>
            </a:r>
            <a:r>
              <a:rPr kumimoji="0" lang="ja-JP" altLang="en-US" sz="1500" b="1" i="0" u="none" strike="noStrike" kern="1200" cap="none" spc="0" normalizeH="0" baseline="0" noProof="0" dirty="0">
                <a:ln>
                  <a:noFill/>
                </a:ln>
                <a:solidFill>
                  <a:srgbClr val="601328"/>
                </a:solidFill>
                <a:effectLst/>
                <a:uLnTx/>
                <a:uFillTx/>
                <a:latin typeface="Yu Gothic" panose="020B0400000000000000" pitchFamily="34" charset="-128"/>
                <a:ea typeface="Yu Gothic" panose="020B0400000000000000" pitchFamily="34" charset="-128"/>
                <a:cs typeface="Inter Display" panose="02000503000000020004" pitchFamily="2" charset="0"/>
              </a:rPr>
              <a:t>年</a:t>
            </a:r>
            <a:endParaRPr lang="en-US" dirty="0"/>
          </a:p>
        </p:txBody>
      </p:sp>
      <p:pic>
        <p:nvPicPr>
          <p:cNvPr id="14" name="Picture Placeholder 13" descr="A close-up of a barrel&#10;&#10;AI-generated content may be incorrect.">
            <a:extLst>
              <a:ext uri="{FF2B5EF4-FFF2-40B4-BE49-F238E27FC236}">
                <a16:creationId xmlns:a16="http://schemas.microsoft.com/office/drawing/2014/main" id="{A70ABF58-7CC4-151D-FE2F-14336407D6B4}"/>
              </a:ext>
            </a:extLst>
          </p:cNvPr>
          <p:cNvPicPr>
            <a:picLocks noGrp="1" noChangeAspect="1"/>
          </p:cNvPicPr>
          <p:nvPr>
            <p:ph type="pic" sz="quarter" idx="12"/>
          </p:nvPr>
        </p:nvPicPr>
        <p:blipFill>
          <a:blip r:embed="rId2" cstate="screen">
            <a:extLst>
              <a:ext uri="{28A0092B-C50C-407E-A947-70E740481C1C}">
                <a14:useLocalDpi xmlns:a14="http://schemas.microsoft.com/office/drawing/2010/main"/>
              </a:ext>
            </a:extLst>
          </a:blip>
          <a:srcRect/>
          <a:stretch>
            <a:fillRect/>
          </a:stretch>
        </p:blipFill>
        <p:spPr/>
      </p:pic>
      <p:sp>
        <p:nvSpPr>
          <p:cNvPr id="10" name="Text Placeholder 6">
            <a:extLst>
              <a:ext uri="{FF2B5EF4-FFF2-40B4-BE49-F238E27FC236}">
                <a16:creationId xmlns:a16="http://schemas.microsoft.com/office/drawing/2014/main" id="{DF8DD65C-FCB4-ECAF-36BA-C0D75357200E}"/>
              </a:ext>
            </a:extLst>
          </p:cNvPr>
          <p:cNvSpPr txBox="1">
            <a:spLocks/>
          </p:cNvSpPr>
          <p:nvPr/>
        </p:nvSpPr>
        <p:spPr>
          <a:xfrm>
            <a:off x="8870997" y="4262753"/>
            <a:ext cx="2920338"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2700" marR="5080">
              <a:lnSpc>
                <a:spcPts val="1800"/>
              </a:lnSpc>
              <a:spcBef>
                <a:spcPts val="219"/>
              </a:spcBef>
            </a:pPr>
            <a:r>
              <a:rPr lang="ja-JP" altLang="en-US" sz="1600" dirty="0">
                <a:latin typeface="Yu Gothic Medium" panose="020B0400000000000000" pitchFamily="34" charset="-128"/>
                <a:ea typeface="Yu Gothic Medium" panose="020B0400000000000000" pitchFamily="34" charset="-128"/>
                <a:cs typeface="Arial" panose="020B0604020202020204" pitchFamily="34" charset="0"/>
              </a:rPr>
              <a:t>ナッシュデール・ヴィンヤード、ミルソープ（現サンズ＆ブラザーズ）、ミダス・ツリー（現カーゴ・ロード・ワインズ）、ブラッドウッド・ワインズ、カノボラス・スミス・ワインズなどが設立されたことで近代的なワイン生産者の</a:t>
            </a:r>
            <a:r>
              <a:rPr lang="en-US" altLang="ja-JP" sz="1600" dirty="0">
                <a:latin typeface="Yu Gothic Medium" panose="020B0400000000000000" pitchFamily="34" charset="-128"/>
                <a:ea typeface="Yu Gothic Medium" panose="020B0400000000000000" pitchFamily="34" charset="-128"/>
                <a:cs typeface="Arial" panose="020B0604020202020204" pitchFamily="34" charset="0"/>
              </a:rPr>
              <a:t> </a:t>
            </a:r>
            <a:r>
              <a:rPr lang="ja-JP" altLang="en-US" sz="1600" dirty="0">
                <a:latin typeface="Yu Gothic Medium" panose="020B0400000000000000" pitchFamily="34" charset="-128"/>
                <a:ea typeface="Yu Gothic Medium" panose="020B0400000000000000" pitchFamily="34" charset="-128"/>
                <a:cs typeface="Arial" panose="020B0604020202020204" pitchFamily="34" charset="0"/>
              </a:rPr>
              <a:t>コミュニティが形成される</a:t>
            </a:r>
            <a:endParaRPr lang="en-AU" sz="1600" dirty="0">
              <a:latin typeface="Yu Gothic Medium" panose="020B0400000000000000" pitchFamily="34" charset="-128"/>
              <a:ea typeface="Yu Gothic Medium" panose="020B0400000000000000" pitchFamily="34" charset="-128"/>
              <a:cs typeface="Arial" panose="020B0604020202020204" pitchFamily="34" charset="0"/>
            </a:endParaRPr>
          </a:p>
        </p:txBody>
      </p:sp>
      <p:sp>
        <p:nvSpPr>
          <p:cNvPr id="11" name="Text Placeholder 7">
            <a:extLst>
              <a:ext uri="{FF2B5EF4-FFF2-40B4-BE49-F238E27FC236}">
                <a16:creationId xmlns:a16="http://schemas.microsoft.com/office/drawing/2014/main" id="{4BC704D7-72FC-1E98-676E-A2E65A4A1D39}"/>
              </a:ext>
            </a:extLst>
          </p:cNvPr>
          <p:cNvSpPr txBox="1">
            <a:spLocks/>
          </p:cNvSpPr>
          <p:nvPr/>
        </p:nvSpPr>
        <p:spPr>
          <a:xfrm>
            <a:off x="8860111" y="3578902"/>
            <a:ext cx="212004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1980</a:t>
            </a:r>
            <a:r>
              <a:rPr lang="ja-JP" altLang="en-US" sz="1500" dirty="0">
                <a:latin typeface="Yu Gothic" panose="020B0400000000000000" pitchFamily="34" charset="-128"/>
                <a:ea typeface="Yu Gothic" panose="020B0400000000000000" pitchFamily="34" charset="-128"/>
              </a:rPr>
              <a:t> 時代</a:t>
            </a:r>
            <a:endParaRPr lang="en-US" sz="1500" dirty="0">
              <a:latin typeface="Yu Gothic" panose="020B0400000000000000" pitchFamily="34" charset="-128"/>
              <a:ea typeface="Yu Gothic" panose="020B0400000000000000" pitchFamily="34" charset="-128"/>
            </a:endParaRPr>
          </a:p>
        </p:txBody>
      </p:sp>
    </p:spTree>
    <p:extLst>
      <p:ext uri="{BB962C8B-B14F-4D97-AF65-F5344CB8AC3E}">
        <p14:creationId xmlns:p14="http://schemas.microsoft.com/office/powerpoint/2010/main" val="3456273403"/>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descr="A hand holding a glass of red wine&#10;&#10;AI-generated content may be incorrect.">
            <a:extLst>
              <a:ext uri="{FF2B5EF4-FFF2-40B4-BE49-F238E27FC236}">
                <a16:creationId xmlns:a16="http://schemas.microsoft.com/office/drawing/2014/main" id="{B242E98F-9416-4562-FDE1-6925C83D095C}"/>
              </a:ext>
            </a:extLst>
          </p:cNvPr>
          <p:cNvPicPr>
            <a:picLocks noGrp="1" noChangeAspect="1"/>
          </p:cNvPicPr>
          <p:nvPr>
            <p:ph type="pic" sz="quarter" idx="12"/>
          </p:nvPr>
        </p:nvPicPr>
        <p:blipFill>
          <a:blip r:embed="rId3" cstate="screen">
            <a:extLst>
              <a:ext uri="{28A0092B-C50C-407E-A947-70E740481C1C}">
                <a14:useLocalDpi xmlns:a14="http://schemas.microsoft.com/office/drawing/2010/main"/>
              </a:ext>
            </a:extLst>
          </a:blip>
          <a:srcRect/>
          <a:stretch/>
        </p:blipFill>
        <p:spPr>
          <a:xfrm>
            <a:off x="7423150" y="374650"/>
            <a:ext cx="4768850" cy="6138863"/>
          </a:xfrm>
        </p:spPr>
      </p:pic>
      <p:sp>
        <p:nvSpPr>
          <p:cNvPr id="3" name="Text Placeholder 2">
            <a:extLst>
              <a:ext uri="{FF2B5EF4-FFF2-40B4-BE49-F238E27FC236}">
                <a16:creationId xmlns:a16="http://schemas.microsoft.com/office/drawing/2014/main" id="{F944B21A-DDFF-C532-944B-C7B858568CFC}"/>
              </a:ext>
            </a:extLst>
          </p:cNvPr>
          <p:cNvSpPr>
            <a:spLocks noGrp="1"/>
          </p:cNvSpPr>
          <p:nvPr>
            <p:ph type="body" sz="quarter" idx="17"/>
          </p:nvPr>
        </p:nvSpPr>
        <p:spPr>
          <a:xfrm>
            <a:off x="617598" y="4196063"/>
            <a:ext cx="2539670" cy="1461301"/>
          </a:xfrm>
        </p:spPr>
        <p:txBody>
          <a:bodyPr/>
          <a:lstStyle/>
          <a:p>
            <a:pPr marL="12700" marR="5080">
              <a:lnSpc>
                <a:spcPts val="1800"/>
              </a:lnSpc>
              <a:spcBef>
                <a:spcPts val="219"/>
              </a:spcBef>
            </a:pPr>
            <a:r>
              <a:rPr lang="ja-JP" altLang="en-US" sz="1600" dirty="0">
                <a:latin typeface="Yu Gothic Medium" panose="020B0400000000000000" pitchFamily="34" charset="-128"/>
                <a:ea typeface="Yu Gothic Medium" panose="020B0400000000000000" pitchFamily="34" charset="-128"/>
                <a:cs typeface="Arial" panose="020B0604020202020204" pitchFamily="34" charset="0"/>
              </a:rPr>
              <a:t>フィリップ・ショーが</a:t>
            </a:r>
            <a:br>
              <a:rPr lang="ja-JP" altLang="en-US" sz="1600" dirty="0">
                <a:latin typeface="Yu Gothic Medium" panose="020B0400000000000000" pitchFamily="34" charset="-128"/>
                <a:ea typeface="Yu Gothic Medium" panose="020B0400000000000000" pitchFamily="34" charset="-128"/>
                <a:cs typeface="Arial" panose="020B0604020202020204" pitchFamily="34" charset="0"/>
              </a:rPr>
            </a:br>
            <a:r>
              <a:rPr lang="ja-JP" altLang="en-US" sz="1600" dirty="0">
                <a:latin typeface="Yu Gothic Medium" panose="020B0400000000000000" pitchFamily="34" charset="-128"/>
                <a:ea typeface="Yu Gothic Medium" panose="020B0400000000000000" pitchFamily="34" charset="-128"/>
                <a:cs typeface="Arial" panose="020B0604020202020204" pitchFamily="34" charset="0"/>
              </a:rPr>
              <a:t>クームールー・ヴィンヤードを購入し</a:t>
            </a:r>
            <a:r>
              <a:rPr lang="en-US" altLang="ja-JP" sz="1600" dirty="0">
                <a:latin typeface="Yu Gothic Medium" panose="020B0400000000000000" pitchFamily="34" charset="-128"/>
                <a:ea typeface="Yu Gothic Medium" panose="020B0400000000000000" pitchFamily="34" charset="-128"/>
                <a:cs typeface="Arial" panose="020B0604020202020204" pitchFamily="34" charset="0"/>
              </a:rPr>
              <a:t>47</a:t>
            </a:r>
            <a:r>
              <a:rPr lang="ja-JP" altLang="en-US" sz="1600" dirty="0">
                <a:latin typeface="Yu Gothic Medium" panose="020B0400000000000000" pitchFamily="34" charset="-128"/>
                <a:ea typeface="Yu Gothic Medium" panose="020B0400000000000000" pitchFamily="34" charset="-128"/>
                <a:cs typeface="Arial" panose="020B0604020202020204" pitchFamily="34" charset="0"/>
              </a:rPr>
              <a:t>ヘクタールのブドウ畑を植える</a:t>
            </a:r>
            <a:endParaRPr lang="en-AU" sz="1600" dirty="0">
              <a:latin typeface="Yu Gothic Medium" panose="020B0400000000000000" pitchFamily="34" charset="-128"/>
              <a:ea typeface="Yu Gothic Medium" panose="020B0400000000000000" pitchFamily="34" charset="-128"/>
              <a:cs typeface="Arial" panose="020B0604020202020204" pitchFamily="34" charset="0"/>
            </a:endParaRPr>
          </a:p>
        </p:txBody>
      </p:sp>
      <p:sp>
        <p:nvSpPr>
          <p:cNvPr id="4" name="Text Placeholder 3">
            <a:extLst>
              <a:ext uri="{FF2B5EF4-FFF2-40B4-BE49-F238E27FC236}">
                <a16:creationId xmlns:a16="http://schemas.microsoft.com/office/drawing/2014/main" id="{BDADC6CC-6991-3D17-650E-B2D1B5A0AA1C}"/>
              </a:ext>
            </a:extLst>
          </p:cNvPr>
          <p:cNvSpPr>
            <a:spLocks noGrp="1"/>
          </p:cNvSpPr>
          <p:nvPr>
            <p:ph type="body" sz="quarter" idx="18"/>
          </p:nvPr>
        </p:nvSpPr>
        <p:spPr>
          <a:xfrm>
            <a:off x="606713" y="3512212"/>
            <a:ext cx="2120040" cy="662774"/>
          </a:xfrm>
        </p:spPr>
        <p:txBody>
          <a:bodyPr/>
          <a:lstStyle/>
          <a:p>
            <a:r>
              <a:rPr lang="en-US" dirty="0"/>
              <a:t>1988</a:t>
            </a:r>
            <a:r>
              <a:rPr kumimoji="0" lang="ja-JP" altLang="en-US" sz="1500" b="1" i="0" u="none" strike="noStrike" kern="1200" cap="none" spc="0" normalizeH="0" baseline="0" noProof="0" dirty="0">
                <a:ln>
                  <a:noFill/>
                </a:ln>
                <a:solidFill>
                  <a:srgbClr val="601328"/>
                </a:solidFill>
                <a:effectLst/>
                <a:uLnTx/>
                <a:uFillTx/>
                <a:latin typeface="Yu Gothic" panose="020B0400000000000000" pitchFamily="34" charset="-128"/>
                <a:ea typeface="Yu Gothic" panose="020B0400000000000000" pitchFamily="34" charset="-128"/>
                <a:cs typeface="Inter Display" panose="02000503000000020004" pitchFamily="2" charset="0"/>
              </a:rPr>
              <a:t>年</a:t>
            </a:r>
            <a:endParaRPr lang="en-US" dirty="0"/>
          </a:p>
        </p:txBody>
      </p:sp>
      <p:sp>
        <p:nvSpPr>
          <p:cNvPr id="5" name="Text Placeholder 4">
            <a:extLst>
              <a:ext uri="{FF2B5EF4-FFF2-40B4-BE49-F238E27FC236}">
                <a16:creationId xmlns:a16="http://schemas.microsoft.com/office/drawing/2014/main" id="{874B0CFC-D567-30DE-5AEC-1CE46AECD409}"/>
              </a:ext>
            </a:extLst>
          </p:cNvPr>
          <p:cNvSpPr>
            <a:spLocks noGrp="1"/>
          </p:cNvSpPr>
          <p:nvPr>
            <p:ph type="body" sz="quarter" idx="21"/>
          </p:nvPr>
        </p:nvSpPr>
        <p:spPr>
          <a:xfrm>
            <a:off x="1632253" y="1957463"/>
            <a:ext cx="2223349" cy="1461301"/>
          </a:xfrm>
        </p:spPr>
        <p:txBody>
          <a:bodyPr/>
          <a:lstStyle/>
          <a:p>
            <a:pPr>
              <a:lnSpc>
                <a:spcPts val="1820"/>
              </a:lnSpc>
            </a:pPr>
            <a:r>
              <a:rPr lang="ja-JP" altLang="en-US" sz="1600" dirty="0">
                <a:latin typeface="Yu Gothic Medium" panose="020B0400000000000000" pitchFamily="34" charset="-128"/>
                <a:ea typeface="Yu Gothic Medium" panose="020B0400000000000000" pitchFamily="34" charset="-128"/>
                <a:cs typeface="Arial" panose="020B0604020202020204" pitchFamily="34" charset="0"/>
              </a:rPr>
              <a:t>オレンジがセントラル・レーンジズ内の</a:t>
            </a:r>
            <a:br>
              <a:rPr lang="en-AU" altLang="ja-JP" sz="1600" dirty="0">
                <a:latin typeface="Yu Gothic Medium" panose="020B0400000000000000" pitchFamily="34" charset="-128"/>
                <a:ea typeface="Yu Gothic Medium" panose="020B0400000000000000" pitchFamily="34" charset="-128"/>
                <a:cs typeface="Arial" panose="020B0604020202020204" pitchFamily="34" charset="0"/>
              </a:rPr>
            </a:br>
            <a:r>
              <a:rPr lang="ja-JP" altLang="en-US" sz="1600" dirty="0">
                <a:latin typeface="Yu Gothic Medium" panose="020B0400000000000000" pitchFamily="34" charset="-128"/>
                <a:ea typeface="Yu Gothic Medium" panose="020B0400000000000000" pitchFamily="34" charset="-128"/>
                <a:cs typeface="Arial" panose="020B0604020202020204" pitchFamily="34" charset="0"/>
              </a:rPr>
              <a:t>ワイン産地の</a:t>
            </a:r>
            <a:r>
              <a:rPr lang="en-AU" sz="1600" dirty="0">
                <a:latin typeface="Yu Gothic Medium" panose="020B0400000000000000" pitchFamily="34" charset="-128"/>
                <a:ea typeface="Yu Gothic Medium" panose="020B0400000000000000" pitchFamily="34" charset="-128"/>
                <a:cs typeface="Arial" panose="020B0604020202020204" pitchFamily="34" charset="0"/>
              </a:rPr>
              <a:t>GI</a:t>
            </a:r>
            <a:r>
              <a:rPr lang="ja-JP" altLang="en-US" sz="1600" dirty="0">
                <a:latin typeface="Yu Gothic Medium" panose="020B0400000000000000" pitchFamily="34" charset="-128"/>
                <a:ea typeface="Yu Gothic Medium" panose="020B0400000000000000" pitchFamily="34" charset="-128"/>
                <a:cs typeface="Arial" panose="020B0604020202020204" pitchFamily="34" charset="0"/>
              </a:rPr>
              <a:t>として正式に登録される</a:t>
            </a:r>
            <a:endParaRPr lang="en-AU" sz="1600" dirty="0">
              <a:latin typeface="Yu Gothic Medium" panose="020B0400000000000000" pitchFamily="34" charset="-128"/>
              <a:ea typeface="Yu Gothic Medium" panose="020B0400000000000000" pitchFamily="34" charset="-128"/>
              <a:cs typeface="Arial" panose="020B0604020202020204" pitchFamily="34" charset="0"/>
            </a:endParaRPr>
          </a:p>
        </p:txBody>
      </p:sp>
      <p:sp>
        <p:nvSpPr>
          <p:cNvPr id="6" name="Text Placeholder 5">
            <a:extLst>
              <a:ext uri="{FF2B5EF4-FFF2-40B4-BE49-F238E27FC236}">
                <a16:creationId xmlns:a16="http://schemas.microsoft.com/office/drawing/2014/main" id="{C162991E-18EB-B3DD-CC0D-0E7BBF998FDC}"/>
              </a:ext>
            </a:extLst>
          </p:cNvPr>
          <p:cNvSpPr>
            <a:spLocks noGrp="1"/>
          </p:cNvSpPr>
          <p:nvPr>
            <p:ph type="body" sz="quarter" idx="22"/>
          </p:nvPr>
        </p:nvSpPr>
        <p:spPr>
          <a:xfrm>
            <a:off x="1621367" y="1273612"/>
            <a:ext cx="1784245" cy="662774"/>
          </a:xfrm>
        </p:spPr>
        <p:txBody>
          <a:bodyPr/>
          <a:lstStyle/>
          <a:p>
            <a:r>
              <a:rPr lang="en-US" dirty="0"/>
              <a:t>1997</a:t>
            </a:r>
            <a:r>
              <a:rPr lang="ja-JP" altLang="en-US" sz="1500" dirty="0">
                <a:latin typeface="Yu Gothic" panose="020B0400000000000000" pitchFamily="34" charset="-128"/>
                <a:ea typeface="Yu Gothic" panose="020B0400000000000000" pitchFamily="34" charset="-128"/>
              </a:rPr>
              <a:t>年</a:t>
            </a:r>
            <a:endParaRPr lang="en-US" sz="1500" dirty="0">
              <a:latin typeface="Yu Gothic" panose="020B0400000000000000" pitchFamily="34" charset="-128"/>
              <a:ea typeface="Yu Gothic" panose="020B0400000000000000" pitchFamily="34" charset="-128"/>
            </a:endParaRPr>
          </a:p>
        </p:txBody>
      </p:sp>
      <p:sp>
        <p:nvSpPr>
          <p:cNvPr id="7" name="Text Placeholder 6">
            <a:extLst>
              <a:ext uri="{FF2B5EF4-FFF2-40B4-BE49-F238E27FC236}">
                <a16:creationId xmlns:a16="http://schemas.microsoft.com/office/drawing/2014/main" id="{7A1ED678-1A31-73E4-E1A0-1AF7B7B80969}"/>
              </a:ext>
            </a:extLst>
          </p:cNvPr>
          <p:cNvSpPr>
            <a:spLocks noGrp="1"/>
          </p:cNvSpPr>
          <p:nvPr>
            <p:ph type="body" sz="quarter" idx="23"/>
          </p:nvPr>
        </p:nvSpPr>
        <p:spPr>
          <a:xfrm>
            <a:off x="3523361" y="4196064"/>
            <a:ext cx="2791175" cy="591212"/>
          </a:xfrm>
        </p:spPr>
        <p:txBody>
          <a:bodyPr/>
          <a:lstStyle/>
          <a:p>
            <a:pPr>
              <a:lnSpc>
                <a:spcPts val="1800"/>
              </a:lnSpc>
            </a:pPr>
            <a:r>
              <a:rPr lang="ja-JP" altLang="en-US" sz="1600" dirty="0">
                <a:latin typeface="Yu Gothic Medium" panose="020B0400000000000000" pitchFamily="34" charset="-128"/>
                <a:ea typeface="Yu Gothic Medium" panose="020B0400000000000000" pitchFamily="34" charset="-128"/>
                <a:cs typeface="Arial" panose="020B0604020202020204" pitchFamily="34" charset="0"/>
              </a:rPr>
              <a:t>第</a:t>
            </a:r>
            <a:r>
              <a:rPr lang="en-US" altLang="ja-JP" sz="1600" dirty="0">
                <a:latin typeface="Yu Gothic Medium" panose="020B0400000000000000" pitchFamily="34" charset="-128"/>
                <a:ea typeface="Yu Gothic Medium" panose="020B0400000000000000" pitchFamily="34" charset="-128"/>
                <a:cs typeface="Arial" panose="020B0604020202020204" pitchFamily="34" charset="0"/>
              </a:rPr>
              <a:t>1</a:t>
            </a:r>
            <a:r>
              <a:rPr lang="ja-JP" altLang="en-US" sz="1600" dirty="0">
                <a:latin typeface="Yu Gothic Medium" panose="020B0400000000000000" pitchFamily="34" charset="-128"/>
                <a:ea typeface="Yu Gothic Medium" panose="020B0400000000000000" pitchFamily="34" charset="-128"/>
                <a:cs typeface="Arial" panose="020B0604020202020204" pitchFamily="34" charset="0"/>
              </a:rPr>
              <a:t>回オレンジ・ワイン・ショーが開催される</a:t>
            </a:r>
            <a:endParaRPr lang="en-AU" sz="1600" dirty="0">
              <a:latin typeface="Yu Gothic Medium" panose="020B0400000000000000" pitchFamily="34" charset="-128"/>
              <a:ea typeface="Yu Gothic Medium" panose="020B0400000000000000" pitchFamily="34" charset="-128"/>
              <a:cs typeface="Arial" panose="020B0604020202020204" pitchFamily="34" charset="0"/>
            </a:endParaRPr>
          </a:p>
        </p:txBody>
      </p:sp>
      <p:sp>
        <p:nvSpPr>
          <p:cNvPr id="8" name="Text Placeholder 7">
            <a:extLst>
              <a:ext uri="{FF2B5EF4-FFF2-40B4-BE49-F238E27FC236}">
                <a16:creationId xmlns:a16="http://schemas.microsoft.com/office/drawing/2014/main" id="{B26480C5-652E-4416-1BB2-FED48244AB23}"/>
              </a:ext>
            </a:extLst>
          </p:cNvPr>
          <p:cNvSpPr>
            <a:spLocks noGrp="1"/>
          </p:cNvSpPr>
          <p:nvPr>
            <p:ph type="body" sz="quarter" idx="24"/>
          </p:nvPr>
        </p:nvSpPr>
        <p:spPr>
          <a:xfrm>
            <a:off x="3512476" y="3512212"/>
            <a:ext cx="2120040" cy="662774"/>
          </a:xfrm>
        </p:spPr>
        <p:txBody>
          <a:bodyPr/>
          <a:lstStyle/>
          <a:p>
            <a:r>
              <a:rPr lang="en-US" dirty="0"/>
              <a:t>2002</a:t>
            </a:r>
            <a:r>
              <a:rPr kumimoji="0" lang="ja-JP" altLang="en-US" sz="1500" b="1" i="0" u="none" strike="noStrike" kern="1200" cap="none" spc="0" normalizeH="0" baseline="0" noProof="0" dirty="0">
                <a:ln>
                  <a:noFill/>
                </a:ln>
                <a:solidFill>
                  <a:srgbClr val="601328"/>
                </a:solidFill>
                <a:effectLst/>
                <a:uLnTx/>
                <a:uFillTx/>
                <a:latin typeface="Yu Gothic" panose="020B0400000000000000" pitchFamily="34" charset="-128"/>
                <a:ea typeface="Yu Gothic" panose="020B0400000000000000" pitchFamily="34" charset="-128"/>
                <a:cs typeface="Inter Display" panose="02000503000000020004" pitchFamily="2" charset="0"/>
              </a:rPr>
              <a:t>年</a:t>
            </a:r>
            <a:endParaRPr lang="en-US" dirty="0"/>
          </a:p>
        </p:txBody>
      </p:sp>
      <p:sp>
        <p:nvSpPr>
          <p:cNvPr id="9" name="Text Placeholder 6">
            <a:extLst>
              <a:ext uri="{FF2B5EF4-FFF2-40B4-BE49-F238E27FC236}">
                <a16:creationId xmlns:a16="http://schemas.microsoft.com/office/drawing/2014/main" id="{936CE15A-69FF-DAD3-2CCE-B815BB0B561B}"/>
              </a:ext>
            </a:extLst>
          </p:cNvPr>
          <p:cNvSpPr txBox="1">
            <a:spLocks/>
          </p:cNvSpPr>
          <p:nvPr/>
        </p:nvSpPr>
        <p:spPr>
          <a:xfrm>
            <a:off x="4583381" y="1190536"/>
            <a:ext cx="2702322" cy="59121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2700" marR="154305">
              <a:lnSpc>
                <a:spcPts val="1800"/>
              </a:lnSpc>
              <a:spcBef>
                <a:spcPts val="219"/>
              </a:spcBef>
            </a:pPr>
            <a:r>
              <a:rPr lang="ja-JP" altLang="en-US" sz="1600" dirty="0">
                <a:latin typeface="Yu Gothic Medium" panose="020B0400000000000000" pitchFamily="34" charset="-128"/>
                <a:ea typeface="Yu Gothic Medium" panose="020B0400000000000000" pitchFamily="34" charset="-128"/>
                <a:cs typeface="Arial" panose="020B0604020202020204" pitchFamily="34" charset="0"/>
              </a:rPr>
              <a:t>オレンジは食とワインの</a:t>
            </a:r>
            <a:br>
              <a:rPr lang="en-AU" altLang="ja-JP" sz="1600" dirty="0">
                <a:latin typeface="Yu Gothic Medium" panose="020B0400000000000000" pitchFamily="34" charset="-128"/>
                <a:ea typeface="Yu Gothic Medium" panose="020B0400000000000000" pitchFamily="34" charset="-128"/>
                <a:cs typeface="Arial" panose="020B0604020202020204" pitchFamily="34" charset="0"/>
              </a:rPr>
            </a:br>
            <a:r>
              <a:rPr lang="ja-JP" altLang="en-US" sz="1600" dirty="0">
                <a:latin typeface="Yu Gothic Medium" panose="020B0400000000000000" pitchFamily="34" charset="-128"/>
                <a:ea typeface="Yu Gothic Medium" panose="020B0400000000000000" pitchFamily="34" charset="-128"/>
                <a:cs typeface="Arial" panose="020B0604020202020204" pitchFamily="34" charset="0"/>
              </a:rPr>
              <a:t>文化が確立</a:t>
            </a:r>
            <a:r>
              <a:rPr lang="en-US" altLang="ja-JP" sz="1600" dirty="0">
                <a:latin typeface="Yu Gothic Medium" panose="020B0400000000000000" pitchFamily="34" charset="-128"/>
                <a:ea typeface="Yu Gothic Medium" panose="020B0400000000000000" pitchFamily="34" charset="-128"/>
                <a:cs typeface="Arial" panose="020B0604020202020204" pitchFamily="34" charset="0"/>
              </a:rPr>
              <a:t> </a:t>
            </a:r>
            <a:r>
              <a:rPr lang="ja-JP" altLang="en-US" sz="1600" dirty="0">
                <a:latin typeface="Yu Gothic Medium" panose="020B0400000000000000" pitchFamily="34" charset="-128"/>
                <a:ea typeface="Yu Gothic Medium" panose="020B0400000000000000" pitchFamily="34" charset="-128"/>
                <a:cs typeface="Arial" panose="020B0604020202020204" pitchFamily="34" charset="0"/>
              </a:rPr>
              <a:t>された、正真正銘のグルメの街と</a:t>
            </a:r>
            <a:r>
              <a:rPr lang="en-US" altLang="ja-JP" sz="1600" dirty="0">
                <a:latin typeface="Yu Gothic Medium" panose="020B0400000000000000" pitchFamily="34" charset="-128"/>
                <a:ea typeface="Yu Gothic Medium" panose="020B0400000000000000" pitchFamily="34" charset="-128"/>
                <a:cs typeface="Arial" panose="020B0604020202020204" pitchFamily="34" charset="0"/>
              </a:rPr>
              <a:t> </a:t>
            </a:r>
            <a:r>
              <a:rPr lang="ja-JP" altLang="en-US" sz="1600" dirty="0">
                <a:latin typeface="Yu Gothic Medium" panose="020B0400000000000000" pitchFamily="34" charset="-128"/>
                <a:ea typeface="Yu Gothic Medium" panose="020B0400000000000000" pitchFamily="34" charset="-128"/>
                <a:cs typeface="Arial" panose="020B0604020202020204" pitchFamily="34" charset="0"/>
              </a:rPr>
              <a:t>なる。</a:t>
            </a:r>
            <a:br>
              <a:rPr lang="en-AU" altLang="ja-JP" sz="1600" dirty="0">
                <a:latin typeface="Yu Gothic Medium" panose="020B0400000000000000" pitchFamily="34" charset="-128"/>
                <a:ea typeface="Yu Gothic Medium" panose="020B0400000000000000" pitchFamily="34" charset="-128"/>
                <a:cs typeface="Arial" panose="020B0604020202020204" pitchFamily="34" charset="0"/>
              </a:rPr>
            </a:br>
            <a:r>
              <a:rPr lang="en-US" altLang="ja-JP" sz="1600" dirty="0">
                <a:latin typeface="Yu Gothic Medium" panose="020B0400000000000000" pitchFamily="34" charset="-128"/>
                <a:ea typeface="Yu Gothic Medium" panose="020B0400000000000000" pitchFamily="34" charset="-128"/>
                <a:cs typeface="Arial" panose="020B0604020202020204" pitchFamily="34" charset="0"/>
              </a:rPr>
              <a:t>60</a:t>
            </a:r>
            <a:r>
              <a:rPr lang="ja-JP" altLang="en-US" sz="1600" dirty="0">
                <a:latin typeface="Yu Gothic Medium" panose="020B0400000000000000" pitchFamily="34" charset="-128"/>
                <a:ea typeface="Yu Gothic Medium" panose="020B0400000000000000" pitchFamily="34" charset="-128"/>
                <a:cs typeface="Arial" panose="020B0604020202020204" pitchFamily="34" charset="0"/>
              </a:rPr>
              <a:t>を超えるワイナリーと</a:t>
            </a:r>
            <a:r>
              <a:rPr lang="en-US" altLang="ja-JP" sz="1600" dirty="0">
                <a:latin typeface="Yu Gothic Medium" panose="020B0400000000000000" pitchFamily="34" charset="-128"/>
                <a:ea typeface="Yu Gothic Medium" panose="020B0400000000000000" pitchFamily="34" charset="-128"/>
                <a:cs typeface="Arial" panose="020B0604020202020204" pitchFamily="34" charset="0"/>
              </a:rPr>
              <a:t>40</a:t>
            </a:r>
            <a:r>
              <a:rPr lang="ja-JP" altLang="en-US" sz="1600" dirty="0">
                <a:latin typeface="Yu Gothic Medium" panose="020B0400000000000000" pitchFamily="34" charset="-128"/>
                <a:ea typeface="Yu Gothic Medium" panose="020B0400000000000000" pitchFamily="34" charset="-128"/>
                <a:cs typeface="Arial" panose="020B0604020202020204" pitchFamily="34" charset="0"/>
              </a:rPr>
              <a:t>のセラードアがあり、その多くが小規模で家族経営のワイナリーである</a:t>
            </a:r>
            <a:endParaRPr lang="en-AU" sz="1600" dirty="0">
              <a:latin typeface="Yu Gothic Medium" panose="020B0400000000000000" pitchFamily="34" charset="-128"/>
              <a:ea typeface="Yu Gothic Medium" panose="020B0400000000000000" pitchFamily="34" charset="-128"/>
              <a:cs typeface="Arial" panose="020B0604020202020204" pitchFamily="34" charset="0"/>
            </a:endParaRPr>
          </a:p>
        </p:txBody>
      </p:sp>
      <p:sp>
        <p:nvSpPr>
          <p:cNvPr id="10" name="Text Placeholder 7">
            <a:extLst>
              <a:ext uri="{FF2B5EF4-FFF2-40B4-BE49-F238E27FC236}">
                <a16:creationId xmlns:a16="http://schemas.microsoft.com/office/drawing/2014/main" id="{B75C59AC-8CA1-7DC5-1FB3-8BB59CCAAF97}"/>
              </a:ext>
            </a:extLst>
          </p:cNvPr>
          <p:cNvSpPr txBox="1">
            <a:spLocks/>
          </p:cNvSpPr>
          <p:nvPr/>
        </p:nvSpPr>
        <p:spPr>
          <a:xfrm>
            <a:off x="4572496" y="506684"/>
            <a:ext cx="212004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ja-JP" altLang="en-US" sz="2400" kern="0" spc="-204">
                <a:latin typeface="Yu Gothic" panose="020B0400000000000000" pitchFamily="34" charset="-128"/>
                <a:ea typeface="Yu Gothic" panose="020B0400000000000000" pitchFamily="34" charset="-128"/>
              </a:rPr>
              <a:t>現在</a:t>
            </a:r>
            <a:endParaRPr lang="en-US" dirty="0">
              <a:latin typeface="Yu Gothic" panose="020B0400000000000000" pitchFamily="34" charset="-128"/>
              <a:ea typeface="Yu Gothic" panose="020B0400000000000000" pitchFamily="34" charset="-128"/>
            </a:endParaRPr>
          </a:p>
        </p:txBody>
      </p:sp>
    </p:spTree>
    <p:extLst>
      <p:ext uri="{BB962C8B-B14F-4D97-AF65-F5344CB8AC3E}">
        <p14:creationId xmlns:p14="http://schemas.microsoft.com/office/powerpoint/2010/main" val="2558095852"/>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10.0.20348.0"/>
  <p:tag name="AS_RELEASE_DATE" val="2022.02.14"/>
  <p:tag name="AS_TITLE" val="Aspose.Slides for .NET 4.0"/>
  <p:tag name="AS_VERSION" val="22.2"/>
</p:tagLst>
</file>

<file path=ppt/theme/theme1.xml><?xml version="1.0" encoding="utf-8"?>
<a:theme xmlns:a="http://schemas.openxmlformats.org/drawingml/2006/main" name="Slide layouts">
  <a:themeElements>
    <a:clrScheme name="Australian Wine">
      <a:dk1>
        <a:srgbClr val="000000"/>
      </a:dk1>
      <a:lt1>
        <a:srgbClr val="FFFFFF"/>
      </a:lt1>
      <a:dk2>
        <a:srgbClr val="191B0E"/>
      </a:dk2>
      <a:lt2>
        <a:srgbClr val="B2D8BE"/>
      </a:lt2>
      <a:accent1>
        <a:srgbClr val="601328"/>
      </a:accent1>
      <a:accent2>
        <a:srgbClr val="173F34"/>
      </a:accent2>
      <a:accent3>
        <a:srgbClr val="55D8BF"/>
      </a:accent3>
      <a:accent4>
        <a:srgbClr val="F28F2A"/>
      </a:accent4>
      <a:accent5>
        <a:srgbClr val="FDBCA0"/>
      </a:accent5>
      <a:accent6>
        <a:srgbClr val="FFFFFF"/>
      </a:accent6>
      <a:hlink>
        <a:srgbClr val="000000"/>
      </a:hlink>
      <a:folHlink>
        <a:srgbClr val="000000"/>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a:spAutoFit/>
      </a:bodyPr>
      <a:lstStyle>
        <a:defPPr algn="l">
          <a:defRPr sz="1600" dirty="0" smtClean="0">
            <a:solidFill>
              <a:srgbClr val="190000"/>
            </a:solidFill>
            <a:effectLst/>
            <a:latin typeface="Inter Display" panose="02000503000000020004" pitchFamily="2" charset="0"/>
            <a:ea typeface="Inter Display" panose="02000503000000020004" pitchFamily="2" charset="0"/>
            <a:cs typeface="Inter Display" panose="02000503000000020004" pitchFamily="2" charset="0"/>
          </a:defRPr>
        </a:defPPr>
      </a:lstStyle>
    </a:txDef>
  </a:objectDefaults>
  <a:extraClrSchemeLst/>
  <a:extLst>
    <a:ext uri="{05A4C25C-085E-4340-85A3-A5531E510DB2}">
      <thm15:themeFamily xmlns:thm15="http://schemas.microsoft.com/office/thememl/2012/main" name="Blank PPT 2016 Template_16x9.potx" id="{90B4C5AB-49DD-4CE7-B257-1CE91E709E62}" vid="{EB9991EE-BA41-474A-A519-EAA7DE5E9A7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1884AF779FE574C89E62754B4999D9C" ma:contentTypeVersion="14" ma:contentTypeDescription="Create a new document." ma:contentTypeScope="" ma:versionID="97b889dec420758f9ecd188adb65a0a0">
  <xsd:schema xmlns:xsd="http://www.w3.org/2001/XMLSchema" xmlns:xs="http://www.w3.org/2001/XMLSchema" xmlns:p="http://schemas.microsoft.com/office/2006/metadata/properties" xmlns:ns2="02256494-4976-4001-aedb-96463ae0d92e" xmlns:ns3="4e8dd08d-258d-47a9-9875-37f1ffd19f33" targetNamespace="http://schemas.microsoft.com/office/2006/metadata/properties" ma:root="true" ma:fieldsID="49682c3f37869f877c832c0415357639" ns2:_="" ns3:_="">
    <xsd:import namespace="02256494-4976-4001-aedb-96463ae0d92e"/>
    <xsd:import namespace="4e8dd08d-258d-47a9-9875-37f1ffd19f3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2256494-4976-4001-aedb-96463ae0d92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934aa98b-8686-466b-b341-741970af6e1a"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e8dd08d-258d-47a9-9875-37f1ffd19f33"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aeace09f-8b56-4708-9a8b-1c6f80023f39}" ma:internalName="TaxCatchAll" ma:showField="CatchAllData" ma:web="4e8dd08d-258d-47a9-9875-37f1ffd19f3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02256494-4976-4001-aedb-96463ae0d92e">
      <Terms xmlns="http://schemas.microsoft.com/office/infopath/2007/PartnerControls"/>
    </lcf76f155ced4ddcb4097134ff3c332f>
    <TaxCatchAll xmlns="4e8dd08d-258d-47a9-9875-37f1ffd19f3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FA62A71-6143-45D2-A3AF-5083B66ECBB0}"/>
</file>

<file path=customXml/itemProps2.xml><?xml version="1.0" encoding="utf-8"?>
<ds:datastoreItem xmlns:ds="http://schemas.openxmlformats.org/officeDocument/2006/customXml" ds:itemID="{10CCF1F8-6D9E-4631-9BC7-E65B426755A9}">
  <ds:schemaRefs>
    <ds:schemaRef ds:uri="4e8dd08d-258d-47a9-9875-37f1ffd19f33"/>
    <ds:schemaRef ds:uri="http://schemas.microsoft.com/office/2006/documentManagement/types"/>
    <ds:schemaRef ds:uri="http://schemas.microsoft.com/office/2006/metadata/properties"/>
    <ds:schemaRef ds:uri="http://schemas.openxmlformats.org/package/2006/metadata/core-properties"/>
    <ds:schemaRef ds:uri="http://purl.org/dc/terms/"/>
    <ds:schemaRef ds:uri="http://purl.org/dc/elements/1.1/"/>
    <ds:schemaRef ds:uri="http://purl.org/dc/dcmitype/"/>
    <ds:schemaRef ds:uri="http://schemas.microsoft.com/office/infopath/2007/PartnerControls"/>
    <ds:schemaRef ds:uri="02256494-4976-4001-aedb-96463ae0d92e"/>
    <ds:schemaRef ds:uri="http://www.w3.org/XML/1998/namespace"/>
  </ds:schemaRefs>
</ds:datastoreItem>
</file>

<file path=customXml/itemProps3.xml><?xml version="1.0" encoding="utf-8"?>
<ds:datastoreItem xmlns:ds="http://schemas.openxmlformats.org/officeDocument/2006/customXml" ds:itemID="{D67DE229-D415-4F5C-8950-CD8A5252257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170</TotalTime>
  <Words>5070</Words>
  <Application>Microsoft Macintosh PowerPoint</Application>
  <PresentationFormat>Widescreen</PresentationFormat>
  <Paragraphs>370</Paragraphs>
  <Slides>30</Slides>
  <Notes>22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30</vt:i4>
      </vt:variant>
    </vt:vector>
  </HeadingPairs>
  <TitlesOfParts>
    <vt:vector size="36" baseType="lpstr">
      <vt:lpstr>Yu Gothic</vt:lpstr>
      <vt:lpstr>Inter Display</vt:lpstr>
      <vt:lpstr>Yu Gothic Medium</vt:lpstr>
      <vt:lpstr>Arial</vt:lpstr>
      <vt:lpstr>Neue Haas Grotesk Text Pro</vt:lpstr>
      <vt:lpstr>Slide layouts</vt:lpstr>
      <vt:lpstr>PowerPoint Presentation</vt:lpstr>
      <vt:lpstr>PowerPoint Presentation</vt:lpstr>
      <vt:lpstr>Australia オーストラリア</vt:lpstr>
      <vt:lpstr>New south wales ニュー・サウス・ウェールズ</vt:lpstr>
      <vt:lpstr>Orange</vt:lpstr>
      <vt:lpstr>Today we’ll cover...</vt:lpstr>
      <vt:lpstr>1844年</vt:lpstr>
      <vt:lpstr>PowerPoint Presentation</vt:lpstr>
      <vt:lpstr>PowerPoint Presentation</vt:lpstr>
      <vt:lpstr>地形、気候、土壌</vt:lpstr>
      <vt:lpstr>PowerPoint Presentation</vt:lpstr>
      <vt:lpstr>土壌</vt:lpstr>
      <vt:lpstr>ORANGEの</vt:lpstr>
      <vt:lpstr>オレンジの ブドウ栽培</vt:lpstr>
      <vt:lpstr>オレンジの ワイン醸造</vt:lpstr>
      <vt:lpstr>PowerPoint Presentation</vt:lpstr>
      <vt:lpstr>ORANGE の味わい</vt:lpstr>
      <vt:lpstr>PowerPoint Presentation</vt:lpstr>
      <vt:lpstr>ソーヴィニヨン・ブラン 特徴</vt:lpstr>
      <vt:lpstr>PowerPoint Presentation</vt:lpstr>
      <vt:lpstr>シャルドネ 特徴</vt:lpstr>
      <vt:lpstr>PowerPoint Presentation</vt:lpstr>
      <vt:lpstr>ピノ・ノワール 特徴</vt:lpstr>
      <vt:lpstr>PowerPoint Presentation</vt:lpstr>
      <vt:lpstr>カベルネ・ソーヴィニヨン／メルロー 特徴</vt:lpstr>
      <vt:lpstr>PowerPoint Presentation</vt:lpstr>
      <vt:lpstr>シラーズ 特徴</vt:lpstr>
      <vt:lpstr>ORANGE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Cameron Midson</cp:lastModifiedBy>
  <cp:revision>22</cp:revision>
  <dcterms:created xsi:type="dcterms:W3CDTF">2018-07-25T07:02:59Z</dcterms:created>
  <dcterms:modified xsi:type="dcterms:W3CDTF">2026-07-14T04:56:04Z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INKTEK-CHUNK-1">
    <vt:lpwstr>010021{"F":2,"I":"6981-60FE-E215-5441"}</vt:lpwstr>
  </property>
  <property fmtid="{D5CDD505-2E9C-101B-9397-08002B2CF9AE}" pid="3" name="ContentTypeId">
    <vt:lpwstr>0x01010011884AF779FE574C89E62754B4999D9C</vt:lpwstr>
  </property>
  <property fmtid="{D5CDD505-2E9C-101B-9397-08002B2CF9AE}" pid="4" name="MediaServiceImageTags">
    <vt:lpwstr/>
  </property>
  <property fmtid="{D5CDD505-2E9C-101B-9397-08002B2CF9AE}" pid="5" name="MSIP_Label_8cf57b4f-1801-441a-a240-098885f2bcbe_Enabled">
    <vt:lpwstr>true</vt:lpwstr>
  </property>
  <property fmtid="{D5CDD505-2E9C-101B-9397-08002B2CF9AE}" pid="6" name="MSIP_Label_8cf57b4f-1801-441a-a240-098885f2bcbe_SetDate">
    <vt:lpwstr>2026-05-15T05:17:34Z</vt:lpwstr>
  </property>
  <property fmtid="{D5CDD505-2E9C-101B-9397-08002B2CF9AE}" pid="7" name="MSIP_Label_8cf57b4f-1801-441a-a240-098885f2bcbe_Method">
    <vt:lpwstr>Standard</vt:lpwstr>
  </property>
  <property fmtid="{D5CDD505-2E9C-101B-9397-08002B2CF9AE}" pid="8" name="MSIP_Label_8cf57b4f-1801-441a-a240-098885f2bcbe_Name">
    <vt:lpwstr>General</vt:lpwstr>
  </property>
  <property fmtid="{D5CDD505-2E9C-101B-9397-08002B2CF9AE}" pid="9" name="MSIP_Label_8cf57b4f-1801-441a-a240-098885f2bcbe_SiteId">
    <vt:lpwstr>76107ada-99f4-412e-b164-5464438b49a0</vt:lpwstr>
  </property>
  <property fmtid="{D5CDD505-2E9C-101B-9397-08002B2CF9AE}" pid="10" name="MSIP_Label_8cf57b4f-1801-441a-a240-098885f2bcbe_ActionId">
    <vt:lpwstr>a9408912-1271-4bf7-bd36-a29966160593</vt:lpwstr>
  </property>
  <property fmtid="{D5CDD505-2E9C-101B-9397-08002B2CF9AE}" pid="11" name="MSIP_Label_8cf57b4f-1801-441a-a240-098885f2bcbe_ContentBits">
    <vt:lpwstr>0</vt:lpwstr>
  </property>
  <property fmtid="{D5CDD505-2E9C-101B-9397-08002B2CF9AE}" pid="12" name="MSIP_Label_8cf57b4f-1801-441a-a240-098885f2bcbe_Tag">
    <vt:lpwstr>10, 3, 0, 1</vt:lpwstr>
  </property>
</Properties>
</file>