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72"/>
  </p:notesMasterIdLst>
  <p:sldIdLst>
    <p:sldId id="256" r:id="rId5"/>
    <p:sldId id="478" r:id="rId6"/>
    <p:sldId id="391" r:id="rId7"/>
    <p:sldId id="479" r:id="rId8"/>
    <p:sldId id="480" r:id="rId9"/>
    <p:sldId id="481" r:id="rId10"/>
    <p:sldId id="482" r:id="rId11"/>
    <p:sldId id="483" r:id="rId12"/>
    <p:sldId id="450" r:id="rId13"/>
    <p:sldId id="484" r:id="rId14"/>
    <p:sldId id="432" r:id="rId15"/>
    <p:sldId id="486" r:id="rId16"/>
    <p:sldId id="485" r:id="rId17"/>
    <p:sldId id="315" r:id="rId18"/>
    <p:sldId id="487" r:id="rId19"/>
    <p:sldId id="488" r:id="rId20"/>
    <p:sldId id="471" r:id="rId21"/>
    <p:sldId id="489" r:id="rId22"/>
    <p:sldId id="490" r:id="rId23"/>
    <p:sldId id="321" r:id="rId24"/>
    <p:sldId id="491" r:id="rId25"/>
    <p:sldId id="492" r:id="rId26"/>
    <p:sldId id="493" r:id="rId27"/>
    <p:sldId id="494" r:id="rId28"/>
    <p:sldId id="495" r:id="rId29"/>
    <p:sldId id="537" r:id="rId30"/>
    <p:sldId id="497" r:id="rId31"/>
    <p:sldId id="538" r:id="rId32"/>
    <p:sldId id="539" r:id="rId33"/>
    <p:sldId id="540" r:id="rId34"/>
    <p:sldId id="541" r:id="rId35"/>
    <p:sldId id="502" r:id="rId36"/>
    <p:sldId id="503" r:id="rId37"/>
    <p:sldId id="504" r:id="rId38"/>
    <p:sldId id="505" r:id="rId39"/>
    <p:sldId id="506" r:id="rId40"/>
    <p:sldId id="542" r:id="rId41"/>
    <p:sldId id="543" r:id="rId42"/>
    <p:sldId id="509" r:id="rId43"/>
    <p:sldId id="510" r:id="rId44"/>
    <p:sldId id="511" r:id="rId45"/>
    <p:sldId id="544" r:id="rId46"/>
    <p:sldId id="545" r:id="rId47"/>
    <p:sldId id="562" r:id="rId48"/>
    <p:sldId id="525" r:id="rId49"/>
    <p:sldId id="515" r:id="rId50"/>
    <p:sldId id="516" r:id="rId51"/>
    <p:sldId id="547" r:id="rId52"/>
    <p:sldId id="548" r:id="rId53"/>
    <p:sldId id="549" r:id="rId54"/>
    <p:sldId id="550" r:id="rId55"/>
    <p:sldId id="551" r:id="rId56"/>
    <p:sldId id="552" r:id="rId57"/>
    <p:sldId id="553" r:id="rId58"/>
    <p:sldId id="554" r:id="rId59"/>
    <p:sldId id="555" r:id="rId60"/>
    <p:sldId id="556" r:id="rId61"/>
    <p:sldId id="557" r:id="rId62"/>
    <p:sldId id="558" r:id="rId63"/>
    <p:sldId id="559" r:id="rId64"/>
    <p:sldId id="560" r:id="rId65"/>
    <p:sldId id="533" r:id="rId66"/>
    <p:sldId id="534" r:id="rId67"/>
    <p:sldId id="535" r:id="rId68"/>
    <p:sldId id="536" r:id="rId69"/>
    <p:sldId id="340" r:id="rId70"/>
    <p:sldId id="561" r:id="rId71"/>
  </p:sldIdLst>
  <p:sldSz cx="12192000" cy="6858000"/>
  <p:notesSz cx="6858000" cy="9144000"/>
  <p:embeddedFontLst>
    <p:embeddedFont>
      <p:font typeface="Malgun Gothic" panose="020B0503020000020004" pitchFamily="34" charset="-127"/>
      <p:regular r:id="rId73"/>
      <p:bold r:id="rId74"/>
    </p:embeddedFont>
    <p:embeddedFont>
      <p:font typeface="Hellix" pitchFamily="2" charset="77"/>
      <p:regular r:id="rId75"/>
      <p:bold r:id="rId76"/>
    </p:embeddedFont>
    <p:embeddedFont>
      <p:font typeface="Hellix SemiBold" pitchFamily="2" charset="77"/>
      <p:regular r:id="rId77"/>
      <p:bold r:id="rId78"/>
    </p:embeddedFont>
    <p:embeddedFont>
      <p:font typeface="Inter Display" panose="02000503000000020004" pitchFamily="2" charset="0"/>
      <p:regular r:id="rId79"/>
      <p:bold r:id="rId80"/>
      <p:italic r:id="rId81"/>
      <p:boldItalic r:id="rId82"/>
    </p:embeddedFont>
  </p:embeddedFontLst>
  <p:custDataLst>
    <p:tags r:id="rId83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094" userDrawn="1">
          <p15:clr>
            <a:srgbClr val="A4A3A4"/>
          </p15:clr>
        </p15:guide>
        <p15:guide id="3" pos="41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839535-325A-D54C-8DF6-9417CD12BD94}" v="5" dt="2026-03-23T00:17:07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16"/>
    <p:restoredTop sz="93061" autoAdjust="0"/>
  </p:normalViewPr>
  <p:slideViewPr>
    <p:cSldViewPr snapToGrid="0">
      <p:cViewPr varScale="1">
        <p:scale>
          <a:sx n="107" d="100"/>
          <a:sy n="107" d="100"/>
        </p:scale>
        <p:origin x="176" y="328"/>
      </p:cViewPr>
      <p:guideLst>
        <p:guide orient="horz" pos="1412"/>
        <p:guide pos="2094"/>
        <p:guide pos="413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commentAuthors" Target="commentAuthors.xml"/><Relationship Id="rId89" Type="http://schemas.microsoft.com/office/2016/11/relationships/changesInfo" Target="changesInfos/changesInfo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1.xml"/><Relationship Id="rId90" Type="http://schemas.microsoft.com/office/2015/10/relationships/revisionInfo" Target="revisionInfo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font" Target="fonts/font5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font" Target="fonts/font3.fntdata"/><Relationship Id="rId83" Type="http://schemas.openxmlformats.org/officeDocument/2006/relationships/tags" Target="tags/tag1.xml"/><Relationship Id="rId88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4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heme" Target="theme/theme1.xml"/><Relationship Id="rId61" Type="http://schemas.openxmlformats.org/officeDocument/2006/relationships/slide" Target="slides/slide57.xml"/><Relationship Id="rId82" Type="http://schemas.openxmlformats.org/officeDocument/2006/relationships/font" Target="fonts/font10.fntdata"/><Relationship Id="rId19" Type="http://schemas.openxmlformats.org/officeDocument/2006/relationships/slide" Target="slides/slide1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undo redo custSel modSld modMainMaster modNotesMaster">
      <pc:chgData name="Cameron Midson" userId="510fe36d-201b-4d30-8c49-491c55367456" providerId="ADAL" clId="{93217E07-8A0E-5D7D-A37A-49773A2FEA36}" dt="2026-03-23T00:24:48.877" v="53" actId="20577"/>
      <pc:docMkLst>
        <pc:docMk/>
      </pc:docMkLst>
      <pc:sldChg chg="modSp modNotes">
        <pc:chgData name="Cameron Midson" userId="510fe36d-201b-4d30-8c49-491c55367456" providerId="ADAL" clId="{93217E07-8A0E-5D7D-A37A-49773A2FEA36}" dt="2026-03-23T00:17:07.714" v="13"/>
        <pc:sldMkLst>
          <pc:docMk/>
          <pc:sldMk cId="1789970845" sldId="256"/>
        </pc:sldMkLst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789970845" sldId="256"/>
            <ac:spMk id="4" creationId="{9197825A-32B7-42D4-B689-D7C33765AE9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789970845" sldId="256"/>
            <ac:spMk id="7" creationId="{8B1D4A70-6CA2-23A1-1A5A-497FD63075D8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789970845" sldId="256"/>
            <ac:spMk id="18" creationId="{4ABEED5C-B13D-8CF9-C654-1BD737E754D7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4289739664" sldId="315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289739664" sldId="315"/>
            <ac:spMk id="3" creationId="{1BE16FED-717B-55A7-D1A9-BBEF504C7E0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289739664" sldId="315"/>
            <ac:spMk id="6" creationId="{F8338ADC-29D5-FEA7-AB85-2DDBBDC5F5C8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289739664" sldId="315"/>
            <ac:spMk id="10" creationId="{5E127019-959E-4FD8-7962-19702A30B52F}"/>
          </ac:spMkLst>
        </pc:spChg>
      </pc:sldChg>
      <pc:sldChg chg="modSp">
        <pc:chgData name="Cameron Midson" userId="510fe36d-201b-4d30-8c49-491c55367456" providerId="ADAL" clId="{93217E07-8A0E-5D7D-A37A-49773A2FEA36}" dt="2026-03-23T00:17:04.914" v="12"/>
        <pc:sldMkLst>
          <pc:docMk/>
          <pc:sldMk cId="3289884067" sldId="321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89884067" sldId="321"/>
            <ac:spMk id="2" creationId="{42FBCDF9-4D6B-2CE1-F3ED-F8112984CC25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3289884067" sldId="321"/>
            <ac:spMk id="4" creationId="{20A7DF60-0072-4EBA-9DDC-4467DD424BE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89884067" sldId="321"/>
            <ac:spMk id="5" creationId="{EB853927-B1C1-4B60-BA3C-61B18CFB69C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89884067" sldId="321"/>
            <ac:spMk id="6" creationId="{B5E09B2C-BDDF-0A01-F6CB-CCBA58BA35C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89884067" sldId="321"/>
            <ac:spMk id="8" creationId="{359F908E-4342-1E10-0B5E-A34CA304241E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89884067" sldId="321"/>
            <ac:spMk id="9" creationId="{B097ED0C-1FFF-2165-6ED9-EEB71F757225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89884067" sldId="321"/>
            <ac:spMk id="10" creationId="{4EBA5133-7861-6F86-215E-91365273A158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89884067" sldId="321"/>
            <ac:spMk id="11" creationId="{532C45AC-4C3D-9CA5-8ED2-C7DE8EFF15C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89884067" sldId="321"/>
            <ac:spMk id="12" creationId="{AE7707FE-7ED7-4016-1901-87BED9FA11E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89884067" sldId="321"/>
            <ac:spMk id="13" creationId="{14D25215-BF57-EB4D-476A-E5301734B036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2579349937" sldId="340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579349937" sldId="340"/>
            <ac:spMk id="3" creationId="{C831AF3A-D889-4ECF-BE88-EAD01527B5A4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3540552445" sldId="391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540552445" sldId="391"/>
            <ac:spMk id="4" creationId="{D4BF8402-2F9A-493F-B3F3-FF2C8A032ACB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540552445" sldId="391"/>
            <ac:spMk id="6" creationId="{47977BB0-9554-4D06-89D0-913255E34010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540552445" sldId="391"/>
            <ac:spMk id="7" creationId="{17424451-30D4-4639-A6DE-2DB1EA146B8C}"/>
          </ac:spMkLst>
        </pc:spChg>
      </pc:sldChg>
      <pc:sldChg chg="modSp modNotes modNotesTx">
        <pc:chgData name="Cameron Midson" userId="510fe36d-201b-4d30-8c49-491c55367456" providerId="ADAL" clId="{93217E07-8A0E-5D7D-A37A-49773A2FEA36}" dt="2026-03-23T00:23:10.749" v="43" actId="20577"/>
        <pc:sldMkLst>
          <pc:docMk/>
          <pc:sldMk cId="969979638" sldId="432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969979638" sldId="432"/>
            <ac:spMk id="2" creationId="{57CE5D63-59C4-C391-8D71-CEE501EF727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969979638" sldId="432"/>
            <ac:spMk id="4" creationId="{5789F4C2-6187-4D99-9661-821741FA63FC}"/>
          </ac:spMkLst>
        </pc:spChg>
      </pc:sldChg>
      <pc:sldChg chg="modSp modNotes modNotesTx">
        <pc:chgData name="Cameron Midson" userId="510fe36d-201b-4d30-8c49-491c55367456" providerId="ADAL" clId="{93217E07-8A0E-5D7D-A37A-49773A2FEA36}" dt="2026-03-23T00:23:02.366" v="42" actId="20577"/>
        <pc:sldMkLst>
          <pc:docMk/>
          <pc:sldMk cId="4085648981" sldId="450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085648981" sldId="450"/>
            <ac:spMk id="6" creationId="{F7389061-BC6A-6AD2-2504-A7E4A8C15A6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085648981" sldId="450"/>
            <ac:spMk id="9" creationId="{189D3564-F87F-ED0E-0967-8858DBAB707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085648981" sldId="450"/>
            <ac:spMk id="10" creationId="{ED63674C-6EF1-4DC7-049E-94C85D6D3B1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085648981" sldId="450"/>
            <ac:spMk id="24" creationId="{8195C441-9E2D-3B44-CAB9-E16B7A5F424B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877489659" sldId="471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877489659" sldId="471"/>
            <ac:spMk id="2" creationId="{6D537985-A33E-C105-7BEB-09D7FB713FA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877489659" sldId="471"/>
            <ac:spMk id="3" creationId="{7C8480C7-DD09-8474-C98A-392FD5BADBEF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877489659" sldId="471"/>
            <ac:spMk id="4" creationId="{D4E3C8A1-59EE-6837-1E58-7EB4D8376188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2969888299" sldId="478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969888299" sldId="478"/>
            <ac:spMk id="12" creationId="{2EE1723A-80B7-9DAD-0CD2-5CE849685D79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508551256" sldId="479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508551256" sldId="479"/>
            <ac:spMk id="3" creationId="{A90D5258-C014-166E-5CA8-A7EFE0B0E0B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508551256" sldId="479"/>
            <ac:spMk id="4" creationId="{CDC2F514-EB34-336F-39C9-DE8BBAE3AE7D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77723906" sldId="480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723906" sldId="480"/>
            <ac:spMk id="2" creationId="{1F6BAFED-1FB9-765B-BA17-CDB72124FD81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723906" sldId="480"/>
            <ac:spMk id="3" creationId="{0144C9E7-7CCA-4FC6-CEE2-271D2CEAB32B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723906" sldId="480"/>
            <ac:spMk id="4" creationId="{0315C67A-48F0-A4AC-8CEB-F9270A8C7A4E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723906" sldId="480"/>
            <ac:spMk id="5" creationId="{91F17BFC-36A0-8065-06A4-8E74BF9F4FF6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723906" sldId="480"/>
            <ac:spMk id="9" creationId="{9B3CB3BD-98E2-06F0-1AB7-1C70644D58AB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723906" sldId="480"/>
            <ac:spMk id="10" creationId="{02D3A200-D112-95FA-1ACA-90952D4C7D9F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723906" sldId="480"/>
            <ac:spMk id="11" creationId="{5254EC50-8434-8076-8FED-6A8EA4C268B0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723906" sldId="480"/>
            <ac:spMk id="12" creationId="{BF4C77C5-6CE7-8A10-9827-1E20FEA124C5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723906" sldId="480"/>
            <ac:spMk id="13" creationId="{0F7207DB-BC8F-A482-510E-1A0BE10ABC7D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841129077" sldId="481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841129077" sldId="481"/>
            <ac:spMk id="2" creationId="{1F6BAFED-1FB9-765B-BA17-CDB72124FD81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841129077" sldId="481"/>
            <ac:spMk id="3" creationId="{0144C9E7-7CCA-4FC6-CEE2-271D2CEAB32B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841129077" sldId="481"/>
            <ac:spMk id="4" creationId="{0315C67A-48F0-A4AC-8CEB-F9270A8C7A4E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841129077" sldId="481"/>
            <ac:spMk id="9" creationId="{9B3CB3BD-98E2-06F0-1AB7-1C70644D58AB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841129077" sldId="481"/>
            <ac:spMk id="10" creationId="{F57C47E5-E2F7-D764-3610-27748540AABE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841129077" sldId="481"/>
            <ac:spMk id="12" creationId="{BF4C77C5-6CE7-8A10-9827-1E20FEA124C5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841129077" sldId="481"/>
            <ac:spMk id="13" creationId="{0F7207DB-BC8F-A482-510E-1A0BE10ABC7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841129077" sldId="481"/>
            <ac:spMk id="15" creationId="{87B50BE2-FEB0-EEDA-5798-8350D3454C38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2760442666" sldId="482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60442666" sldId="482"/>
            <ac:spMk id="2" creationId="{897E4361-E6E7-5BB3-A55C-C27FA1F768F8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60442666" sldId="482"/>
            <ac:spMk id="4" creationId="{8D3BEFC5-4AEA-3382-5D74-258F3B70CC80}"/>
          </ac:spMkLst>
        </pc:spChg>
      </pc:sldChg>
      <pc:sldChg chg="modSp">
        <pc:chgData name="Cameron Midson" userId="510fe36d-201b-4d30-8c49-491c55367456" providerId="ADAL" clId="{93217E07-8A0E-5D7D-A37A-49773A2FEA36}" dt="2026-03-23T00:17:04.914" v="12"/>
        <pc:sldMkLst>
          <pc:docMk/>
          <pc:sldMk cId="774601381" sldId="483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4601381" sldId="483"/>
            <ac:spMk id="2" creationId="{4CCCF687-4E79-695A-3540-CC261F046F74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4601381" sldId="483"/>
            <ac:spMk id="3" creationId="{9C868EA0-6601-D096-DA6F-11CFB1D544C5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774601381" sldId="483"/>
            <ac:spMk id="7" creationId="{6F290762-5784-1646-B9F4-9F3DD4E8B57B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774601381" sldId="483"/>
            <ac:spMk id="8" creationId="{EE2CF27C-B0AE-8F11-512E-6D731C9D6992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774601381" sldId="483"/>
            <ac:spMk id="10" creationId="{298DA890-1B4C-8E6D-9FD0-759E7474F314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774601381" sldId="483"/>
            <ac:spMk id="13" creationId="{5222E7E7-F5B8-21BB-7364-990B4A3B8A88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774601381" sldId="483"/>
            <ac:spMk id="14" creationId="{014B6464-3D39-19CA-F748-2629DA328F07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774601381" sldId="483"/>
            <ac:spMk id="15" creationId="{637D645E-0454-BE8B-FF52-686F832DBEAA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774601381" sldId="483"/>
            <ac:spMk id="17" creationId="{AC962C97-5585-EE49-0F8F-3D19D6CF465D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774601381" sldId="483"/>
            <ac:spMk id="21" creationId="{16DF9654-D526-DE2D-CFB7-D0E28629824D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774601381" sldId="483"/>
            <ac:spMk id="22" creationId="{119954F9-00DD-9D15-ED3E-9A3D47AC9FB9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774601381" sldId="483"/>
            <ac:spMk id="25" creationId="{088DCFB0-326C-1737-FC52-65DC5B20B42D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3173305026" sldId="484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173305026" sldId="484"/>
            <ac:spMk id="2" creationId="{4CCCF687-4E79-695A-3540-CC261F046F74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173305026" sldId="484"/>
            <ac:spMk id="3" creationId="{9C868EA0-6601-D096-DA6F-11CFB1D544C5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173305026" sldId="484"/>
            <ac:spMk id="8" creationId="{B3E48E66-C308-BC09-1D77-5CD689F6A281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173305026" sldId="484"/>
            <ac:spMk id="9" creationId="{263AA5EF-8233-E829-BA17-0A29FA6E241E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173305026" sldId="484"/>
            <ac:spMk id="12" creationId="{6EA4F9EC-3E1C-ADBD-906E-12518B16D7E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173305026" sldId="484"/>
            <ac:spMk id="13" creationId="{3FB7697C-4CBD-7410-C38C-125750E5858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173305026" sldId="484"/>
            <ac:spMk id="14" creationId="{256114E2-9BCC-FB17-077D-5E7573CC940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173305026" sldId="484"/>
            <ac:spMk id="15" creationId="{94AA274C-8A1F-F8CF-E5AE-783D0A792821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173305026" sldId="484"/>
            <ac:spMk id="17" creationId="{4CF1657E-AC83-3250-2E12-775112878D1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173305026" sldId="484"/>
            <ac:spMk id="18" creationId="{CD671DD3-2CA4-3616-599D-EB97FE7606A8}"/>
          </ac:spMkLst>
        </pc:spChg>
      </pc:sldChg>
      <pc:sldChg chg="modSp modNotes modNotesTx">
        <pc:chgData name="Cameron Midson" userId="510fe36d-201b-4d30-8c49-491c55367456" providerId="ADAL" clId="{93217E07-8A0E-5D7D-A37A-49773A2FEA36}" dt="2026-03-23T00:23:19.389" v="45" actId="20577"/>
        <pc:sldMkLst>
          <pc:docMk/>
          <pc:sldMk cId="1316501046" sldId="485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316501046" sldId="485"/>
            <ac:spMk id="2" creationId="{1374F64B-836D-4AED-920A-CFA013B1A96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316501046" sldId="485"/>
            <ac:spMk id="10" creationId="{ED63674C-6EF1-4DC7-049E-94C85D6D3B1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316501046" sldId="485"/>
            <ac:spMk id="19" creationId="{9599D66E-55A8-24B9-E1FA-5FAACD277D8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316501046" sldId="485"/>
            <ac:spMk id="20" creationId="{26C70A0E-03C5-54CE-933E-98EC2E77E088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316501046" sldId="485"/>
            <ac:spMk id="21" creationId="{EEDA871A-821F-B5DF-7FFC-CAA5C467DDC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316501046" sldId="485"/>
            <ac:spMk id="22" creationId="{EC29185E-C7B8-62AE-0CEC-58750658D9B6}"/>
          </ac:spMkLst>
        </pc:spChg>
        <pc:spChg chg="mod">
          <ac:chgData name="Cameron Midson" userId="510fe36d-201b-4d30-8c49-491c55367456" providerId="ADAL" clId="{93217E07-8A0E-5D7D-A37A-49773A2FEA36}" dt="2026-03-23T00:17:07.714" v="13"/>
          <ac:spMkLst>
            <pc:docMk/>
            <pc:sldMk cId="1316501046" sldId="485"/>
            <ac:spMk id="23" creationId="{1AF6A217-F0A1-BC47-D99B-5B92D186B16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316501046" sldId="485"/>
            <ac:spMk id="24" creationId="{C0F6D6B4-DF2B-ABFA-1637-87F55F5B801E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316501046" sldId="485"/>
            <ac:spMk id="25" creationId="{EF48A1F7-5D1B-05C3-B8E1-1E734C3144F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316501046" sldId="485"/>
            <ac:spMk id="26" creationId="{883C6D72-055A-B7CA-04C0-427D461DBC51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316501046" sldId="485"/>
            <ac:spMk id="28" creationId="{9FF0F47D-E5A1-5869-676B-8D50DB12367B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316501046" sldId="485"/>
            <ac:spMk id="29" creationId="{AE60D30C-0B52-8822-E319-F50991D8E0C8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316501046" sldId="485"/>
            <ac:spMk id="30" creationId="{C92C6C7A-46AF-3A35-5134-8263300706C1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316501046" sldId="485"/>
            <ac:spMk id="31" creationId="{BB469845-8A3C-6E6A-0A92-8E2BF02CE68D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316501046" sldId="485"/>
            <ac:spMk id="32" creationId="{1FDED5B8-DEA2-37D5-A9B4-F15E28620072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316501046" sldId="485"/>
            <ac:spMk id="33" creationId="{A3383F36-4B79-BAEB-E119-76B1E98E1DC4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316501046" sldId="485"/>
            <ac:spMk id="68" creationId="{B4166A83-4870-7851-B295-14768B25E580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316501046" sldId="485"/>
            <ac:spMk id="69" creationId="{EAA64494-B0E3-7827-E467-6A244307A0C3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316501046" sldId="485"/>
            <ac:spMk id="72" creationId="{AF3B028F-A041-808A-15D3-444577C929C9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316501046" sldId="485"/>
            <ac:spMk id="76" creationId="{908F0A58-C129-2EDD-5D71-C076777D744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316501046" sldId="485"/>
            <ac:spMk id="82" creationId="{B1E750B5-4AE6-72BA-62A9-B86ADCF788F9}"/>
          </ac:spMkLst>
        </pc:spChg>
      </pc:sldChg>
      <pc:sldChg chg="modSp modNotes modNotesTx">
        <pc:chgData name="Cameron Midson" userId="510fe36d-201b-4d30-8c49-491c55367456" providerId="ADAL" clId="{93217E07-8A0E-5D7D-A37A-49773A2FEA36}" dt="2026-03-23T00:23:16.283" v="44" actId="20577"/>
        <pc:sldMkLst>
          <pc:docMk/>
          <pc:sldMk cId="3617909537" sldId="486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17909537" sldId="486"/>
            <ac:spMk id="2" creationId="{1374F64B-836D-4AED-920A-CFA013B1A962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3617909537" sldId="486"/>
            <ac:spMk id="3" creationId="{141858DA-72CA-D085-B875-3176DEE45DDD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3617909537" sldId="486"/>
            <ac:spMk id="7" creationId="{9BB99285-69A8-EFB8-F58D-7B34585ED88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17909537" sldId="486"/>
            <ac:spMk id="10" creationId="{ED63674C-6EF1-4DC7-049E-94C85D6D3B13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3617909537" sldId="486"/>
            <ac:spMk id="13" creationId="{7D736ED3-B17F-552B-7B44-C3C02BD53EAB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3617909537" sldId="486"/>
            <ac:spMk id="17" creationId="{A7CEE2DC-CEDB-D13A-AFE9-A12E4EB3767B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17909537" sldId="486"/>
            <ac:spMk id="19" creationId="{9599D66E-55A8-24B9-E1FA-5FAACD277D8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17909537" sldId="486"/>
            <ac:spMk id="20" creationId="{26C70A0E-03C5-54CE-933E-98EC2E77E088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17909537" sldId="486"/>
            <ac:spMk id="21" creationId="{EEDA871A-821F-B5DF-7FFC-CAA5C467DDC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17909537" sldId="486"/>
            <ac:spMk id="22" creationId="{EC29185E-C7B8-62AE-0CEC-58750658D9B6}"/>
          </ac:spMkLst>
        </pc:spChg>
        <pc:spChg chg="mod">
          <ac:chgData name="Cameron Midson" userId="510fe36d-201b-4d30-8c49-491c55367456" providerId="ADAL" clId="{93217E07-8A0E-5D7D-A37A-49773A2FEA36}" dt="2026-03-23T00:17:07.714" v="13"/>
          <ac:spMkLst>
            <pc:docMk/>
            <pc:sldMk cId="3617909537" sldId="486"/>
            <ac:spMk id="23" creationId="{1AF6A217-F0A1-BC47-D99B-5B92D186B16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17909537" sldId="486"/>
            <ac:spMk id="24" creationId="{C0F6D6B4-DF2B-ABFA-1637-87F55F5B801E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17909537" sldId="486"/>
            <ac:spMk id="25" creationId="{EF48A1F7-5D1B-05C3-B8E1-1E734C3144F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17909537" sldId="486"/>
            <ac:spMk id="26" creationId="{883C6D72-055A-B7CA-04C0-427D461DBC51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17909537" sldId="486"/>
            <ac:spMk id="27" creationId="{981A22D5-A05D-2AC8-1D9B-2EEA20B620D3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3617909537" sldId="486"/>
            <ac:spMk id="30" creationId="{C92C6C7A-46AF-3A35-5134-8263300706C1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3617909537" sldId="486"/>
            <ac:spMk id="31" creationId="{BB469845-8A3C-6E6A-0A92-8E2BF02CE68D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3617909537" sldId="486"/>
            <ac:spMk id="32" creationId="{1FDED5B8-DEA2-37D5-A9B4-F15E28620072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3617909537" sldId="486"/>
            <ac:spMk id="34" creationId="{57AB0089-0C95-3003-8B6D-A945BD491DA6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3617909537" sldId="486"/>
            <ac:spMk id="35" creationId="{57C4C26D-9F5D-1943-167D-121A7E227341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4047156930" sldId="487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047156930" sldId="487"/>
            <ac:spMk id="3" creationId="{1BE16FED-717B-55A7-D1A9-BBEF504C7E0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047156930" sldId="487"/>
            <ac:spMk id="5" creationId="{E28D3BE0-22DC-47F7-8C05-1D8289B9D1D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047156930" sldId="487"/>
            <ac:spMk id="6" creationId="{F8338ADC-29D5-FEA7-AB85-2DDBBDC5F5C8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047156930" sldId="487"/>
            <ac:spMk id="8" creationId="{CFE10FBB-F0C8-5DA0-7A1F-C4267C9A35F1}"/>
          </ac:spMkLst>
        </pc:spChg>
      </pc:sldChg>
      <pc:sldChg chg="modSp">
        <pc:chgData name="Cameron Midson" userId="510fe36d-201b-4d30-8c49-491c55367456" providerId="ADAL" clId="{93217E07-8A0E-5D7D-A37A-49773A2FEA36}" dt="2026-03-23T00:17:04.914" v="12"/>
        <pc:sldMkLst>
          <pc:docMk/>
          <pc:sldMk cId="2774082052" sldId="488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74082052" sldId="488"/>
            <ac:spMk id="2" creationId="{3655ADAA-EDEF-566E-4E17-248B177B314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74082052" sldId="488"/>
            <ac:spMk id="5" creationId="{23EE2FEA-9F01-180A-314E-9CF7858D9681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74082052" sldId="488"/>
            <ac:spMk id="6" creationId="{4D743CE5-9C02-9C02-F1A1-4FF8D7E65F70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74082052" sldId="488"/>
            <ac:spMk id="7" creationId="{F6406E90-C949-2AA4-83F6-8CC327C1015C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74082052" sldId="488"/>
            <ac:spMk id="9" creationId="{E1CC63B9-E3FB-CB15-057D-F361E40E1AF6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74082052" sldId="488"/>
            <ac:spMk id="11" creationId="{9164B5A2-8758-BA15-FAD4-136C47525FC5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2774082052" sldId="488"/>
            <ac:spMk id="18" creationId="{5718CCF4-1352-1BA6-417A-1C95B8B8752E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74082052" sldId="488"/>
            <ac:spMk id="21" creationId="{1B8957C1-4392-DB8D-CB54-5FD50DFE830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74082052" sldId="488"/>
            <ac:spMk id="22" creationId="{CFB6C7DC-DF2E-F6A2-DFD8-7C2B8566A411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74082052" sldId="488"/>
            <ac:spMk id="23" creationId="{996E34F2-6822-8B9D-796F-20F659598B1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74082052" sldId="488"/>
            <ac:spMk id="24" creationId="{072AADC2-505C-47E3-B876-05ADB8580ADD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4031279699" sldId="489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031279699" sldId="489"/>
            <ac:spMk id="2" creationId="{6D537985-A33E-C105-7BEB-09D7FB713FA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031279699" sldId="489"/>
            <ac:spMk id="3" creationId="{7C8480C7-DD09-8474-C98A-392FD5BADBEF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031279699" sldId="489"/>
            <ac:spMk id="4" creationId="{D4E3C8A1-59EE-6837-1E58-7EB4D8376188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2202856945" sldId="490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202856945" sldId="490"/>
            <ac:spMk id="2" creationId="{6D537985-A33E-C105-7BEB-09D7FB713FA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202856945" sldId="490"/>
            <ac:spMk id="3" creationId="{7C8480C7-DD09-8474-C98A-392FD5BADBEF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202856945" sldId="490"/>
            <ac:spMk id="4" creationId="{D4E3C8A1-59EE-6837-1E58-7EB4D8376188}"/>
          </ac:spMkLst>
        </pc:spChg>
      </pc:sldChg>
      <pc:sldChg chg="modSp modNotes modNotesTx">
        <pc:chgData name="Cameron Midson" userId="510fe36d-201b-4d30-8c49-491c55367456" providerId="ADAL" clId="{93217E07-8A0E-5D7D-A37A-49773A2FEA36}" dt="2026-03-23T00:23:36.608" v="46" actId="20577"/>
        <pc:sldMkLst>
          <pc:docMk/>
          <pc:sldMk cId="771076935" sldId="491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71076935" sldId="491"/>
            <ac:spMk id="4" creationId="{5789F4C2-6187-4D99-9661-821741FA63FC}"/>
          </ac:spMkLst>
        </pc:spChg>
      </pc:sldChg>
      <pc:sldChg chg="modSp">
        <pc:chgData name="Cameron Midson" userId="510fe36d-201b-4d30-8c49-491c55367456" providerId="ADAL" clId="{93217E07-8A0E-5D7D-A37A-49773A2FEA36}" dt="2026-03-23T00:17:02.192" v="11"/>
        <pc:sldMkLst>
          <pc:docMk/>
          <pc:sldMk cId="3813272819" sldId="492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813272819" sldId="492"/>
            <ac:spMk id="2" creationId="{6D537985-A33E-C105-7BEB-09D7FB713FA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813272819" sldId="492"/>
            <ac:spMk id="4" creationId="{D4E3C8A1-59EE-6837-1E58-7EB4D8376188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813272819" sldId="492"/>
            <ac:spMk id="5" creationId="{D339D488-4215-A69D-F857-6E9B91FD181D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813272819" sldId="492"/>
            <ac:spMk id="6" creationId="{89124143-DEB8-EFD4-FF59-EB52B7FB9664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813272819" sldId="492"/>
            <ac:spMk id="7" creationId="{B6F77028-8351-EB8F-8748-C4A3C6B520FD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2321977512" sldId="493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321977512" sldId="493"/>
            <ac:spMk id="2" creationId="{0EFD9478-B5B7-A173-2470-E7941047AAC0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321977512" sldId="493"/>
            <ac:spMk id="3" creationId="{1BE16FED-717B-55A7-D1A9-BBEF504C7E0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321977512" sldId="493"/>
            <ac:spMk id="10" creationId="{5E127019-959E-4FD8-7962-19702A30B52F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426377799" sldId="494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26377799" sldId="494"/>
            <ac:spMk id="2" creationId="{0EFD9478-B5B7-A173-2470-E7941047AAC0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26377799" sldId="494"/>
            <ac:spMk id="3" creationId="{1BE16FED-717B-55A7-D1A9-BBEF504C7E0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26377799" sldId="494"/>
            <ac:spMk id="5" creationId="{E28D3BE0-22DC-47F7-8C05-1D8289B9D1DA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3793152672" sldId="495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793152672" sldId="495"/>
            <ac:spMk id="2" creationId="{3655ADAA-EDEF-566E-4E17-248B177B314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793152672" sldId="495"/>
            <ac:spMk id="4" creationId="{87E1C029-5A54-1DFD-1415-7B374B9C5CFB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793152672" sldId="495"/>
            <ac:spMk id="9" creationId="{E1CC63B9-E3FB-CB15-057D-F361E40E1AF6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793152672" sldId="495"/>
            <ac:spMk id="10" creationId="{0C10486C-1CC1-C33A-9F64-7DEE43C593F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793152672" sldId="495"/>
            <ac:spMk id="17" creationId="{DB45DC79-2311-B88D-0356-189871D92E2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793152672" sldId="495"/>
            <ac:spMk id="19" creationId="{6CE324FD-05EC-0216-23BA-5C31C6140DEB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793152672" sldId="495"/>
            <ac:spMk id="20" creationId="{7063D563-1749-D6F8-EADF-FBBC1DD4FD1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793152672" sldId="495"/>
            <ac:spMk id="21" creationId="{1B8957C1-4392-DB8D-CB54-5FD50DFE830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793152672" sldId="495"/>
            <ac:spMk id="22" creationId="{CFB6C7DC-DF2E-F6A2-DFD8-7C2B8566A411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793152672" sldId="495"/>
            <ac:spMk id="26" creationId="{93804484-7230-BEF1-2D60-09ACE7B57C21}"/>
          </ac:spMkLst>
        </pc:spChg>
      </pc:sldChg>
      <pc:sldChg chg="modSp">
        <pc:chgData name="Cameron Midson" userId="510fe36d-201b-4d30-8c49-491c55367456" providerId="ADAL" clId="{93217E07-8A0E-5D7D-A37A-49773A2FEA36}" dt="2026-03-23T00:17:02.192" v="11"/>
        <pc:sldMkLst>
          <pc:docMk/>
          <pc:sldMk cId="488582420" sldId="497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88582420" sldId="497"/>
            <ac:spMk id="3" creationId="{418D07DB-AFA9-29E7-BE9D-8D76395B34BF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88582420" sldId="497"/>
            <ac:spMk id="4" creationId="{D80E36CA-E96C-6C5E-55B8-220A08057ADB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88582420" sldId="497"/>
            <ac:spMk id="7" creationId="{C6491229-0ECE-8CA7-20BB-66E2C0B0C7B3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88582420" sldId="497"/>
            <ac:spMk id="9" creationId="{DADDFB50-B480-B07B-AAAD-CDC9900408A3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88582420" sldId="497"/>
            <ac:spMk id="20" creationId="{EC64281A-8511-AB7F-12BA-282EED2A8AF4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2596307890" sldId="502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596307890" sldId="502"/>
            <ac:spMk id="3" creationId="{11727CE9-FD85-B243-D145-CF94A308CB6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596307890" sldId="502"/>
            <ac:spMk id="4" creationId="{66FF640A-A75E-9AF8-758A-E146D2D06B2E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2676520793" sldId="503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676520793" sldId="503"/>
            <ac:spMk id="3" creationId="{B120C58F-466F-55C0-4575-76877134BF8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676520793" sldId="503"/>
            <ac:spMk id="4" creationId="{8716F109-A448-CAC8-9681-E9BD5363A895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2141217806" sldId="504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141217806" sldId="504"/>
            <ac:spMk id="3" creationId="{EB7D07CB-0B78-E024-E7C4-4254A5A0C960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141217806" sldId="504"/>
            <ac:spMk id="4" creationId="{68DE83A3-80F5-1DD6-4DDB-E56BE6A8AB12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260829201" sldId="505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60829201" sldId="505"/>
            <ac:spMk id="3" creationId="{AC06F673-31AE-C52D-182B-6743C8D3241E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60829201" sldId="505"/>
            <ac:spMk id="4" creationId="{AB4DC14C-707F-7780-7885-291856EC9657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3678509664" sldId="506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78509664" sldId="506"/>
            <ac:spMk id="3" creationId="{90BD6BBA-9C9F-99EF-C3F1-562B4F53CA0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678509664" sldId="506"/>
            <ac:spMk id="4" creationId="{D1ADA668-01F4-8848-5272-81E9BD030AD7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1360875355" sldId="509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360875355" sldId="509"/>
            <ac:spMk id="3" creationId="{028B182D-C4FA-2E87-FCF8-F8AD373604B6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291081657" sldId="510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91081657" sldId="510"/>
            <ac:spMk id="3" creationId="{8FBF4245-2335-B13F-E4CC-6D3169B42914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91081657" sldId="510"/>
            <ac:spMk id="4" creationId="{65E24258-4FF7-CD35-9A03-AAACCB35831F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91081657" sldId="510"/>
            <ac:spMk id="7" creationId="{FD661DB1-1AE4-2A48-DE18-504C68F233D2}"/>
          </ac:spMkLst>
        </pc:spChg>
      </pc:sldChg>
      <pc:sldChg chg="modSp mod">
        <pc:chgData name="Cameron Midson" userId="510fe36d-201b-4d30-8c49-491c55367456" providerId="ADAL" clId="{93217E07-8A0E-5D7D-A37A-49773A2FEA36}" dt="2026-03-23T00:19:10.115" v="21" actId="113"/>
        <pc:sldMkLst>
          <pc:docMk/>
          <pc:sldMk cId="1856587850" sldId="511"/>
        </pc:sldMkLst>
        <pc:spChg chg="mod">
          <ac:chgData name="Cameron Midson" userId="510fe36d-201b-4d30-8c49-491c55367456" providerId="ADAL" clId="{93217E07-8A0E-5D7D-A37A-49773A2FEA36}" dt="2026-03-23T00:19:10.115" v="21" actId="113"/>
          <ac:spMkLst>
            <pc:docMk/>
            <pc:sldMk cId="1856587850" sldId="511"/>
            <ac:spMk id="2" creationId="{1EF37069-540F-3C87-A47F-71F891D855D9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56587850" sldId="511"/>
            <ac:spMk id="7" creationId="{A2E8F639-5D83-970E-393D-D3DA42684E4E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56587850" sldId="511"/>
            <ac:spMk id="8" creationId="{126F4DE8-D4DD-685D-CCF7-B263283FBF37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56587850" sldId="511"/>
            <ac:spMk id="10" creationId="{6885B006-DC85-8938-F272-B9A6D0E0020F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56587850" sldId="511"/>
            <ac:spMk id="11" creationId="{48E6731A-8627-C7CC-E3D5-51D9473FA240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56587850" sldId="511"/>
            <ac:spMk id="12" creationId="{FF8802DC-F015-EE59-B860-950D333F6BA7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56587850" sldId="511"/>
            <ac:spMk id="13" creationId="{8A7AC874-BA3F-79E4-4139-15D04768B933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56587850" sldId="511"/>
            <ac:spMk id="14" creationId="{90D927FB-A416-7C58-1BB7-0B4407E42A0A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56587850" sldId="511"/>
            <ac:spMk id="16" creationId="{06CB8D18-E561-70B9-2E43-6F941CA6E254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56587850" sldId="511"/>
            <ac:spMk id="18" creationId="{4A671505-BFC5-3896-AB14-CC83014B31CD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56587850" sldId="511"/>
            <ac:spMk id="19" creationId="{A8EFD940-6CD9-DF9D-73E2-7F68DD6DAC3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856587850" sldId="511"/>
            <ac:spMk id="22" creationId="{D28A452F-5C20-386F-963F-CEF96D4A9798}"/>
          </ac:spMkLst>
        </pc:spChg>
      </pc:sldChg>
      <pc:sldChg chg="modSp mod">
        <pc:chgData name="Cameron Midson" userId="510fe36d-201b-4d30-8c49-491c55367456" providerId="ADAL" clId="{93217E07-8A0E-5D7D-A37A-49773A2FEA36}" dt="2026-03-23T00:19:32.366" v="23" actId="2711"/>
        <pc:sldMkLst>
          <pc:docMk/>
          <pc:sldMk cId="2788012413" sldId="515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88012413" sldId="515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8012413" sldId="515"/>
            <ac:spMk id="4" creationId="{06D9044B-19C1-C835-1A81-96A0008531CB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8012413" sldId="515"/>
            <ac:spMk id="6" creationId="{6A76F796-5E38-5679-4FBA-97AD2B0459AA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8012413" sldId="515"/>
            <ac:spMk id="8" creationId="{FD314BE5-0E31-1399-4ED1-E5979907C242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8012413" sldId="515"/>
            <ac:spMk id="9" creationId="{11FBA866-36A9-6EF8-54E2-DB7B3D8637CD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8012413" sldId="515"/>
            <ac:spMk id="12" creationId="{523F692A-A7B9-B6F9-3C3E-820FA94CA13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8012413" sldId="515"/>
            <ac:spMk id="13" creationId="{763B398C-C438-0204-15EA-622F7C9BE7A2}"/>
          </ac:spMkLst>
        </pc:spChg>
        <pc:spChg chg="mod">
          <ac:chgData name="Cameron Midson" userId="510fe36d-201b-4d30-8c49-491c55367456" providerId="ADAL" clId="{93217E07-8A0E-5D7D-A37A-49773A2FEA36}" dt="2026-03-23T00:19:32.366" v="23" actId="2711"/>
          <ac:spMkLst>
            <pc:docMk/>
            <pc:sldMk cId="2788012413" sldId="515"/>
            <ac:spMk id="21" creationId="{5E165CAF-E36F-3D2E-A3DB-3F158CEA00E4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8012413" sldId="515"/>
            <ac:spMk id="23" creationId="{DC27DDC8-E0B1-4AA2-7094-ED48EC2A6648}"/>
          </ac:spMkLst>
        </pc:spChg>
      </pc:sldChg>
      <pc:sldChg chg="modSp mod">
        <pc:chgData name="Cameron Midson" userId="510fe36d-201b-4d30-8c49-491c55367456" providerId="ADAL" clId="{93217E07-8A0E-5D7D-A37A-49773A2FEA36}" dt="2026-03-23T00:19:36.229" v="24" actId="113"/>
        <pc:sldMkLst>
          <pc:docMk/>
          <pc:sldMk cId="1488632776" sldId="516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488632776" sldId="516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488632776" sldId="516"/>
            <ac:spMk id="3" creationId="{2FB7305A-FD65-0167-38DC-1F2F9117D109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488632776" sldId="516"/>
            <ac:spMk id="4" creationId="{E0CB1AB2-AABE-4F28-3E58-8E9D89777F84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488632776" sldId="516"/>
            <ac:spMk id="6" creationId="{F7AFB5F8-5DB2-5913-DA43-DE0890612824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488632776" sldId="516"/>
            <ac:spMk id="7" creationId="{DE4940BF-403B-2123-B107-BBAB76AA688D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488632776" sldId="516"/>
            <ac:spMk id="9" creationId="{6B8E67B0-6922-B496-27A9-2AF9643EE63F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488632776" sldId="516"/>
            <ac:spMk id="10" creationId="{CFF95956-6B21-2E47-F981-A18964FF9FCF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488632776" sldId="516"/>
            <ac:spMk id="11" creationId="{5EC4DF4C-D1DB-93C1-BB4E-6BB13631BFAE}"/>
          </ac:spMkLst>
        </pc:spChg>
        <pc:spChg chg="mod">
          <ac:chgData name="Cameron Midson" userId="510fe36d-201b-4d30-8c49-491c55367456" providerId="ADAL" clId="{93217E07-8A0E-5D7D-A37A-49773A2FEA36}" dt="2026-03-23T00:19:36.229" v="24" actId="113"/>
          <ac:spMkLst>
            <pc:docMk/>
            <pc:sldMk cId="1488632776" sldId="516"/>
            <ac:spMk id="13" creationId="{E810011F-7250-2B08-775A-A42F12CB0096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488632776" sldId="516"/>
            <ac:spMk id="19" creationId="{BEF63673-A7BC-CD02-1CE5-3753E7FEFCE8}"/>
          </ac:spMkLst>
        </pc:spChg>
      </pc:sldChg>
      <pc:sldChg chg="modSp mod modNotes modNotesTx">
        <pc:chgData name="Cameron Midson" userId="510fe36d-201b-4d30-8c49-491c55367456" providerId="ADAL" clId="{93217E07-8A0E-5D7D-A37A-49773A2FEA36}" dt="2026-03-23T00:23:59.437" v="48" actId="20577"/>
        <pc:sldMkLst>
          <pc:docMk/>
          <pc:sldMk cId="1274851542" sldId="525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274851542" sldId="525"/>
            <ac:spMk id="2" creationId="{57CE5D63-59C4-C391-8D71-CEE501EF727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274851542" sldId="525"/>
            <ac:spMk id="4" creationId="{5789F4C2-6187-4D99-9661-821741FA63FC}"/>
          </ac:spMkLst>
        </pc:spChg>
        <pc:spChg chg="mod">
          <ac:chgData name="Cameron Midson" userId="510fe36d-201b-4d30-8c49-491c55367456" providerId="ADAL" clId="{93217E07-8A0E-5D7D-A37A-49773A2FEA36}" dt="2026-03-23T00:15:34.106" v="3" actId="2711"/>
          <ac:spMkLst>
            <pc:docMk/>
            <pc:sldMk cId="1274851542" sldId="525"/>
            <ac:spMk id="6" creationId="{D6C6D7CD-855F-45D5-B346-71223F407688}"/>
          </ac:spMkLst>
        </pc:spChg>
      </pc:sldChg>
      <pc:sldChg chg="modSp">
        <pc:chgData name="Cameron Midson" userId="510fe36d-201b-4d30-8c49-491c55367456" providerId="ADAL" clId="{93217E07-8A0E-5D7D-A37A-49773A2FEA36}" dt="2026-03-23T00:17:04.914" v="12"/>
        <pc:sldMkLst>
          <pc:docMk/>
          <pc:sldMk cId="467990295" sldId="533"/>
        </pc:sldMkLst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467990295" sldId="533"/>
            <ac:spMk id="3" creationId="{C9E5F734-CA31-7ED6-FC03-E451E9BFF30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67990295" sldId="533"/>
            <ac:spMk id="4" creationId="{E313ECB7-AC99-DFF6-F86B-C08C5CCA1E59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467990295" sldId="533"/>
            <ac:spMk id="8" creationId="{6A0ADE7C-C6DB-91BE-3BD9-C5E74D7E0AA8}"/>
          </ac:spMkLst>
        </pc:spChg>
      </pc:sldChg>
      <pc:sldChg chg="modSp mod">
        <pc:chgData name="Cameron Midson" userId="510fe36d-201b-4d30-8c49-491c55367456" providerId="ADAL" clId="{93217E07-8A0E-5D7D-A37A-49773A2FEA36}" dt="2026-03-23T00:22:24.101" v="41" actId="113"/>
        <pc:sldMkLst>
          <pc:docMk/>
          <pc:sldMk cId="1197068376" sldId="534"/>
        </pc:sldMkLst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197068376" sldId="534"/>
            <ac:spMk id="2" creationId="{94D27B56-B3DE-134E-87C7-3C55337C2539}"/>
          </ac:spMkLst>
        </pc:spChg>
        <pc:spChg chg="mod">
          <ac:chgData name="Cameron Midson" userId="510fe36d-201b-4d30-8c49-491c55367456" providerId="ADAL" clId="{93217E07-8A0E-5D7D-A37A-49773A2FEA36}" dt="2026-03-23T00:17:04.914" v="12"/>
          <ac:spMkLst>
            <pc:docMk/>
            <pc:sldMk cId="1197068376" sldId="534"/>
            <ac:spMk id="3" creationId="{4D438C2A-B8D6-44AF-DFD6-3B95F52EDC76}"/>
          </ac:spMkLst>
        </pc:spChg>
        <pc:spChg chg="mod">
          <ac:chgData name="Cameron Midson" userId="510fe36d-201b-4d30-8c49-491c55367456" providerId="ADAL" clId="{93217E07-8A0E-5D7D-A37A-49773A2FEA36}" dt="2026-03-23T00:22:03.713" v="37" actId="113"/>
          <ac:spMkLst>
            <pc:docMk/>
            <pc:sldMk cId="1197068376" sldId="534"/>
            <ac:spMk id="4" creationId="{954197B3-2884-3ED0-05FE-923CB23FC38A}"/>
          </ac:spMkLst>
        </pc:spChg>
        <pc:spChg chg="mod">
          <ac:chgData name="Cameron Midson" userId="510fe36d-201b-4d30-8c49-491c55367456" providerId="ADAL" clId="{93217E07-8A0E-5D7D-A37A-49773A2FEA36}" dt="2026-03-23T00:21:56.408" v="36" actId="14100"/>
          <ac:spMkLst>
            <pc:docMk/>
            <pc:sldMk cId="1197068376" sldId="534"/>
            <ac:spMk id="9" creationId="{2ECB5415-152F-A1DB-105C-7EC77FFBFE6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197068376" sldId="534"/>
            <ac:spMk id="13" creationId="{E0D98896-7E5A-B182-272F-D88FA428FF8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197068376" sldId="534"/>
            <ac:spMk id="14" creationId="{5A8F2A36-CDC1-09EE-6566-077970186B26}"/>
          </ac:spMkLst>
        </pc:spChg>
        <pc:spChg chg="mod">
          <ac:chgData name="Cameron Midson" userId="510fe36d-201b-4d30-8c49-491c55367456" providerId="ADAL" clId="{93217E07-8A0E-5D7D-A37A-49773A2FEA36}" dt="2026-03-23T00:22:09.709" v="38" actId="113"/>
          <ac:spMkLst>
            <pc:docMk/>
            <pc:sldMk cId="1197068376" sldId="534"/>
            <ac:spMk id="15" creationId="{46AA8E70-C895-E276-F8ED-1B8965E98614}"/>
          </ac:spMkLst>
        </pc:spChg>
        <pc:spChg chg="mod">
          <ac:chgData name="Cameron Midson" userId="510fe36d-201b-4d30-8c49-491c55367456" providerId="ADAL" clId="{93217E07-8A0E-5D7D-A37A-49773A2FEA36}" dt="2026-03-23T00:22:16.775" v="39" actId="113"/>
          <ac:spMkLst>
            <pc:docMk/>
            <pc:sldMk cId="1197068376" sldId="534"/>
            <ac:spMk id="16" creationId="{8FFD1337-262F-4BF3-B8D5-F5E52F847E3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197068376" sldId="534"/>
            <ac:spMk id="19" creationId="{69F20828-ECD2-55CD-CCB0-C9CC8E5A44AC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197068376" sldId="534"/>
            <ac:spMk id="20" creationId="{0A56D469-07FE-0EC5-D292-77446A1ED2E5}"/>
          </ac:spMkLst>
        </pc:spChg>
        <pc:spChg chg="mod">
          <ac:chgData name="Cameron Midson" userId="510fe36d-201b-4d30-8c49-491c55367456" providerId="ADAL" clId="{93217E07-8A0E-5D7D-A37A-49773A2FEA36}" dt="2026-03-23T00:22:20.162" v="40" actId="113"/>
          <ac:spMkLst>
            <pc:docMk/>
            <pc:sldMk cId="1197068376" sldId="534"/>
            <ac:spMk id="22" creationId="{3F9E0B14-470A-9D21-FEB9-ACDEAA95669A}"/>
          </ac:spMkLst>
        </pc:spChg>
        <pc:spChg chg="mod">
          <ac:chgData name="Cameron Midson" userId="510fe36d-201b-4d30-8c49-491c55367456" providerId="ADAL" clId="{93217E07-8A0E-5D7D-A37A-49773A2FEA36}" dt="2026-03-23T00:22:24.101" v="41" actId="113"/>
          <ac:spMkLst>
            <pc:docMk/>
            <pc:sldMk cId="1197068376" sldId="534"/>
            <ac:spMk id="23" creationId="{3207A9A2-DAB0-16FC-5610-A6D300AA644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197068376" sldId="534"/>
            <ac:spMk id="25" creationId="{1864E0B4-EAD8-EB9B-4608-CF1EAD74D90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197068376" sldId="534"/>
            <ac:spMk id="26" creationId="{E0ED8729-282C-59DD-69FB-12CEE1336969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197068376" sldId="534"/>
            <ac:spMk id="28" creationId="{DC9001D7-0D0C-8B1A-EB2B-052FF17F0813}"/>
          </ac:spMkLst>
        </pc:spChg>
      </pc:sldChg>
      <pc:sldChg chg="modSp">
        <pc:chgData name="Cameron Midson" userId="510fe36d-201b-4d30-8c49-491c55367456" providerId="ADAL" clId="{93217E07-8A0E-5D7D-A37A-49773A2FEA36}" dt="2026-03-23T00:17:02.192" v="11"/>
        <pc:sldMkLst>
          <pc:docMk/>
          <pc:sldMk cId="2707692902" sldId="535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07692902" sldId="535"/>
            <ac:spMk id="3" creationId="{7D0FD986-0DD7-57E1-9E11-37EDAEE27F70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07692902" sldId="535"/>
            <ac:spMk id="4" creationId="{C4E70153-53DF-3E59-9E7A-D9F6530000AB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07692902" sldId="535"/>
            <ac:spMk id="5" creationId="{6DFB0947-1272-2657-088D-59F8FA9F0C5E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3043444319" sldId="536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043444319" sldId="536"/>
            <ac:spMk id="4" creationId="{C4E70153-53DF-3E59-9E7A-D9F6530000AB}"/>
          </ac:spMkLst>
        </pc:spChg>
      </pc:sldChg>
      <pc:sldChg chg="modSp">
        <pc:chgData name="Cameron Midson" userId="510fe36d-201b-4d30-8c49-491c55367456" providerId="ADAL" clId="{93217E07-8A0E-5D7D-A37A-49773A2FEA36}" dt="2026-03-23T00:17:02.192" v="11"/>
        <pc:sldMkLst>
          <pc:docMk/>
          <pc:sldMk cId="2462069580" sldId="537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462069580" sldId="537"/>
            <ac:spMk id="3" creationId="{418D07DB-AFA9-29E7-BE9D-8D76395B34BF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462069580" sldId="537"/>
            <ac:spMk id="7" creationId="{EACAE24D-9E39-7B91-9E2F-4656FD6CCB44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462069580" sldId="537"/>
            <ac:spMk id="8" creationId="{7AA17686-F136-7D2F-D484-0112F31EC5EB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462069580" sldId="537"/>
            <ac:spMk id="9" creationId="{81A67D82-4F4F-04F2-A0DB-872B646194A5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462069580" sldId="537"/>
            <ac:spMk id="12" creationId="{4576C0C9-0169-D244-3384-4D468580EB0D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2302691508" sldId="538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302691508" sldId="538"/>
            <ac:spMk id="3" creationId="{08EEAC49-FBD0-DD02-555D-7704DC628649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302691508" sldId="538"/>
            <ac:spMk id="4" creationId="{F74138E8-47D8-F7F5-E53A-C79DA2177005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3220800900" sldId="539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20800900" sldId="539"/>
            <ac:spMk id="3" creationId="{5975B6BC-6483-8D6E-BF84-56E92EE7BFB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20800900" sldId="539"/>
            <ac:spMk id="4" creationId="{085A3FBF-5B51-9920-8E75-0852CDFF6046}"/>
          </ac:spMkLst>
        </pc:spChg>
      </pc:sldChg>
      <pc:sldChg chg="modSp">
        <pc:chgData name="Cameron Midson" userId="510fe36d-201b-4d30-8c49-491c55367456" providerId="ADAL" clId="{93217E07-8A0E-5D7D-A37A-49773A2FEA36}" dt="2026-03-23T00:17:02.192" v="11"/>
        <pc:sldMkLst>
          <pc:docMk/>
          <pc:sldMk cId="2448794107" sldId="540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448794107" sldId="540"/>
            <ac:spMk id="4" creationId="{152C317A-9FD1-76B9-7F9E-66BAB4160F83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448794107" sldId="540"/>
            <ac:spMk id="6" creationId="{1062666E-B34B-DE42-F2A0-4A047DD1E6C5}"/>
          </ac:spMkLst>
        </pc:spChg>
      </pc:sldChg>
      <pc:sldChg chg="modSp">
        <pc:chgData name="Cameron Midson" userId="510fe36d-201b-4d30-8c49-491c55367456" providerId="ADAL" clId="{93217E07-8A0E-5D7D-A37A-49773A2FEA36}" dt="2026-03-23T00:17:02.192" v="11"/>
        <pc:sldMkLst>
          <pc:docMk/>
          <pc:sldMk cId="3218329405" sldId="541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18329405" sldId="541"/>
            <ac:spMk id="3" creationId="{B6C6740C-7AB3-72F3-39C3-728219013832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218329405" sldId="541"/>
            <ac:spMk id="4" creationId="{55655C87-0B54-D323-FA06-81664D304BF5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4233658271" sldId="542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233658271" sldId="542"/>
            <ac:spMk id="3" creationId="{4A9DCAE2-6EBB-D47D-CEEC-7FECD35B67CC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233658271" sldId="542"/>
            <ac:spMk id="4" creationId="{91E3FADA-43E1-9E62-B5CB-B3203D6B44EC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662154760" sldId="543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662154760" sldId="543"/>
            <ac:spMk id="3" creationId="{0A1C769B-69ED-7EC0-81CD-188AE7BA298D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662154760" sldId="543"/>
            <ac:spMk id="4" creationId="{F40C1056-4ADB-1687-59F2-76D23C1DBE01}"/>
          </ac:spMkLst>
        </pc:spChg>
      </pc:sldChg>
      <pc:sldChg chg="modSp modNotes modNotesTx">
        <pc:chgData name="Cameron Midson" userId="510fe36d-201b-4d30-8c49-491c55367456" providerId="ADAL" clId="{93217E07-8A0E-5D7D-A37A-49773A2FEA36}" dt="2026-03-23T00:23:55.193" v="47" actId="20577"/>
        <pc:sldMkLst>
          <pc:docMk/>
          <pc:sldMk cId="2435630019" sldId="544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435630019" sldId="544"/>
            <ac:spMk id="2" creationId="{57CE5D63-59C4-C391-8D71-CEE501EF727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435630019" sldId="544"/>
            <ac:spMk id="4" creationId="{5789F4C2-6187-4D99-9661-821741FA63FC}"/>
          </ac:spMkLst>
        </pc:spChg>
      </pc:sldChg>
      <pc:sldChg chg="modSp">
        <pc:chgData name="Cameron Midson" userId="510fe36d-201b-4d30-8c49-491c55367456" providerId="ADAL" clId="{93217E07-8A0E-5D7D-A37A-49773A2FEA36}" dt="2026-03-23T00:17:02.192" v="11"/>
        <pc:sldMkLst>
          <pc:docMk/>
          <pc:sldMk cId="2262073160" sldId="545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262073160" sldId="545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262073160" sldId="545"/>
            <ac:spMk id="10" creationId="{CDA454BA-C57D-F892-5A87-4E89837F0D21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262073160" sldId="545"/>
            <ac:spMk id="14" creationId="{3DD6633A-7825-FD5A-7840-CF8C21626131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262073160" sldId="545"/>
            <ac:spMk id="16" creationId="{B46CC802-77EB-C09D-AFD9-FC95B382B0A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262073160" sldId="545"/>
            <ac:spMk id="18" creationId="{9CF3E3F5-F08B-FE27-FC27-D4E6D4A66279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262073160" sldId="545"/>
            <ac:spMk id="20" creationId="{0CE4ADEA-0858-AEA7-1896-CEE85700FBD5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262073160" sldId="545"/>
            <ac:spMk id="21" creationId="{69065E43-B559-FD39-F8E0-B222E0F12F6B}"/>
          </ac:spMkLst>
        </pc:spChg>
      </pc:sldChg>
      <pc:sldChg chg="modSp modNotes modNotesTx">
        <pc:chgData name="Cameron Midson" userId="510fe36d-201b-4d30-8c49-491c55367456" providerId="ADAL" clId="{93217E07-8A0E-5D7D-A37A-49773A2FEA36}" dt="2026-03-23T00:24:27.548" v="49" actId="20577"/>
        <pc:sldMkLst>
          <pc:docMk/>
          <pc:sldMk cId="714218978" sldId="547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714218978" sldId="547"/>
            <ac:spMk id="2" creationId="{57CE5D63-59C4-C391-8D71-CEE501EF727A}"/>
          </ac:spMkLst>
        </pc:spChg>
        <pc:spChg chg="mod">
          <ac:chgData name="Cameron Midson" userId="510fe36d-201b-4d30-8c49-491c55367456" providerId="ADAL" clId="{93217E07-8A0E-5D7D-A37A-49773A2FEA36}" dt="2026-03-23T00:17:07.714" v="13"/>
          <ac:spMkLst>
            <pc:docMk/>
            <pc:sldMk cId="714218978" sldId="547"/>
            <ac:spMk id="5" creationId="{44A566E1-71D4-BC96-22F8-C70FADC82A28}"/>
          </ac:spMkLst>
        </pc:spChg>
      </pc:sldChg>
      <pc:sldChg chg="modSp mod">
        <pc:chgData name="Cameron Midson" userId="510fe36d-201b-4d30-8c49-491c55367456" providerId="ADAL" clId="{93217E07-8A0E-5D7D-A37A-49773A2FEA36}" dt="2026-03-23T00:19:42.499" v="25" actId="113"/>
        <pc:sldMkLst>
          <pc:docMk/>
          <pc:sldMk cId="3703533408" sldId="548"/>
        </pc:sldMkLst>
        <pc:spChg chg="mod">
          <ac:chgData name="Cameron Midson" userId="510fe36d-201b-4d30-8c49-491c55367456" providerId="ADAL" clId="{93217E07-8A0E-5D7D-A37A-49773A2FEA36}" dt="2026-03-23T00:18:47.699" v="18" actId="113"/>
          <ac:spMkLst>
            <pc:docMk/>
            <pc:sldMk cId="3703533408" sldId="548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8:32.462" v="14" actId="2711"/>
          <ac:spMkLst>
            <pc:docMk/>
            <pc:sldMk cId="3703533408" sldId="548"/>
            <ac:spMk id="4" creationId="{E47CF276-A693-C23A-D876-CCF68B22DD0E}"/>
          </ac:spMkLst>
        </pc:spChg>
        <pc:spChg chg="mod">
          <ac:chgData name="Cameron Midson" userId="510fe36d-201b-4d30-8c49-491c55367456" providerId="ADAL" clId="{93217E07-8A0E-5D7D-A37A-49773A2FEA36}" dt="2026-03-23T00:18:32.462" v="14" actId="2711"/>
          <ac:spMkLst>
            <pc:docMk/>
            <pc:sldMk cId="3703533408" sldId="548"/>
            <ac:spMk id="5" creationId="{96CEE577-D395-5B17-E049-D89D15EA603B}"/>
          </ac:spMkLst>
        </pc:spChg>
        <pc:spChg chg="mod">
          <ac:chgData name="Cameron Midson" userId="510fe36d-201b-4d30-8c49-491c55367456" providerId="ADAL" clId="{93217E07-8A0E-5D7D-A37A-49773A2FEA36}" dt="2026-03-23T00:18:32.462" v="14" actId="2711"/>
          <ac:spMkLst>
            <pc:docMk/>
            <pc:sldMk cId="3703533408" sldId="548"/>
            <ac:spMk id="6" creationId="{B597CD6D-1B5B-B13B-AA12-F189856667E9}"/>
          </ac:spMkLst>
        </pc:spChg>
        <pc:spChg chg="mod">
          <ac:chgData name="Cameron Midson" userId="510fe36d-201b-4d30-8c49-491c55367456" providerId="ADAL" clId="{93217E07-8A0E-5D7D-A37A-49773A2FEA36}" dt="2026-03-23T00:18:32.462" v="14" actId="2711"/>
          <ac:spMkLst>
            <pc:docMk/>
            <pc:sldMk cId="3703533408" sldId="548"/>
            <ac:spMk id="9" creationId="{D3A52997-085B-2723-D7C3-81BE6A507C42}"/>
          </ac:spMkLst>
        </pc:spChg>
        <pc:spChg chg="mod">
          <ac:chgData name="Cameron Midson" userId="510fe36d-201b-4d30-8c49-491c55367456" providerId="ADAL" clId="{93217E07-8A0E-5D7D-A37A-49773A2FEA36}" dt="2026-03-23T00:18:32.462" v="14" actId="2711"/>
          <ac:spMkLst>
            <pc:docMk/>
            <pc:sldMk cId="3703533408" sldId="548"/>
            <ac:spMk id="10" creationId="{323AD611-28C5-2D78-76DA-103B5D4A507B}"/>
          </ac:spMkLst>
        </pc:spChg>
        <pc:spChg chg="mod">
          <ac:chgData name="Cameron Midson" userId="510fe36d-201b-4d30-8c49-491c55367456" providerId="ADAL" clId="{93217E07-8A0E-5D7D-A37A-49773A2FEA36}" dt="2026-03-23T00:18:32.462" v="14" actId="2711"/>
          <ac:spMkLst>
            <pc:docMk/>
            <pc:sldMk cId="3703533408" sldId="548"/>
            <ac:spMk id="11" creationId="{6C6E9646-9568-31C2-285B-0C12166B7C20}"/>
          </ac:spMkLst>
        </pc:spChg>
        <pc:spChg chg="mod">
          <ac:chgData name="Cameron Midson" userId="510fe36d-201b-4d30-8c49-491c55367456" providerId="ADAL" clId="{93217E07-8A0E-5D7D-A37A-49773A2FEA36}" dt="2026-03-23T00:18:32.462" v="14" actId="2711"/>
          <ac:spMkLst>
            <pc:docMk/>
            <pc:sldMk cId="3703533408" sldId="548"/>
            <ac:spMk id="12" creationId="{8EE0C8D4-E921-DCB1-5F4A-FC4A24478253}"/>
          </ac:spMkLst>
        </pc:spChg>
        <pc:spChg chg="mod">
          <ac:chgData name="Cameron Midson" userId="510fe36d-201b-4d30-8c49-491c55367456" providerId="ADAL" clId="{93217E07-8A0E-5D7D-A37A-49773A2FEA36}" dt="2026-03-23T00:19:42.499" v="25" actId="113"/>
          <ac:spMkLst>
            <pc:docMk/>
            <pc:sldMk cId="3703533408" sldId="548"/>
            <ac:spMk id="14" creationId="{46E2ACFC-C50F-4BDD-78AA-0CEBBFEE8AA7}"/>
          </ac:spMkLst>
        </pc:spChg>
        <pc:spChg chg="mod">
          <ac:chgData name="Cameron Midson" userId="510fe36d-201b-4d30-8c49-491c55367456" providerId="ADAL" clId="{93217E07-8A0E-5D7D-A37A-49773A2FEA36}" dt="2026-03-23T00:18:32.462" v="14" actId="2711"/>
          <ac:spMkLst>
            <pc:docMk/>
            <pc:sldMk cId="3703533408" sldId="548"/>
            <ac:spMk id="16" creationId="{636C81A9-BDC9-2A39-FD94-8ADA9154633E}"/>
          </ac:spMkLst>
        </pc:spChg>
      </pc:sldChg>
      <pc:sldChg chg="modSp mod">
        <pc:chgData name="Cameron Midson" userId="510fe36d-201b-4d30-8c49-491c55367456" providerId="ADAL" clId="{93217E07-8A0E-5D7D-A37A-49773A2FEA36}" dt="2026-03-23T00:19:58.252" v="26" actId="113"/>
        <pc:sldMkLst>
          <pc:docMk/>
          <pc:sldMk cId="1093015861" sldId="549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093015861" sldId="549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093015861" sldId="549"/>
            <ac:spMk id="3" creationId="{83ED6687-FCA5-30E9-73E6-CF531A8F445C}"/>
          </ac:spMkLst>
        </pc:spChg>
        <pc:spChg chg="mod">
          <ac:chgData name="Cameron Midson" userId="510fe36d-201b-4d30-8c49-491c55367456" providerId="ADAL" clId="{93217E07-8A0E-5D7D-A37A-49773A2FEA36}" dt="2026-03-23T00:19:58.252" v="26" actId="113"/>
          <ac:spMkLst>
            <pc:docMk/>
            <pc:sldMk cId="1093015861" sldId="549"/>
            <ac:spMk id="5" creationId="{CB301FF8-1B21-102A-8A65-2C2CE7794CDD}"/>
          </ac:spMkLst>
        </pc:spChg>
        <pc:spChg chg="mod">
          <ac:chgData name="Cameron Midson" userId="510fe36d-201b-4d30-8c49-491c55367456" providerId="ADAL" clId="{93217E07-8A0E-5D7D-A37A-49773A2FEA36}" dt="2026-03-23T00:19:58.252" v="26" actId="113"/>
          <ac:spMkLst>
            <pc:docMk/>
            <pc:sldMk cId="1093015861" sldId="549"/>
            <ac:spMk id="6" creationId="{9C59EBFC-B14C-A124-B02E-98E5219794F5}"/>
          </ac:spMkLst>
        </pc:spChg>
        <pc:spChg chg="mod">
          <ac:chgData name="Cameron Midson" userId="510fe36d-201b-4d30-8c49-491c55367456" providerId="ADAL" clId="{93217E07-8A0E-5D7D-A37A-49773A2FEA36}" dt="2026-03-23T00:19:58.252" v="26" actId="113"/>
          <ac:spMkLst>
            <pc:docMk/>
            <pc:sldMk cId="1093015861" sldId="549"/>
            <ac:spMk id="8" creationId="{142F6CBB-0999-5C14-9757-7747020AC7DE}"/>
          </ac:spMkLst>
        </pc:spChg>
        <pc:spChg chg="mod">
          <ac:chgData name="Cameron Midson" userId="510fe36d-201b-4d30-8c49-491c55367456" providerId="ADAL" clId="{93217E07-8A0E-5D7D-A37A-49773A2FEA36}" dt="2026-03-23T00:19:58.252" v="26" actId="113"/>
          <ac:spMkLst>
            <pc:docMk/>
            <pc:sldMk cId="1093015861" sldId="549"/>
            <ac:spMk id="9" creationId="{BD0FFDCF-DA0B-52F5-6DCC-D093B58B2D44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093015861" sldId="549"/>
            <ac:spMk id="10" creationId="{7D211CF1-5133-E370-A7BD-A8470FF07087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093015861" sldId="549"/>
            <ac:spMk id="11" creationId="{00FF2C2E-CA8C-576A-627A-F35B9741B27C}"/>
          </ac:spMkLst>
        </pc:spChg>
        <pc:spChg chg="mod">
          <ac:chgData name="Cameron Midson" userId="510fe36d-201b-4d30-8c49-491c55367456" providerId="ADAL" clId="{93217E07-8A0E-5D7D-A37A-49773A2FEA36}" dt="2026-03-23T00:19:58.252" v="26" actId="113"/>
          <ac:spMkLst>
            <pc:docMk/>
            <pc:sldMk cId="1093015861" sldId="549"/>
            <ac:spMk id="12" creationId="{6A9EAE73-81A3-7BF3-DCD3-A4404538C24D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093015861" sldId="549"/>
            <ac:spMk id="13" creationId="{9E03F129-5DEB-192A-7C64-1CCAC324B6FD}"/>
          </ac:spMkLst>
        </pc:spChg>
        <pc:spChg chg="mod">
          <ac:chgData name="Cameron Midson" userId="510fe36d-201b-4d30-8c49-491c55367456" providerId="ADAL" clId="{93217E07-8A0E-5D7D-A37A-49773A2FEA36}" dt="2026-03-23T00:19:58.252" v="26" actId="113"/>
          <ac:spMkLst>
            <pc:docMk/>
            <pc:sldMk cId="1093015861" sldId="549"/>
            <ac:spMk id="14" creationId="{E688C2BE-A6D0-6C48-8CAC-334FB84DA5AD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093015861" sldId="549"/>
            <ac:spMk id="15" creationId="{635C3069-A1E2-28AC-CFF9-37CBF76B32D5}"/>
          </ac:spMkLst>
        </pc:spChg>
      </pc:sldChg>
      <pc:sldChg chg="modSp modNotes modNotesTx">
        <pc:chgData name="Cameron Midson" userId="510fe36d-201b-4d30-8c49-491c55367456" providerId="ADAL" clId="{93217E07-8A0E-5D7D-A37A-49773A2FEA36}" dt="2026-03-23T00:24:32.423" v="50" actId="20577"/>
        <pc:sldMkLst>
          <pc:docMk/>
          <pc:sldMk cId="975497742" sldId="550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975497742" sldId="550"/>
            <ac:spMk id="2" creationId="{57CE5D63-59C4-C391-8D71-CEE501EF727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975497742" sldId="550"/>
            <ac:spMk id="4" creationId="{5789F4C2-6187-4D99-9661-821741FA63FC}"/>
          </ac:spMkLst>
        </pc:spChg>
      </pc:sldChg>
      <pc:sldChg chg="modSp mod">
        <pc:chgData name="Cameron Midson" userId="510fe36d-201b-4d30-8c49-491c55367456" providerId="ADAL" clId="{93217E07-8A0E-5D7D-A37A-49773A2FEA36}" dt="2026-03-23T00:20:08.539" v="27" actId="113"/>
        <pc:sldMkLst>
          <pc:docMk/>
          <pc:sldMk cId="3567559167" sldId="551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567559167" sldId="551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67559167" sldId="551"/>
            <ac:spMk id="4" creationId="{CBE4B37C-5FB7-3028-637B-1DFCB640B932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67559167" sldId="551"/>
            <ac:spMk id="6" creationId="{E74EA04C-8582-B99D-EE6C-D2077712CEE7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67559167" sldId="551"/>
            <ac:spMk id="7" creationId="{442AEB22-1603-7312-8CE9-BDDFB37C08C9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67559167" sldId="551"/>
            <ac:spMk id="9" creationId="{5972B3A5-744F-8D93-ECE2-472F97B2FE83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67559167" sldId="551"/>
            <ac:spMk id="11" creationId="{8CD1B379-FC83-EE8F-B561-86945E280751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567559167" sldId="551"/>
            <ac:spMk id="16" creationId="{ABB4ECEC-DEC5-E73D-4F99-14DF61CCA3BE}"/>
          </ac:spMkLst>
        </pc:spChg>
        <pc:spChg chg="mod">
          <ac:chgData name="Cameron Midson" userId="510fe36d-201b-4d30-8c49-491c55367456" providerId="ADAL" clId="{93217E07-8A0E-5D7D-A37A-49773A2FEA36}" dt="2026-03-23T00:20:08.539" v="27" actId="113"/>
          <ac:spMkLst>
            <pc:docMk/>
            <pc:sldMk cId="3567559167" sldId="551"/>
            <ac:spMk id="18" creationId="{F067EA68-3CB7-8717-FF6D-580F6BC9774D}"/>
          </ac:spMkLst>
        </pc:spChg>
      </pc:sldChg>
      <pc:sldChg chg="modSp mod">
        <pc:chgData name="Cameron Midson" userId="510fe36d-201b-4d30-8c49-491c55367456" providerId="ADAL" clId="{93217E07-8A0E-5D7D-A37A-49773A2FEA36}" dt="2026-03-23T00:20:16.236" v="28" actId="113"/>
        <pc:sldMkLst>
          <pc:docMk/>
          <pc:sldMk cId="4104312649" sldId="552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104312649" sldId="552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104312649" sldId="552"/>
            <ac:spMk id="4" creationId="{61D039B5-3682-0799-14FC-41012C460519}"/>
          </ac:spMkLst>
        </pc:spChg>
        <pc:spChg chg="mod">
          <ac:chgData name="Cameron Midson" userId="510fe36d-201b-4d30-8c49-491c55367456" providerId="ADAL" clId="{93217E07-8A0E-5D7D-A37A-49773A2FEA36}" dt="2026-03-23T00:20:16.236" v="28" actId="113"/>
          <ac:spMkLst>
            <pc:docMk/>
            <pc:sldMk cId="4104312649" sldId="552"/>
            <ac:spMk id="5" creationId="{24AA21CD-F4B6-3002-841D-1346377A0ABD}"/>
          </ac:spMkLst>
        </pc:spChg>
        <pc:spChg chg="mod">
          <ac:chgData name="Cameron Midson" userId="510fe36d-201b-4d30-8c49-491c55367456" providerId="ADAL" clId="{93217E07-8A0E-5D7D-A37A-49773A2FEA36}" dt="2026-03-23T00:20:16.236" v="28" actId="113"/>
          <ac:spMkLst>
            <pc:docMk/>
            <pc:sldMk cId="4104312649" sldId="552"/>
            <ac:spMk id="6" creationId="{4C28F6FA-5C3B-F5D9-0B73-1191217C21DE}"/>
          </ac:spMkLst>
        </pc:spChg>
        <pc:spChg chg="mod">
          <ac:chgData name="Cameron Midson" userId="510fe36d-201b-4d30-8c49-491c55367456" providerId="ADAL" clId="{93217E07-8A0E-5D7D-A37A-49773A2FEA36}" dt="2026-03-23T00:20:16.236" v="28" actId="113"/>
          <ac:spMkLst>
            <pc:docMk/>
            <pc:sldMk cId="4104312649" sldId="552"/>
            <ac:spMk id="7" creationId="{BA7436F5-E5FD-DB1C-80E0-AF5B3D9749E4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104312649" sldId="552"/>
            <ac:spMk id="8" creationId="{CDBA22F3-84D9-ECD6-B820-BDD4AB86EED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104312649" sldId="552"/>
            <ac:spMk id="9" creationId="{5D138773-D730-9B5C-9182-B6231AAC13B4}"/>
          </ac:spMkLst>
        </pc:spChg>
        <pc:spChg chg="mod">
          <ac:chgData name="Cameron Midson" userId="510fe36d-201b-4d30-8c49-491c55367456" providerId="ADAL" clId="{93217E07-8A0E-5D7D-A37A-49773A2FEA36}" dt="2026-03-23T00:20:16.236" v="28" actId="113"/>
          <ac:spMkLst>
            <pc:docMk/>
            <pc:sldMk cId="4104312649" sldId="552"/>
            <ac:spMk id="10" creationId="{8D263572-1DD6-B844-C7D4-65C1E4245D92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104312649" sldId="552"/>
            <ac:spMk id="11" creationId="{54A9DA84-6623-6A4B-8C3F-5880C7D47E3B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104312649" sldId="552"/>
            <ac:spMk id="13" creationId="{D3524000-460B-67AA-014D-34D79392D70D}"/>
          </ac:spMkLst>
        </pc:spChg>
      </pc:sldChg>
      <pc:sldChg chg="modSp modNotes modNotesTx">
        <pc:chgData name="Cameron Midson" userId="510fe36d-201b-4d30-8c49-491c55367456" providerId="ADAL" clId="{93217E07-8A0E-5D7D-A37A-49773A2FEA36}" dt="2026-03-23T00:24:36.861" v="51" actId="20577"/>
        <pc:sldMkLst>
          <pc:docMk/>
          <pc:sldMk cId="2125851332" sldId="553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125851332" sldId="553"/>
            <ac:spMk id="2" creationId="{57CE5D63-59C4-C391-8D71-CEE501EF727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125851332" sldId="553"/>
            <ac:spMk id="9" creationId="{37E7D677-0764-ACA2-00D9-D00CF6F8B185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125851332" sldId="553"/>
            <ac:spMk id="11" creationId="{CCC2C95B-6AD6-C3BE-E379-81A209007774}"/>
          </ac:spMkLst>
        </pc:spChg>
      </pc:sldChg>
      <pc:sldChg chg="modSp mod">
        <pc:chgData name="Cameron Midson" userId="510fe36d-201b-4d30-8c49-491c55367456" providerId="ADAL" clId="{93217E07-8A0E-5D7D-A37A-49773A2FEA36}" dt="2026-03-23T00:20:35.525" v="32" actId="113"/>
        <pc:sldMkLst>
          <pc:docMk/>
          <pc:sldMk cId="425939791" sldId="554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25939791" sldId="554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25939791" sldId="554"/>
            <ac:spMk id="5" creationId="{1D40BC85-A500-418F-D512-AB8E557B9D26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25939791" sldId="554"/>
            <ac:spMk id="6" creationId="{90574801-844C-B739-DDAD-5772BACF8B62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25939791" sldId="554"/>
            <ac:spMk id="9" creationId="{2B4707A3-8D47-92B0-139A-8F1BB933B40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25939791" sldId="554"/>
            <ac:spMk id="10" creationId="{CAA4951C-8201-C66C-4634-13F198D8251E}"/>
          </ac:spMkLst>
        </pc:spChg>
        <pc:spChg chg="mod">
          <ac:chgData name="Cameron Midson" userId="510fe36d-201b-4d30-8c49-491c55367456" providerId="ADAL" clId="{93217E07-8A0E-5D7D-A37A-49773A2FEA36}" dt="2026-03-23T00:20:32.437" v="31" actId="113"/>
          <ac:spMkLst>
            <pc:docMk/>
            <pc:sldMk cId="425939791" sldId="554"/>
            <ac:spMk id="11" creationId="{D2E14B3A-7305-E099-9271-02EDB6965F9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25939791" sldId="554"/>
            <ac:spMk id="12" creationId="{A9EB16C6-F409-8126-0820-B3B2FD7D33E3}"/>
          </ac:spMkLst>
        </pc:spChg>
        <pc:spChg chg="mod">
          <ac:chgData name="Cameron Midson" userId="510fe36d-201b-4d30-8c49-491c55367456" providerId="ADAL" clId="{93217E07-8A0E-5D7D-A37A-49773A2FEA36}" dt="2026-03-23T00:20:32.437" v="31" actId="113"/>
          <ac:spMkLst>
            <pc:docMk/>
            <pc:sldMk cId="425939791" sldId="554"/>
            <ac:spMk id="13" creationId="{D16B635A-B385-614E-B304-6E2A9DBABDBA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425939791" sldId="554"/>
            <ac:spMk id="14" creationId="{C9338B5F-FA60-B623-6EE4-A902FC60512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425939791" sldId="554"/>
            <ac:spMk id="16" creationId="{140B1E9C-2F21-1926-D801-DD8B4A781607}"/>
          </ac:spMkLst>
        </pc:spChg>
        <pc:spChg chg="mod">
          <ac:chgData name="Cameron Midson" userId="510fe36d-201b-4d30-8c49-491c55367456" providerId="ADAL" clId="{93217E07-8A0E-5D7D-A37A-49773A2FEA36}" dt="2026-03-23T00:20:35.525" v="32" actId="113"/>
          <ac:spMkLst>
            <pc:docMk/>
            <pc:sldMk cId="425939791" sldId="554"/>
            <ac:spMk id="19" creationId="{86B35A0B-2E60-AAAF-E35F-603079136806}"/>
          </ac:spMkLst>
        </pc:spChg>
      </pc:sldChg>
      <pc:sldChg chg="modSp modNotes modNotesTx">
        <pc:chgData name="Cameron Midson" userId="510fe36d-201b-4d30-8c49-491c55367456" providerId="ADAL" clId="{93217E07-8A0E-5D7D-A37A-49773A2FEA36}" dt="2026-03-23T00:24:43.899" v="52" actId="20577"/>
        <pc:sldMkLst>
          <pc:docMk/>
          <pc:sldMk cId="2115802481" sldId="555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115802481" sldId="555"/>
            <ac:spMk id="2" creationId="{57CE5D63-59C4-C391-8D71-CEE501EF727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115802481" sldId="555"/>
            <ac:spMk id="4" creationId="{5789F4C2-6187-4D99-9661-821741FA63FC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115802481" sldId="555"/>
            <ac:spMk id="5" creationId="{7BEFBB73-47D4-EE09-AA73-417E9F538CAE}"/>
          </ac:spMkLst>
        </pc:spChg>
      </pc:sldChg>
      <pc:sldChg chg="modSp">
        <pc:chgData name="Cameron Midson" userId="510fe36d-201b-4d30-8c49-491c55367456" providerId="ADAL" clId="{93217E07-8A0E-5D7D-A37A-49773A2FEA36}" dt="2026-03-23T00:17:02.192" v="11"/>
        <pc:sldMkLst>
          <pc:docMk/>
          <pc:sldMk cId="3513904001" sldId="556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513904001" sldId="556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13904001" sldId="556"/>
            <ac:spMk id="5" creationId="{9F15D272-30DD-0CF9-9E3C-4AA951F9CA6D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13904001" sldId="556"/>
            <ac:spMk id="7" creationId="{D6597F8C-DD41-690E-E6B9-4492E633930F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13904001" sldId="556"/>
            <ac:spMk id="8" creationId="{95462CAC-4F4C-9454-6DD0-3DBF644A8E50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13904001" sldId="556"/>
            <ac:spMk id="11" creationId="{88C392EF-A519-565E-CFDF-A48D96268C04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13904001" sldId="556"/>
            <ac:spMk id="12" creationId="{976B3C93-E72A-1708-A30E-BA6AD360220F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13904001" sldId="556"/>
            <ac:spMk id="15" creationId="{E44DEB32-C198-0CFC-E5D5-7ED4B94702EB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13904001" sldId="556"/>
            <ac:spMk id="16" creationId="{2DDDFC13-EE66-B633-AFD7-684A1EA49DD1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13904001" sldId="556"/>
            <ac:spMk id="18" creationId="{941FE382-59A1-2019-1B91-991EB6ED183C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513904001" sldId="556"/>
            <ac:spMk id="20" creationId="{A8C01080-AD4F-D996-1AB7-6911D2052DB1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13904001" sldId="556"/>
            <ac:spMk id="21" creationId="{B6942429-8EFD-F66E-C0CD-AA9CE741D4C2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513904001" sldId="556"/>
            <ac:spMk id="23" creationId="{E2974DC0-2605-7574-D77E-1AE5DC8C3B7F}"/>
          </ac:spMkLst>
        </pc:spChg>
      </pc:sldChg>
      <pc:sldChg chg="modSp mod">
        <pc:chgData name="Cameron Midson" userId="510fe36d-201b-4d30-8c49-491c55367456" providerId="ADAL" clId="{93217E07-8A0E-5D7D-A37A-49773A2FEA36}" dt="2026-03-23T00:20:59.966" v="33" actId="113"/>
        <pc:sldMkLst>
          <pc:docMk/>
          <pc:sldMk cId="2783657479" sldId="557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83657479" sldId="557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3657479" sldId="557"/>
            <ac:spMk id="4" creationId="{037BE07A-6C46-0B87-E599-B5AF7395C109}"/>
          </ac:spMkLst>
        </pc:spChg>
        <pc:spChg chg="mod">
          <ac:chgData name="Cameron Midson" userId="510fe36d-201b-4d30-8c49-491c55367456" providerId="ADAL" clId="{93217E07-8A0E-5D7D-A37A-49773A2FEA36}" dt="2026-03-23T00:20:59.966" v="33" actId="113"/>
          <ac:spMkLst>
            <pc:docMk/>
            <pc:sldMk cId="2783657479" sldId="557"/>
            <ac:spMk id="5" creationId="{28FF84F5-7F14-9BD0-1E7B-A4E197042DD8}"/>
          </ac:spMkLst>
        </pc:spChg>
        <pc:spChg chg="mod">
          <ac:chgData name="Cameron Midson" userId="510fe36d-201b-4d30-8c49-491c55367456" providerId="ADAL" clId="{93217E07-8A0E-5D7D-A37A-49773A2FEA36}" dt="2026-03-23T00:20:59.966" v="33" actId="113"/>
          <ac:spMkLst>
            <pc:docMk/>
            <pc:sldMk cId="2783657479" sldId="557"/>
            <ac:spMk id="6" creationId="{F3B8192F-8B51-501C-9EDF-BF68EB2DF2A3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3657479" sldId="557"/>
            <ac:spMk id="7" creationId="{009E16F3-C51E-A7B1-4656-E64349EAE466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3657479" sldId="557"/>
            <ac:spMk id="8" creationId="{B1139623-6651-2B73-2CA6-4F3AD48D5709}"/>
          </ac:spMkLst>
        </pc:spChg>
        <pc:spChg chg="mod">
          <ac:chgData name="Cameron Midson" userId="510fe36d-201b-4d30-8c49-491c55367456" providerId="ADAL" clId="{93217E07-8A0E-5D7D-A37A-49773A2FEA36}" dt="2026-03-23T00:20:59.966" v="33" actId="113"/>
          <ac:spMkLst>
            <pc:docMk/>
            <pc:sldMk cId="2783657479" sldId="557"/>
            <ac:spMk id="9" creationId="{13F95180-ADB4-38CF-4064-997824510E53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3657479" sldId="557"/>
            <ac:spMk id="10" creationId="{2AB991A8-4E90-E692-351A-FF35BE409143}"/>
          </ac:spMkLst>
        </pc:spChg>
        <pc:spChg chg="mod">
          <ac:chgData name="Cameron Midson" userId="510fe36d-201b-4d30-8c49-491c55367456" providerId="ADAL" clId="{93217E07-8A0E-5D7D-A37A-49773A2FEA36}" dt="2026-03-23T00:20:59.966" v="33" actId="113"/>
          <ac:spMkLst>
            <pc:docMk/>
            <pc:sldMk cId="2783657479" sldId="557"/>
            <ac:spMk id="11" creationId="{E193154E-30BC-AD69-B312-671B619C76A9}"/>
          </ac:spMkLst>
        </pc:spChg>
        <pc:spChg chg="mod">
          <ac:chgData name="Cameron Midson" userId="510fe36d-201b-4d30-8c49-491c55367456" providerId="ADAL" clId="{93217E07-8A0E-5D7D-A37A-49773A2FEA36}" dt="2026-03-23T00:20:59.966" v="33" actId="113"/>
          <ac:spMkLst>
            <pc:docMk/>
            <pc:sldMk cId="2783657479" sldId="557"/>
            <ac:spMk id="12" creationId="{2F565A62-3E8E-3657-B945-6A162D7274FD}"/>
          </ac:spMkLst>
        </pc:spChg>
        <pc:spChg chg="mod">
          <ac:chgData name="Cameron Midson" userId="510fe36d-201b-4d30-8c49-491c55367456" providerId="ADAL" clId="{93217E07-8A0E-5D7D-A37A-49773A2FEA36}" dt="2026-03-23T00:20:59.966" v="33" actId="113"/>
          <ac:spMkLst>
            <pc:docMk/>
            <pc:sldMk cId="2783657479" sldId="557"/>
            <ac:spMk id="13" creationId="{13408633-8AA3-72AD-5821-C66C4BB5A989}"/>
          </ac:spMkLst>
        </pc:spChg>
        <pc:spChg chg="mod">
          <ac:chgData name="Cameron Midson" userId="510fe36d-201b-4d30-8c49-491c55367456" providerId="ADAL" clId="{93217E07-8A0E-5D7D-A37A-49773A2FEA36}" dt="2026-03-23T00:20:59.966" v="33" actId="113"/>
          <ac:spMkLst>
            <pc:docMk/>
            <pc:sldMk cId="2783657479" sldId="557"/>
            <ac:spMk id="14" creationId="{BFA254B6-068B-B71F-5CB7-D29D51F0995A}"/>
          </ac:spMkLst>
        </pc:spChg>
        <pc:spChg chg="mod">
          <ac:chgData name="Cameron Midson" userId="510fe36d-201b-4d30-8c49-491c55367456" providerId="ADAL" clId="{93217E07-8A0E-5D7D-A37A-49773A2FEA36}" dt="2026-03-23T00:20:59.966" v="33" actId="113"/>
          <ac:spMkLst>
            <pc:docMk/>
            <pc:sldMk cId="2783657479" sldId="557"/>
            <ac:spMk id="15" creationId="{BC4DBB26-03A4-8415-1752-B57B0B02C0B4}"/>
          </ac:spMkLst>
        </pc:spChg>
        <pc:spChg chg="mod">
          <ac:chgData name="Cameron Midson" userId="510fe36d-201b-4d30-8c49-491c55367456" providerId="ADAL" clId="{93217E07-8A0E-5D7D-A37A-49773A2FEA36}" dt="2026-03-23T00:20:59.966" v="33" actId="113"/>
          <ac:spMkLst>
            <pc:docMk/>
            <pc:sldMk cId="2783657479" sldId="557"/>
            <ac:spMk id="16" creationId="{802FA831-D204-53C0-777B-69645945FFF6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3657479" sldId="557"/>
            <ac:spMk id="18" creationId="{B5BAEAF3-15FB-0EC9-B810-3FA29E5BD895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3657479" sldId="557"/>
            <ac:spMk id="19" creationId="{2B3132AE-BE26-C3BD-76A9-ED261BBBA05F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2783657479" sldId="557"/>
            <ac:spMk id="20" creationId="{7DC49B88-DB12-A752-FACE-E00821750CD5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2783657479" sldId="557"/>
            <ac:spMk id="23" creationId="{22E55CC6-A05D-4C50-EC44-CB7892AD15B0}"/>
          </ac:spMkLst>
        </pc:spChg>
      </pc:sldChg>
      <pc:sldChg chg="modSp modNotes modNotesTx">
        <pc:chgData name="Cameron Midson" userId="510fe36d-201b-4d30-8c49-491c55367456" providerId="ADAL" clId="{93217E07-8A0E-5D7D-A37A-49773A2FEA36}" dt="2026-03-23T00:24:48.877" v="53" actId="20577"/>
        <pc:sldMkLst>
          <pc:docMk/>
          <pc:sldMk cId="1818981811" sldId="558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818981811" sldId="558"/>
            <ac:spMk id="2" creationId="{57CE5D63-59C4-C391-8D71-CEE501EF727A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818981811" sldId="558"/>
            <ac:spMk id="4" creationId="{5789F4C2-6187-4D99-9661-821741FA63FC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818981811" sldId="558"/>
            <ac:spMk id="5" creationId="{949B7B70-91CD-2C1F-84F3-AD324E9362DC}"/>
          </ac:spMkLst>
        </pc:spChg>
      </pc:sldChg>
      <pc:sldChg chg="modSp">
        <pc:chgData name="Cameron Midson" userId="510fe36d-201b-4d30-8c49-491c55367456" providerId="ADAL" clId="{93217E07-8A0E-5D7D-A37A-49773A2FEA36}" dt="2026-03-23T00:17:02.192" v="11"/>
        <pc:sldMkLst>
          <pc:docMk/>
          <pc:sldMk cId="1828876261" sldId="559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828876261" sldId="559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28876261" sldId="559"/>
            <ac:spMk id="4" creationId="{08F2EA1D-C462-1709-13B3-B94CFF449B13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828876261" sldId="559"/>
            <ac:spMk id="6" creationId="{D18EE140-4703-7F2E-1D77-5840418CCAEE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28876261" sldId="559"/>
            <ac:spMk id="7" creationId="{D2DF5891-08E5-0E75-D959-FC867BDE0CF9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28876261" sldId="559"/>
            <ac:spMk id="22" creationId="{C48A0281-EC37-0446-B71F-68AAA51D283A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828876261" sldId="559"/>
            <ac:spMk id="25" creationId="{77ACE83F-4F98-3F99-3ADA-5E682F7CCE70}"/>
          </ac:spMkLst>
        </pc:spChg>
      </pc:sldChg>
      <pc:sldChg chg="modSp mod">
        <pc:chgData name="Cameron Midson" userId="510fe36d-201b-4d30-8c49-491c55367456" providerId="ADAL" clId="{93217E07-8A0E-5D7D-A37A-49773A2FEA36}" dt="2026-03-23T00:21:18.324" v="34" actId="113"/>
        <pc:sldMkLst>
          <pc:docMk/>
          <pc:sldMk cId="198697586" sldId="560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98697586" sldId="560"/>
            <ac:spMk id="2" creationId="{5390CD91-2C0A-B629-3656-B5797CE4E3EC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198697586" sldId="560"/>
            <ac:spMk id="5" creationId="{A0674004-529A-9FD8-2C89-C2B3F680017F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98697586" sldId="560"/>
            <ac:spMk id="22" creationId="{38449BC5-CBF7-14A7-DFB6-781AD150E241}"/>
          </ac:spMkLst>
        </pc:spChg>
        <pc:spChg chg="mod">
          <ac:chgData name="Cameron Midson" userId="510fe36d-201b-4d30-8c49-491c55367456" providerId="ADAL" clId="{93217E07-8A0E-5D7D-A37A-49773A2FEA36}" dt="2026-03-23T00:21:18.324" v="34" actId="113"/>
          <ac:spMkLst>
            <pc:docMk/>
            <pc:sldMk cId="198697586" sldId="560"/>
            <ac:spMk id="23" creationId="{76D9A86E-BFDA-03C3-DCF7-CE512F67A43F}"/>
          </ac:spMkLst>
        </pc:spChg>
        <pc:spChg chg="mod">
          <ac:chgData name="Cameron Midson" userId="510fe36d-201b-4d30-8c49-491c55367456" providerId="ADAL" clId="{93217E07-8A0E-5D7D-A37A-49773A2FEA36}" dt="2026-03-23T00:21:18.324" v="34" actId="113"/>
          <ac:spMkLst>
            <pc:docMk/>
            <pc:sldMk cId="198697586" sldId="560"/>
            <ac:spMk id="24" creationId="{7925686C-1BC9-EC9F-8791-FAFB3663CCF5}"/>
          </ac:spMkLst>
        </pc:spChg>
        <pc:spChg chg="mod">
          <ac:chgData name="Cameron Midson" userId="510fe36d-201b-4d30-8c49-491c55367456" providerId="ADAL" clId="{93217E07-8A0E-5D7D-A37A-49773A2FEA36}" dt="2026-03-23T00:21:18.324" v="34" actId="113"/>
          <ac:spMkLst>
            <pc:docMk/>
            <pc:sldMk cId="198697586" sldId="560"/>
            <ac:spMk id="25" creationId="{26863EBE-EC88-2D67-A0C1-4FB9D78C4E32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98697586" sldId="560"/>
            <ac:spMk id="26" creationId="{82DB398F-970B-388D-541F-E0CB86F8BE1A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198697586" sldId="560"/>
            <ac:spMk id="27" creationId="{3379BDBD-FB2D-68C6-9E53-7993FCA85B67}"/>
          </ac:spMkLst>
        </pc:spChg>
      </pc:sldChg>
      <pc:sldChg chg="modSp">
        <pc:chgData name="Cameron Midson" userId="510fe36d-201b-4d30-8c49-491c55367456" providerId="ADAL" clId="{93217E07-8A0E-5D7D-A37A-49773A2FEA36}" dt="2026-03-23T00:16:58.870" v="10"/>
        <pc:sldMkLst>
          <pc:docMk/>
          <pc:sldMk cId="329882942" sldId="561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9882942" sldId="561"/>
            <ac:spMk id="2" creationId="{8F130CDB-6A13-9BE7-7934-215BA278D657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9882942" sldId="561"/>
            <ac:spMk id="3" creationId="{457BF2AD-4486-831B-A874-EFD1A4166134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29882942" sldId="561"/>
            <ac:spMk id="4" creationId="{054980B6-83DC-24F8-7F75-D3445EAC4B73}"/>
          </ac:spMkLst>
        </pc:spChg>
      </pc:sldChg>
      <pc:sldChg chg="modSp mod">
        <pc:chgData name="Cameron Midson" userId="510fe36d-201b-4d30-8c49-491c55367456" providerId="ADAL" clId="{93217E07-8A0E-5D7D-A37A-49773A2FEA36}" dt="2026-03-23T00:19:22.766" v="22" actId="2711"/>
        <pc:sldMkLst>
          <pc:docMk/>
          <pc:sldMk cId="3157198638" sldId="562"/>
        </pc:sld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k cId="3157198638" sldId="562"/>
            <ac:spMk id="2" creationId="{89AD5B25-F737-B90A-42C9-566A6B1C4DDA}"/>
          </ac:spMkLst>
        </pc:spChg>
        <pc:spChg chg="mod">
          <ac:chgData name="Cameron Midson" userId="510fe36d-201b-4d30-8c49-491c55367456" providerId="ADAL" clId="{93217E07-8A0E-5D7D-A37A-49773A2FEA36}" dt="2026-03-23T00:15:22.472" v="2" actId="2711"/>
          <ac:spMkLst>
            <pc:docMk/>
            <pc:sldMk cId="3157198638" sldId="562"/>
            <ac:spMk id="4" creationId="{36BEF265-F510-800E-093E-ECEAB10D45F9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157198638" sldId="562"/>
            <ac:spMk id="5" creationId="{7BCC3B82-3690-BC33-F731-63CD084DDC0A}"/>
          </ac:spMkLst>
        </pc:spChg>
        <pc:spChg chg="mod">
          <ac:chgData name="Cameron Midson" userId="510fe36d-201b-4d30-8c49-491c55367456" providerId="ADAL" clId="{93217E07-8A0E-5D7D-A37A-49773A2FEA36}" dt="2026-03-23T00:19:22.766" v="22" actId="2711"/>
          <ac:spMkLst>
            <pc:docMk/>
            <pc:sldMk cId="3157198638" sldId="562"/>
            <ac:spMk id="7" creationId="{6753E6CD-7F7A-0D17-1258-1A4889EAA389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157198638" sldId="562"/>
            <ac:spMk id="11" creationId="{7344231F-BB43-FA43-8B6B-AD240402C4EE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157198638" sldId="562"/>
            <ac:spMk id="14" creationId="{6D2FE31B-77E7-7DD8-1464-28DC93E536C7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157198638" sldId="562"/>
            <ac:spMk id="16" creationId="{287973DE-64B0-14EB-044F-689CAC3BCEC9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157198638" sldId="562"/>
            <ac:spMk id="17" creationId="{175CA1EA-BB08-FC88-C7EF-474FA764FC4D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157198638" sldId="562"/>
            <ac:spMk id="18" creationId="{7FD49734-2E00-1EFE-DB31-80D52986F94F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157198638" sldId="562"/>
            <ac:spMk id="21" creationId="{4CBED18D-A91F-AB36-5EBB-99B380483120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157198638" sldId="562"/>
            <ac:spMk id="22" creationId="{5E741E43-BDC8-18ED-8AD9-0746DAC05588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157198638" sldId="562"/>
            <ac:spMk id="23" creationId="{54E3E89D-BA28-32BC-D6C2-76359BC7BC08}"/>
          </ac:spMkLst>
        </pc:spChg>
        <pc:spChg chg="mod">
          <ac:chgData name="Cameron Midson" userId="510fe36d-201b-4d30-8c49-491c55367456" providerId="ADAL" clId="{93217E07-8A0E-5D7D-A37A-49773A2FEA36}" dt="2026-03-23T00:17:02.192" v="11"/>
          <ac:spMkLst>
            <pc:docMk/>
            <pc:sldMk cId="3157198638" sldId="562"/>
            <ac:spMk id="30" creationId="{D4AEEBC6-2F77-B40E-5569-F992D3BD8778}"/>
          </ac:spMkLst>
        </pc:spChg>
      </pc:sldChg>
      <pc:sldMasterChg chg="modSp modSldLayout">
        <pc:chgData name="Cameron Midson" userId="510fe36d-201b-4d30-8c49-491c55367456" providerId="ADAL" clId="{93217E07-8A0E-5D7D-A37A-49773A2FEA36}" dt="2026-03-23T00:16:58.870" v="10"/>
        <pc:sldMasterMkLst>
          <pc:docMk/>
          <pc:sldMasterMk cId="701075040" sldId="2147483648"/>
        </pc:sldMasterMkLst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asterMk cId="701075040" sldId="2147483648"/>
            <ac:spMk id="2" creationId="{010B58A3-E193-4684-ABCE-DF0A8B6CD04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asterMk cId="701075040" sldId="2147483648"/>
            <ac:spMk id="3" creationId="{01F38D3A-1279-4066-93F5-53800A796276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asterMk cId="701075040" sldId="2147483648"/>
            <ac:spMk id="4" creationId="{10EA2CD7-A72C-495B-9228-0E077D24D940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asterMk cId="701075040" sldId="2147483648"/>
            <ac:spMk id="5" creationId="{CBD43B1A-E254-4E8E-8D77-9053126860F2}"/>
          </ac:spMkLst>
        </pc:spChg>
        <pc:spChg chg="mod">
          <ac:chgData name="Cameron Midson" userId="510fe36d-201b-4d30-8c49-491c55367456" providerId="ADAL" clId="{93217E07-8A0E-5D7D-A37A-49773A2FEA36}" dt="2026-03-23T00:16:58.870" v="10"/>
          <ac:spMkLst>
            <pc:docMk/>
            <pc:sldMasterMk cId="701075040" sldId="2147483648"/>
            <ac:spMk id="6" creationId="{7966D85B-9034-49C5-A86E-714985BCC24E}"/>
          </ac:spMkLst>
        </pc:spChg>
        <pc:sldLayoutChg chg="modSp">
          <pc:chgData name="Cameron Midson" userId="510fe36d-201b-4d30-8c49-491c55367456" providerId="ADAL" clId="{93217E07-8A0E-5D7D-A37A-49773A2FEA36}" dt="2026-03-23T00:16:58.870" v="10"/>
          <pc:sldLayoutMkLst>
            <pc:docMk/>
            <pc:sldMasterMk cId="701075040" sldId="2147483648"/>
            <pc:sldLayoutMk cId="3400445684" sldId="2147483655"/>
          </pc:sldLayoutMkLst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3400445684" sldId="2147483655"/>
              <ac:spMk id="5" creationId="{43F944C6-6AE1-9AF4-451B-08D094D1A38B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3400445684" sldId="2147483655"/>
              <ac:spMk id="6" creationId="{F0E45908-0F8D-56C9-5500-3F35A651C8A9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3400445684" sldId="2147483655"/>
              <ac:spMk id="14" creationId="{A8945C62-1796-2F24-FF4B-EE658021C83A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3-23T00:16:58.870" v="10"/>
          <pc:sldLayoutMkLst>
            <pc:docMk/>
            <pc:sldMasterMk cId="701075040" sldId="2147483648"/>
            <pc:sldLayoutMk cId="1272715795" sldId="2147483656"/>
          </pc:sldLayoutMkLst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272715795" sldId="2147483656"/>
              <ac:spMk id="2" creationId="{DDD710B8-9164-41B4-8DAE-ED192B72A716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272715795" sldId="2147483656"/>
              <ac:spMk id="12" creationId="{C5F3AFB2-35B5-45EA-ADB7-99809B7977D8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272715795" sldId="2147483656"/>
              <ac:spMk id="15" creationId="{84519159-7F80-4556-B96A-D53ECE54230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3-23T00:16:58.870" v="10"/>
          <pc:sldLayoutMkLst>
            <pc:docMk/>
            <pc:sldMasterMk cId="701075040" sldId="2147483648"/>
            <pc:sldLayoutMk cId="630166862" sldId="2147483657"/>
          </pc:sldLayoutMkLst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630166862" sldId="2147483657"/>
              <ac:spMk id="2" creationId="{DDD710B8-9164-41B4-8DAE-ED192B72A716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630166862" sldId="2147483657"/>
              <ac:spMk id="5" creationId="{9A7D96D8-D0DE-455F-8473-3B88D86D1600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3-23T00:16:58.870" v="10"/>
          <pc:sldLayoutMkLst>
            <pc:docMk/>
            <pc:sldMasterMk cId="701075040" sldId="2147483648"/>
            <pc:sldLayoutMk cId="1423936349" sldId="2147483659"/>
          </pc:sldLayoutMkLst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423936349" sldId="2147483659"/>
              <ac:spMk id="3" creationId="{291E09F4-7558-25BA-F68E-D3CF62E7383E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423936349" sldId="2147483659"/>
              <ac:spMk id="7" creationId="{AD885E53-C41B-F11B-B131-8EDF072CFDFA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423936349" sldId="2147483659"/>
              <ac:spMk id="8" creationId="{351102E3-2CC2-21FF-A51A-EB3EF6E69F9B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423936349" sldId="2147483659"/>
              <ac:spMk id="9" creationId="{8D47485D-2ECB-6F8E-DCF4-3A1A422E143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3-23T00:16:58.870" v="10"/>
          <pc:sldLayoutMkLst>
            <pc:docMk/>
            <pc:sldMasterMk cId="701075040" sldId="2147483648"/>
            <pc:sldLayoutMk cId="1402641830" sldId="2147483660"/>
          </pc:sldLayoutMkLst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402641830" sldId="2147483660"/>
              <ac:spMk id="2" creationId="{C5A30449-9143-B10F-BFA0-6C6293E0B48B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402641830" sldId="2147483660"/>
              <ac:spMk id="7" creationId="{85073EE5-3428-4180-EEFF-EE47B2B4D96F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402641830" sldId="2147483660"/>
              <ac:spMk id="9" creationId="{297C19B2-AD58-215B-7531-13B15E064D2E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402641830" sldId="2147483660"/>
              <ac:spMk id="10" creationId="{D288D79D-D8A6-7D77-A6B4-ACC75B00C486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3-23T00:16:58.870" v="10"/>
          <pc:sldLayoutMkLst>
            <pc:docMk/>
            <pc:sldMasterMk cId="701075040" sldId="2147483648"/>
            <pc:sldLayoutMk cId="3260254201" sldId="2147483661"/>
          </pc:sldLayoutMkLst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3260254201" sldId="2147483661"/>
              <ac:spMk id="12" creationId="{59F80134-43BD-B065-562C-51001B95FA27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3260254201" sldId="2147483661"/>
              <ac:spMk id="14" creationId="{B0D49B2B-0578-DD0E-DF06-361AFCF2E14A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3-23T00:16:58.870" v="10"/>
          <pc:sldLayoutMkLst>
            <pc:docMk/>
            <pc:sldMasterMk cId="701075040" sldId="2147483648"/>
            <pc:sldLayoutMk cId="3722644859" sldId="2147483662"/>
          </pc:sldLayoutMkLst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3722644859" sldId="2147483662"/>
              <ac:spMk id="12" creationId="{59F80134-43BD-B065-562C-51001B95FA27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3722644859" sldId="2147483662"/>
              <ac:spMk id="14" creationId="{B0D49B2B-0578-DD0E-DF06-361AFCF2E14A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3-23T00:16:58.870" v="10"/>
          <pc:sldLayoutMkLst>
            <pc:docMk/>
            <pc:sldMasterMk cId="701075040" sldId="2147483648"/>
            <pc:sldLayoutMk cId="4200390875" sldId="2147483664"/>
          </pc:sldLayoutMkLst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4200390875" sldId="2147483664"/>
              <ac:spMk id="2" creationId="{DDD710B8-9164-41B4-8DAE-ED192B72A716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4200390875" sldId="2147483664"/>
              <ac:spMk id="12" creationId="{C5F3AFB2-35B5-45EA-ADB7-99809B7977D8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3-23T00:16:58.870" v="10"/>
          <pc:sldLayoutMkLst>
            <pc:docMk/>
            <pc:sldMasterMk cId="701075040" sldId="2147483648"/>
            <pc:sldLayoutMk cId="1222938468" sldId="2147483665"/>
          </pc:sldLayoutMkLst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222938468" sldId="2147483665"/>
              <ac:spMk id="2" creationId="{DDD710B8-9164-41B4-8DAE-ED192B72A716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222938468" sldId="2147483665"/>
              <ac:spMk id="12" creationId="{C5F3AFB2-35B5-45EA-ADB7-99809B7977D8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222938468" sldId="2147483665"/>
              <ac:spMk id="15" creationId="{84519159-7F80-4556-B96A-D53ECE54230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3-23T00:16:58.870" v="10"/>
          <pc:sldLayoutMkLst>
            <pc:docMk/>
            <pc:sldMasterMk cId="701075040" sldId="2147483648"/>
            <pc:sldLayoutMk cId="1993227849" sldId="2147483666"/>
          </pc:sldLayoutMkLst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993227849" sldId="2147483666"/>
              <ac:spMk id="3" creationId="{291E09F4-7558-25BA-F68E-D3CF62E7383E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993227849" sldId="2147483666"/>
              <ac:spMk id="7" creationId="{AD885E53-C41B-F11B-B131-8EDF072CFDFA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993227849" sldId="2147483666"/>
              <ac:spMk id="8" creationId="{351102E3-2CC2-21FF-A51A-EB3EF6E69F9B}"/>
            </ac:spMkLst>
          </pc:spChg>
          <pc:spChg chg="mod">
            <ac:chgData name="Cameron Midson" userId="510fe36d-201b-4d30-8c49-491c55367456" providerId="ADAL" clId="{93217E07-8A0E-5D7D-A37A-49773A2FEA36}" dt="2026-03-23T00:16:58.870" v="10"/>
            <ac:spMkLst>
              <pc:docMk/>
              <pc:sldMasterMk cId="701075040" sldId="2147483648"/>
              <pc:sldLayoutMk cId="1993227849" sldId="2147483666"/>
              <ac:spMk id="9" creationId="{8D47485D-2ECB-6F8E-DCF4-3A1A422E143E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algun Gothic" panose="020B0503020000020004" pitchFamily="34" charset="-12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algun Gothic" panose="020B0503020000020004" pitchFamily="34" charset="-12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Malgun Gothic" panose="020B0503020000020004" pitchFamily="34" charset="-127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694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560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294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009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276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34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490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914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806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77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308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754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25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Malgun Gothic" panose="020B0503020000020004" pitchFamily="34" charset="-12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b="0" i="0" kern="1200" smtClean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2683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5402508" cy="132556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175" y="2564956"/>
            <a:ext cx="5159227" cy="4321159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  <a:lvl2pPr marL="163304" indent="0">
              <a:buNone/>
              <a:defRPr b="0" i="0">
                <a:solidFill>
                  <a:schemeClr val="bg1"/>
                </a:solidFill>
              </a:defRPr>
            </a:lvl2pPr>
            <a:lvl3pPr marL="326609" indent="0">
              <a:buNone/>
              <a:defRPr b="0" i="0">
                <a:solidFill>
                  <a:schemeClr val="bg1"/>
                </a:solidFill>
              </a:defRPr>
            </a:lvl3pPr>
            <a:lvl4pPr marL="489913" indent="0">
              <a:buNone/>
              <a:defRPr b="0" i="0">
                <a:solidFill>
                  <a:schemeClr val="bg1"/>
                </a:solidFill>
              </a:defRPr>
            </a:lvl4pPr>
            <a:lvl5pPr marL="653218" indent="0">
              <a:buNone/>
              <a:defRPr b="0" i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293846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Malgun Gothic" panose="020B0503020000020004" pitchFamily="34" charset="-12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b="0" i="0" kern="1200" smtClean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None/>
              <a:defRPr b="0" i="0"/>
            </a:lvl1pPr>
            <a:lvl2pPr marL="163304" indent="0">
              <a:buNone/>
              <a:defRPr b="0" i="0"/>
            </a:lvl2pPr>
            <a:lvl3pPr marL="326609" indent="0">
              <a:buNone/>
              <a:defRPr b="0" i="0"/>
            </a:lvl3pPr>
            <a:lvl4pPr marL="489913" indent="0">
              <a:buNone/>
              <a:defRPr b="0" i="0"/>
            </a:lvl4pPr>
            <a:lvl5pPr marL="653218" indent="0">
              <a:buNone/>
              <a:defRPr b="0" i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049203"/>
            <a:ext cx="6158452" cy="132556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 b="0" i="0"/>
            </a:lvl1pPr>
            <a:lvl2pPr marL="163305" indent="0">
              <a:buNone/>
              <a:defRPr b="0" i="0"/>
            </a:lvl2pPr>
            <a:lvl3pPr marL="326609" indent="0">
              <a:buNone/>
              <a:defRPr b="0" i="0"/>
            </a:lvl3pPr>
            <a:lvl4pPr marL="489914" indent="0">
              <a:buNone/>
              <a:defRPr b="0" i="0"/>
            </a:lvl4pPr>
            <a:lvl5pPr marL="653219" indent="0">
              <a:buNone/>
              <a:defRPr b="0" i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 b="0" i="0"/>
            </a:lvl1pPr>
            <a:lvl2pPr marL="163305" indent="0">
              <a:buFontTx/>
              <a:buNone/>
              <a:defRPr b="0" i="0"/>
            </a:lvl2pPr>
            <a:lvl3pPr marL="326609" indent="0">
              <a:buFontTx/>
              <a:buNone/>
              <a:defRPr b="0" i="0"/>
            </a:lvl3pPr>
            <a:lvl4pPr marL="489914" indent="0">
              <a:buFontTx/>
              <a:buNone/>
              <a:defRPr b="0" i="0"/>
            </a:lvl4pPr>
            <a:lvl5pPr marL="653219" indent="0">
              <a:buFontTx/>
              <a:buNone/>
              <a:defRPr b="0" i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Malgun Gothic" panose="020B0503020000020004" pitchFamily="34" charset="-12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Malgun Gothic" panose="020B0503020000020004" pitchFamily="34" charset="-12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Malgun Gothic" panose="020B0503020000020004" pitchFamily="34" charset="-12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Malgun Gothic" panose="020B0503020000020004" pitchFamily="34" charset="-12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9322784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96D8-D0DE-455F-8473-3B88D86D1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b="0" i="0"/>
            </a:lvl1pPr>
            <a:lvl2pPr marL="163304" indent="0">
              <a:buNone/>
              <a:defRPr b="0" i="0"/>
            </a:lvl2pPr>
            <a:lvl3pPr marL="326609" indent="0">
              <a:buNone/>
              <a:defRPr b="0" i="0"/>
            </a:lvl3pPr>
            <a:lvl4pPr marL="489913" indent="0">
              <a:buNone/>
              <a:defRPr b="0" i="0"/>
            </a:lvl4pPr>
            <a:lvl5pPr marL="653218" indent="0">
              <a:buNone/>
              <a:defRPr b="0" i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3F944C6-6AE1-9AF4-451B-08D094D1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3780025"/>
            <a:ext cx="4105121" cy="1325562"/>
          </a:xfrm>
        </p:spPr>
        <p:txBody>
          <a:bodyPr/>
          <a:lstStyle>
            <a:lvl1pPr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0E45908-0F8D-56C9-5500-3F35A651C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5760" y="4442806"/>
            <a:ext cx="4105121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b="0" i="0"/>
            </a:lvl1pPr>
            <a:lvl2pPr marL="163304" indent="0">
              <a:buNone/>
              <a:defRPr b="0" i="0"/>
            </a:lvl2pPr>
            <a:lvl3pPr marL="326609" indent="0">
              <a:buNone/>
              <a:defRPr b="0" i="0"/>
            </a:lvl3pPr>
            <a:lvl4pPr marL="489913" indent="0">
              <a:buNone/>
              <a:defRPr b="0" i="0"/>
            </a:lvl4pPr>
            <a:lvl5pPr marL="653218" indent="0">
              <a:buNone/>
              <a:defRPr b="0" i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algun Gothic" panose="020B0503020000020004" pitchFamily="34" charset="-12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algun Gothic" panose="020B0503020000020004" pitchFamily="34" charset="-12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algun Gothic" panose="020B0503020000020004" pitchFamily="34" charset="-12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7988" y="0"/>
            <a:ext cx="3943350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6" y="365126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6" y="1825625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6" r:id="rId3"/>
    <p:sldLayoutId id="2147483664" r:id="rId4"/>
    <p:sldLayoutId id="2147483660" r:id="rId5"/>
    <p:sldLayoutId id="2147483659" r:id="rId6"/>
    <p:sldLayoutId id="2147483666" r:id="rId7"/>
    <p:sldLayoutId id="2147483657" r:id="rId8"/>
    <p:sldLayoutId id="2147483655" r:id="rId9"/>
    <p:sldLayoutId id="2147483663" r:id="rId10"/>
    <p:sldLayoutId id="2147483665" r:id="rId11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Malgun Gothic" panose="020B0503020000020004" pitchFamily="34" charset="-127"/>
          <a:ea typeface="Malgun Gothic" panose="020B0503020000020004" pitchFamily="34" charset="-127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9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person holding a bunch of grapes&#10;&#10;Description automatically generated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722" b="20722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sz="60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호주와인</a:t>
            </a:r>
            <a:endParaRPr lang="en-US" sz="60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Malgun Gothic" panose="020B0503020000020004" pitchFamily="34" charset="-12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BEED5C-B13D-8CF9-C654-1BD737E754D7}"/>
              </a:ext>
            </a:extLst>
          </p:cNvPr>
          <p:cNvSpPr txBox="1"/>
          <p:nvPr/>
        </p:nvSpPr>
        <p:spPr>
          <a:xfrm>
            <a:off x="3830428" y="1978929"/>
            <a:ext cx="61387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파운데이션과정</a:t>
            </a:r>
            <a:endParaRPr lang="en-US" sz="24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CF687-4E79-695A-3540-CC261F046F74}"/>
              </a:ext>
            </a:extLst>
          </p:cNvPr>
          <p:cNvSpPr txBox="1"/>
          <p:nvPr/>
        </p:nvSpPr>
        <p:spPr>
          <a:xfrm>
            <a:off x="631786" y="2727953"/>
            <a:ext cx="5202618" cy="665819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6000" cap="none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145,000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868EA0-6601-D096-DA6F-11CFB1D544C5}"/>
              </a:ext>
            </a:extLst>
          </p:cNvPr>
          <p:cNvSpPr txBox="1"/>
          <p:nvPr/>
        </p:nvSpPr>
        <p:spPr>
          <a:xfrm>
            <a:off x="720687" y="2363999"/>
            <a:ext cx="308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불과</a:t>
            </a:r>
            <a:endParaRPr lang="en-US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A411C-6F0B-3855-CC5A-641318A436FE}"/>
              </a:ext>
            </a:extLst>
          </p:cNvPr>
          <p:cNvSpPr txBox="1"/>
          <p:nvPr/>
        </p:nvSpPr>
        <p:spPr>
          <a:xfrm>
            <a:off x="733387" y="3488169"/>
            <a:ext cx="308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헥타르</a:t>
            </a:r>
            <a:endParaRPr lang="en-US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C8ADFD-3E5A-D10E-188E-F0CDB35E0585}"/>
              </a:ext>
            </a:extLst>
          </p:cNvPr>
          <p:cNvSpPr txBox="1"/>
          <p:nvPr/>
        </p:nvSpPr>
        <p:spPr>
          <a:xfrm>
            <a:off x="707986" y="3941656"/>
            <a:ext cx="5202618" cy="665819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000" cap="none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0.02%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E48E66-C308-BC09-1D77-5CD689F6A281}"/>
              </a:ext>
            </a:extLst>
          </p:cNvPr>
          <p:cNvSpPr txBox="1"/>
          <p:nvPr/>
        </p:nvSpPr>
        <p:spPr>
          <a:xfrm>
            <a:off x="720687" y="4432000"/>
            <a:ext cx="33425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총 면적 중 포도재배 면적  </a:t>
            </a:r>
            <a:endParaRPr lang="en-AU" altLang="ko-KR" sz="16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endParaRPr lang="ko-KR" altLang="en-US" sz="16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대략 </a:t>
            </a:r>
            <a:r>
              <a:rPr lang="ko-KR" altLang="en-US" sz="1600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보르도와</a:t>
            </a:r>
            <a:r>
              <a:rPr lang="ko-KR" altLang="en-US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1600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버건디를</a:t>
            </a:r>
            <a:r>
              <a:rPr lang="ko-KR" altLang="en-US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합친 것과 비슷하다</a:t>
            </a:r>
            <a:r>
              <a:rPr lang="en-US" altLang="ko-KR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US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5" name="Picture 4" descr="A map of france with a black background&#10;&#10;Description automatically generated">
            <a:extLst>
              <a:ext uri="{FF2B5EF4-FFF2-40B4-BE49-F238E27FC236}">
                <a16:creationId xmlns:a16="http://schemas.microsoft.com/office/drawing/2014/main" id="{A46C4239-4599-0B56-2E61-C0E208526E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874" b="11270"/>
          <a:stretch>
            <a:fillRect/>
          </a:stretch>
        </p:blipFill>
        <p:spPr>
          <a:xfrm>
            <a:off x="2605837" y="-774536"/>
            <a:ext cx="10108723" cy="88941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3AA5EF-8233-E829-BA17-0A29FA6E241E}"/>
              </a:ext>
            </a:extLst>
          </p:cNvPr>
          <p:cNvSpPr txBox="1"/>
          <p:nvPr/>
        </p:nvSpPr>
        <p:spPr>
          <a:xfrm>
            <a:off x="6161998" y="3393772"/>
            <a:ext cx="3080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프랑스</a:t>
            </a:r>
            <a:endParaRPr lang="en-US" sz="3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82A2D5-E861-2330-39FC-2111B9878A48}"/>
              </a:ext>
            </a:extLst>
          </p:cNvPr>
          <p:cNvSpPr txBox="1"/>
          <p:nvPr/>
        </p:nvSpPr>
        <p:spPr>
          <a:xfrm>
            <a:off x="5204526" y="2513694"/>
            <a:ext cx="8354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낭트</a:t>
            </a:r>
            <a:endParaRPr lang="en-US" sz="1200" b="1" dirty="0">
              <a:latin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A4F9EC-3E1C-ADBD-906E-12518B16D7E2}"/>
              </a:ext>
            </a:extLst>
          </p:cNvPr>
          <p:cNvSpPr txBox="1"/>
          <p:nvPr/>
        </p:nvSpPr>
        <p:spPr>
          <a:xfrm>
            <a:off x="7965621" y="1133282"/>
            <a:ext cx="9661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파리</a:t>
            </a:r>
            <a:endParaRPr lang="en-US" sz="1400" b="1" dirty="0">
              <a:latin typeface="Malgun Gothic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B7697C-4CBD-7410-C38C-125750E58587}"/>
              </a:ext>
            </a:extLst>
          </p:cNvPr>
          <p:cNvSpPr txBox="1"/>
          <p:nvPr/>
        </p:nvSpPr>
        <p:spPr>
          <a:xfrm>
            <a:off x="6395357" y="4763750"/>
            <a:ext cx="16083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보르도</a:t>
            </a:r>
            <a:endParaRPr lang="en-US" sz="1600" b="1" dirty="0">
              <a:solidFill>
                <a:schemeClr val="accent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6114E2-9BCC-FB17-077D-5E7573CC940A}"/>
              </a:ext>
            </a:extLst>
          </p:cNvPr>
          <p:cNvSpPr txBox="1"/>
          <p:nvPr/>
        </p:nvSpPr>
        <p:spPr>
          <a:xfrm>
            <a:off x="9315448" y="2363999"/>
            <a:ext cx="16083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버건디</a:t>
            </a:r>
            <a:endParaRPr lang="en-US" sz="1600" b="1" dirty="0">
              <a:solidFill>
                <a:schemeClr val="accent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AA274C-8A1F-F8CF-E5AE-783D0A792821}"/>
              </a:ext>
            </a:extLst>
          </p:cNvPr>
          <p:cNvSpPr txBox="1"/>
          <p:nvPr/>
        </p:nvSpPr>
        <p:spPr>
          <a:xfrm>
            <a:off x="9636577" y="2652194"/>
            <a:ext cx="9661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디종</a:t>
            </a:r>
            <a:endParaRPr lang="en-US" sz="1200" dirty="0">
              <a:latin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629D36-AC66-6CBE-F876-96C2B9B374AD}"/>
              </a:ext>
            </a:extLst>
          </p:cNvPr>
          <p:cNvSpPr txBox="1"/>
          <p:nvPr/>
        </p:nvSpPr>
        <p:spPr>
          <a:xfrm>
            <a:off x="9529086" y="4380075"/>
            <a:ext cx="9661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리옹</a:t>
            </a:r>
            <a:endParaRPr lang="en-US" sz="1200" b="1" dirty="0">
              <a:latin typeface="Malgun Gothic" panose="020B0503020000020004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F1657E-AC83-3250-2E12-775112878D1A}"/>
              </a:ext>
            </a:extLst>
          </p:cNvPr>
          <p:cNvSpPr txBox="1"/>
          <p:nvPr/>
        </p:nvSpPr>
        <p:spPr>
          <a:xfrm>
            <a:off x="9964968" y="1479159"/>
            <a:ext cx="12817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스트라스부르</a:t>
            </a:r>
            <a:endParaRPr lang="en-US" sz="1200" b="1" dirty="0">
              <a:latin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671DD3-2CA4-3616-599D-EB97FE7606A8}"/>
              </a:ext>
            </a:extLst>
          </p:cNvPr>
          <p:cNvSpPr txBox="1"/>
          <p:nvPr/>
        </p:nvSpPr>
        <p:spPr>
          <a:xfrm>
            <a:off x="4695370" y="5102304"/>
            <a:ext cx="14006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보르도</a:t>
            </a:r>
            <a:endParaRPr lang="en-US" sz="1200" dirty="0">
              <a:latin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330502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767112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5400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와인 산지의 </a:t>
            </a:r>
            <a:endParaRPr lang="en-AU" sz="54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959600" y="3566863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위도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해양의 영향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고도가 호주의 기후의 다양성에 영향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프리미엄 와인 산지는 호주의 온화한 기후 지역에 위치 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와인 산지는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</a:rPr>
              <a:t>뉴사우스웨일즈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(</a:t>
            </a:r>
            <a:r>
              <a:rPr 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NSW) ,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</a:rPr>
              <a:t>남호주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,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</a:rPr>
              <a:t>타즈메이니아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빅토리아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서호주에 집중 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</a:endParaRPr>
          </a:p>
        </p:txBody>
      </p:sp>
      <p:pic>
        <p:nvPicPr>
          <p:cNvPr id="3" name="Picture 2" descr="A wooden post in a vineyard&#10;&#10;Description automatically generated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15475"/>
            <a:ext cx="6096000" cy="4995767"/>
          </a:xfrm>
          <a:prstGeom prst="rect">
            <a:avLst/>
          </a:prstGeom>
        </p:spPr>
      </p:pic>
      <p:pic>
        <p:nvPicPr>
          <p:cNvPr id="7" name="Picture 6" descr="A bunch of grapes on a vine&#10;&#10;Description automatically generated">
            <a:extLst>
              <a:ext uri="{FF2B5EF4-FFF2-40B4-BE49-F238E27FC236}">
                <a16:creationId xmlns:a16="http://schemas.microsoft.com/office/drawing/2014/main" id="{35A14A18-7B77-D08F-3C53-AE804FCE98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1970" y="-557784"/>
            <a:ext cx="7257536" cy="201821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722853" y="2527598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32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다양한 기후 </a:t>
            </a:r>
            <a:endParaRPr lang="en-AU" sz="3200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97963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 descr="A map of australia with different shades of blue and green&#10;&#10;Description automatically generated">
            <a:extLst>
              <a:ext uri="{FF2B5EF4-FFF2-40B4-BE49-F238E27FC236}">
                <a16:creationId xmlns:a16="http://schemas.microsoft.com/office/drawing/2014/main" id="{21389B3B-DAA1-64D0-D6E1-9D5B9A7DC1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262" y="-596567"/>
            <a:ext cx="10136451" cy="8298101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ED63674C-6EF1-4DC7-049E-94C85D6D3B13}"/>
              </a:ext>
            </a:extLst>
          </p:cNvPr>
          <p:cNvSpPr txBox="1"/>
          <p:nvPr/>
        </p:nvSpPr>
        <p:spPr>
          <a:xfrm>
            <a:off x="407988" y="5535953"/>
            <a:ext cx="5229063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4800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최저 기온</a:t>
            </a:r>
            <a:endParaRPr lang="en-AU" sz="4800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1374F64B-836D-4AED-920A-CFA013B1A962}"/>
              </a:ext>
            </a:extLst>
          </p:cNvPr>
          <p:cNvSpPr txBox="1"/>
          <p:nvPr/>
        </p:nvSpPr>
        <p:spPr>
          <a:xfrm>
            <a:off x="407988" y="6270814"/>
            <a:ext cx="6041863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altLang="ko-KR" sz="2400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30</a:t>
            </a:r>
            <a:r>
              <a:rPr lang="ko-KR" altLang="en-US" sz="2400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년 간 평균 연간 기온 </a:t>
            </a:r>
            <a:r>
              <a:rPr lang="en-US" altLang="ko-KR" sz="2400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1976-2005</a:t>
            </a:r>
            <a:endParaRPr lang="en-AU" sz="2400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D31B737-A852-E390-674A-A2E47AFB212E}"/>
              </a:ext>
            </a:extLst>
          </p:cNvPr>
          <p:cNvGrpSpPr/>
          <p:nvPr/>
        </p:nvGrpSpPr>
        <p:grpSpPr>
          <a:xfrm>
            <a:off x="808873" y="622650"/>
            <a:ext cx="1388653" cy="3983801"/>
            <a:chOff x="826643" y="483370"/>
            <a:chExt cx="1388653" cy="3983801"/>
          </a:xfrm>
        </p:grpSpPr>
        <p:sp>
          <p:nvSpPr>
            <p:cNvPr id="3" name="object 11">
              <a:extLst>
                <a:ext uri="{FF2B5EF4-FFF2-40B4-BE49-F238E27FC236}">
                  <a16:creationId xmlns:a16="http://schemas.microsoft.com/office/drawing/2014/main" id="{141858DA-72CA-D085-B875-3176DEE45DDD}"/>
                </a:ext>
              </a:extLst>
            </p:cNvPr>
            <p:cNvSpPr txBox="1"/>
            <p:nvPr/>
          </p:nvSpPr>
          <p:spPr>
            <a:xfrm flipH="1">
              <a:off x="826643" y="483370"/>
              <a:ext cx="1249787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39ºC / 102ºF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4" name="object 11">
              <a:extLst>
                <a:ext uri="{FF2B5EF4-FFF2-40B4-BE49-F238E27FC236}">
                  <a16:creationId xmlns:a16="http://schemas.microsoft.com/office/drawing/2014/main" id="{6D674A62-3750-5FC5-F117-7D049A41483E}"/>
                </a:ext>
              </a:extLst>
            </p:cNvPr>
            <p:cNvSpPr txBox="1"/>
            <p:nvPr/>
          </p:nvSpPr>
          <p:spPr>
            <a:xfrm flipH="1">
              <a:off x="826643" y="751302"/>
              <a:ext cx="1249786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36ºC / 97ºF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5" name="object 11">
              <a:extLst>
                <a:ext uri="{FF2B5EF4-FFF2-40B4-BE49-F238E27FC236}">
                  <a16:creationId xmlns:a16="http://schemas.microsoft.com/office/drawing/2014/main" id="{9AD08A97-8521-B365-6A19-ACE857716629}"/>
                </a:ext>
              </a:extLst>
            </p:cNvPr>
            <p:cNvSpPr txBox="1"/>
            <p:nvPr/>
          </p:nvSpPr>
          <p:spPr>
            <a:xfrm flipH="1">
              <a:off x="826643" y="1019234"/>
              <a:ext cx="1249785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33ºC / 92ºF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6" name="object 11">
              <a:extLst>
                <a:ext uri="{FF2B5EF4-FFF2-40B4-BE49-F238E27FC236}">
                  <a16:creationId xmlns:a16="http://schemas.microsoft.com/office/drawing/2014/main" id="{8ADCA493-9EE6-84A6-71E4-6105A612506D}"/>
                </a:ext>
              </a:extLst>
            </p:cNvPr>
            <p:cNvSpPr txBox="1"/>
            <p:nvPr/>
          </p:nvSpPr>
          <p:spPr>
            <a:xfrm flipH="1">
              <a:off x="826643" y="1287166"/>
              <a:ext cx="1249783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30ºC / 86ºF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7" name="object 11">
              <a:extLst>
                <a:ext uri="{FF2B5EF4-FFF2-40B4-BE49-F238E27FC236}">
                  <a16:creationId xmlns:a16="http://schemas.microsoft.com/office/drawing/2014/main" id="{9BB99285-69A8-EFB8-F58D-7B34585ED883}"/>
                </a:ext>
              </a:extLst>
            </p:cNvPr>
            <p:cNvSpPr txBox="1"/>
            <p:nvPr/>
          </p:nvSpPr>
          <p:spPr>
            <a:xfrm flipH="1">
              <a:off x="826643" y="1555098"/>
              <a:ext cx="1324292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27ºC / 81ºF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8" name="object 11">
              <a:extLst>
                <a:ext uri="{FF2B5EF4-FFF2-40B4-BE49-F238E27FC236}">
                  <a16:creationId xmlns:a16="http://schemas.microsoft.com/office/drawing/2014/main" id="{BF3F359E-EC11-B99D-A1BF-B0473122946C}"/>
                </a:ext>
              </a:extLst>
            </p:cNvPr>
            <p:cNvSpPr txBox="1"/>
            <p:nvPr/>
          </p:nvSpPr>
          <p:spPr>
            <a:xfrm flipH="1">
              <a:off x="826643" y="1823030"/>
              <a:ext cx="1249782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24ºC / 75ºF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BAF78B9C-BC12-718F-1170-C85F480F44F2}"/>
                </a:ext>
              </a:extLst>
            </p:cNvPr>
            <p:cNvSpPr txBox="1"/>
            <p:nvPr/>
          </p:nvSpPr>
          <p:spPr>
            <a:xfrm flipH="1">
              <a:off x="826643" y="2090962"/>
              <a:ext cx="1324291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21ºC / 70ºF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8A23143-7186-6C15-97D2-A2AE693E4C82}"/>
                </a:ext>
              </a:extLst>
            </p:cNvPr>
            <p:cNvSpPr txBox="1"/>
            <p:nvPr/>
          </p:nvSpPr>
          <p:spPr>
            <a:xfrm flipH="1">
              <a:off x="826643" y="2358894"/>
              <a:ext cx="1388653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18ºC / 64ºF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B9A695AF-94D8-4761-8B44-A1C509358ACB}"/>
                </a:ext>
              </a:extLst>
            </p:cNvPr>
            <p:cNvSpPr txBox="1"/>
            <p:nvPr/>
          </p:nvSpPr>
          <p:spPr>
            <a:xfrm flipH="1">
              <a:off x="826643" y="2626826"/>
              <a:ext cx="1324289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15ºC / 59ºF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7D736ED3-B17F-552B-7B44-C3C02BD53EAB}"/>
                </a:ext>
              </a:extLst>
            </p:cNvPr>
            <p:cNvSpPr txBox="1"/>
            <p:nvPr/>
          </p:nvSpPr>
          <p:spPr>
            <a:xfrm flipH="1">
              <a:off x="826643" y="2894758"/>
              <a:ext cx="1249781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12ºC / 54ºF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95A681DE-7BFF-0C8C-AE50-2217581D3553}"/>
                </a:ext>
              </a:extLst>
            </p:cNvPr>
            <p:cNvSpPr txBox="1"/>
            <p:nvPr/>
          </p:nvSpPr>
          <p:spPr>
            <a:xfrm flipH="1">
              <a:off x="826643" y="3162690"/>
              <a:ext cx="1324287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9ºC / 49ºF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430CE282-5FC4-5C0A-029E-5652E7F3B4DB}"/>
                </a:ext>
              </a:extLst>
            </p:cNvPr>
            <p:cNvSpPr txBox="1"/>
            <p:nvPr/>
          </p:nvSpPr>
          <p:spPr>
            <a:xfrm flipH="1">
              <a:off x="826643" y="3430622"/>
              <a:ext cx="1388652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6ºC / 43ºF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6D2F957C-68FE-DC83-1A7C-A8582A1C8CB6}"/>
                </a:ext>
              </a:extLst>
            </p:cNvPr>
            <p:cNvSpPr txBox="1"/>
            <p:nvPr/>
          </p:nvSpPr>
          <p:spPr>
            <a:xfrm flipH="1">
              <a:off x="826643" y="3698554"/>
              <a:ext cx="1324286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3ºC / 37ºF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A7CEE2DC-CEDB-D13A-AFE9-A12E4EB3767B}"/>
                </a:ext>
              </a:extLst>
            </p:cNvPr>
            <p:cNvSpPr txBox="1"/>
            <p:nvPr/>
          </p:nvSpPr>
          <p:spPr>
            <a:xfrm flipH="1">
              <a:off x="826643" y="3966486"/>
              <a:ext cx="1388651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0ºC / 32ºF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  <p:sp>
          <p:nvSpPr>
            <p:cNvPr id="18" name="object 11">
              <a:extLst>
                <a:ext uri="{FF2B5EF4-FFF2-40B4-BE49-F238E27FC236}">
                  <a16:creationId xmlns:a16="http://schemas.microsoft.com/office/drawing/2014/main" id="{36D9BD26-1C02-DD1B-21A2-A504E270FD74}"/>
                </a:ext>
              </a:extLst>
            </p:cNvPr>
            <p:cNvSpPr txBox="1"/>
            <p:nvPr/>
          </p:nvSpPr>
          <p:spPr>
            <a:xfrm flipH="1">
              <a:off x="826643" y="4234415"/>
              <a:ext cx="1388649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Malgun Gothic" panose="020B0503020000020004" pitchFamily="34" charset="-127"/>
                </a:rPr>
                <a:t>-3ºC / 27ºF</a:t>
              </a:r>
              <a:endParaRPr sz="1400" b="0" dirty="0">
                <a:solidFill>
                  <a:schemeClr val="tx1"/>
                </a:solidFill>
                <a:latin typeface="Malgun Gothic" panose="020B0503020000020004" pitchFamily="34" charset="-127"/>
              </a:endParaRPr>
            </a:p>
          </p:txBody>
        </p:sp>
      </p:grpSp>
      <p:sp>
        <p:nvSpPr>
          <p:cNvPr id="19" name="object 11">
            <a:extLst>
              <a:ext uri="{FF2B5EF4-FFF2-40B4-BE49-F238E27FC236}">
                <a16:creationId xmlns:a16="http://schemas.microsoft.com/office/drawing/2014/main" id="{9599D66E-55A8-24B9-E1FA-5FAACD277D8D}"/>
              </a:ext>
            </a:extLst>
          </p:cNvPr>
          <p:cNvSpPr txBox="1"/>
          <p:nvPr/>
        </p:nvSpPr>
        <p:spPr>
          <a:xfrm>
            <a:off x="4999530" y="2788330"/>
            <a:ext cx="1452069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WESTERN AUSTRALIA</a:t>
            </a:r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26C70A0E-03C5-54CE-933E-98EC2E77E088}"/>
              </a:ext>
            </a:extLst>
          </p:cNvPr>
          <p:cNvSpPr txBox="1"/>
          <p:nvPr/>
        </p:nvSpPr>
        <p:spPr>
          <a:xfrm>
            <a:off x="7189005" y="1721689"/>
            <a:ext cx="836896" cy="3097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NORTHERN TERRITORY</a:t>
            </a:r>
          </a:p>
        </p:txBody>
      </p:sp>
      <p:sp>
        <p:nvSpPr>
          <p:cNvPr id="21" name="object 17">
            <a:extLst>
              <a:ext uri="{FF2B5EF4-FFF2-40B4-BE49-F238E27FC236}">
                <a16:creationId xmlns:a16="http://schemas.microsoft.com/office/drawing/2014/main" id="{EEDA871A-821F-B5DF-7FFC-CAA5C467DDCD}"/>
              </a:ext>
            </a:extLst>
          </p:cNvPr>
          <p:cNvSpPr txBox="1"/>
          <p:nvPr/>
        </p:nvSpPr>
        <p:spPr>
          <a:xfrm>
            <a:off x="7262028" y="3377818"/>
            <a:ext cx="1189364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SOUTH </a:t>
            </a:r>
            <a:r>
              <a:rPr kumimoji="0" lang="en-US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A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USTRALIA</a:t>
            </a:r>
            <a:endParaRPr kumimoji="0" sz="9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EC29185E-C7B8-62AE-0CEC-58750658D9B6}"/>
              </a:ext>
            </a:extLst>
          </p:cNvPr>
          <p:cNvSpPr txBox="1"/>
          <p:nvPr/>
        </p:nvSpPr>
        <p:spPr>
          <a:xfrm>
            <a:off x="8901461" y="2408495"/>
            <a:ext cx="979792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QUEENSLAND</a:t>
            </a:r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1AF6A217-F0A1-BC47-D99B-5B92D186B16D}"/>
              </a:ext>
            </a:extLst>
          </p:cNvPr>
          <p:cNvSpPr txBox="1"/>
          <p:nvPr/>
        </p:nvSpPr>
        <p:spPr>
          <a:xfrm>
            <a:off x="7918692" y="6412764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lgun Gothic" panose="020B0503020000020004" pitchFamily="34" charset="-127"/>
                <a:cs typeface="Hellix"/>
              </a:rPr>
              <a:t>TASMANIA</a:t>
            </a:r>
          </a:p>
        </p:txBody>
      </p:sp>
      <p:sp>
        <p:nvSpPr>
          <p:cNvPr id="24" name="object 93">
            <a:extLst>
              <a:ext uri="{FF2B5EF4-FFF2-40B4-BE49-F238E27FC236}">
                <a16:creationId xmlns:a16="http://schemas.microsoft.com/office/drawing/2014/main" id="{C0F6D6B4-DF2B-ABFA-1637-87F55F5B801E}"/>
              </a:ext>
            </a:extLst>
          </p:cNvPr>
          <p:cNvSpPr txBox="1"/>
          <p:nvPr/>
        </p:nvSpPr>
        <p:spPr>
          <a:xfrm>
            <a:off x="9174336" y="4259084"/>
            <a:ext cx="1154162" cy="159018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NEW SOUTH WALE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</a:t>
            </a:r>
            <a:endParaRPr kumimoji="0" sz="11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5" name="object 20">
            <a:extLst>
              <a:ext uri="{FF2B5EF4-FFF2-40B4-BE49-F238E27FC236}">
                <a16:creationId xmlns:a16="http://schemas.microsoft.com/office/drawing/2014/main" id="{EF48A1F7-5D1B-05C3-B8E1-1E734C3144F3}"/>
              </a:ext>
            </a:extLst>
          </p:cNvPr>
          <p:cNvSpPr txBox="1"/>
          <p:nvPr/>
        </p:nvSpPr>
        <p:spPr>
          <a:xfrm>
            <a:off x="8943187" y="5197425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VICTORIA</a:t>
            </a:r>
          </a:p>
        </p:txBody>
      </p:sp>
      <p:sp>
        <p:nvSpPr>
          <p:cNvPr id="26" name="object 20">
            <a:extLst>
              <a:ext uri="{FF2B5EF4-FFF2-40B4-BE49-F238E27FC236}">
                <a16:creationId xmlns:a16="http://schemas.microsoft.com/office/drawing/2014/main" id="{883C6D72-055A-B7CA-04C0-427D461DBC51}"/>
              </a:ext>
            </a:extLst>
          </p:cNvPr>
          <p:cNvSpPr txBox="1"/>
          <p:nvPr/>
        </p:nvSpPr>
        <p:spPr>
          <a:xfrm>
            <a:off x="9274280" y="4756555"/>
            <a:ext cx="1057188" cy="2481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AUSTRALIAN </a:t>
            </a:r>
            <a:b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</a:b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CAPITAL TERRITORY</a:t>
            </a: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9FF0F47D-E5A1-5869-676B-8D50DB12367B}"/>
              </a:ext>
            </a:extLst>
          </p:cNvPr>
          <p:cNvSpPr txBox="1"/>
          <p:nvPr/>
        </p:nvSpPr>
        <p:spPr>
          <a:xfrm>
            <a:off x="10384040" y="5026399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Canberra</a:t>
            </a:r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id="{AE60D30C-0B52-8822-E319-F50991D8E0C8}"/>
              </a:ext>
            </a:extLst>
          </p:cNvPr>
          <p:cNvSpPr txBox="1"/>
          <p:nvPr/>
        </p:nvSpPr>
        <p:spPr>
          <a:xfrm>
            <a:off x="11011563" y="3525393"/>
            <a:ext cx="77725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Brisbane</a:t>
            </a:r>
          </a:p>
        </p:txBody>
      </p:sp>
      <p:sp>
        <p:nvSpPr>
          <p:cNvPr id="30" name="object 11">
            <a:extLst>
              <a:ext uri="{FF2B5EF4-FFF2-40B4-BE49-F238E27FC236}">
                <a16:creationId xmlns:a16="http://schemas.microsoft.com/office/drawing/2014/main" id="{C92C6C7A-46AF-3A35-5134-8263300706C1}"/>
              </a:ext>
            </a:extLst>
          </p:cNvPr>
          <p:cNvSpPr txBox="1"/>
          <p:nvPr/>
        </p:nvSpPr>
        <p:spPr>
          <a:xfrm>
            <a:off x="8736476" y="5590008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Melbourne</a:t>
            </a: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BB469845-8A3C-6E6A-0A92-8E2BF02CE68D}"/>
              </a:ext>
            </a:extLst>
          </p:cNvPr>
          <p:cNvSpPr txBox="1"/>
          <p:nvPr/>
        </p:nvSpPr>
        <p:spPr>
          <a:xfrm>
            <a:off x="7563909" y="4850849"/>
            <a:ext cx="76772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Adelaide</a:t>
            </a:r>
          </a:p>
        </p:txBody>
      </p:sp>
      <p:sp>
        <p:nvSpPr>
          <p:cNvPr id="32" name="object 11">
            <a:extLst>
              <a:ext uri="{FF2B5EF4-FFF2-40B4-BE49-F238E27FC236}">
                <a16:creationId xmlns:a16="http://schemas.microsoft.com/office/drawing/2014/main" id="{1FDED5B8-DEA2-37D5-A9B4-F15E28620072}"/>
              </a:ext>
            </a:extLst>
          </p:cNvPr>
          <p:cNvSpPr txBox="1"/>
          <p:nvPr/>
        </p:nvSpPr>
        <p:spPr>
          <a:xfrm>
            <a:off x="9845670" y="6393444"/>
            <a:ext cx="5599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Hobart</a:t>
            </a:r>
          </a:p>
        </p:txBody>
      </p:sp>
      <p:sp>
        <p:nvSpPr>
          <p:cNvPr id="33" name="object 11">
            <a:extLst>
              <a:ext uri="{FF2B5EF4-FFF2-40B4-BE49-F238E27FC236}">
                <a16:creationId xmlns:a16="http://schemas.microsoft.com/office/drawing/2014/main" id="{A3383F36-4B79-BAEB-E119-76B1E98E1DC4}"/>
              </a:ext>
            </a:extLst>
          </p:cNvPr>
          <p:cNvSpPr txBox="1"/>
          <p:nvPr/>
        </p:nvSpPr>
        <p:spPr>
          <a:xfrm>
            <a:off x="10528386" y="4711478"/>
            <a:ext cx="692260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Sydney</a:t>
            </a:r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57AB0089-0C95-3003-8B6D-A945BD491DA6}"/>
              </a:ext>
            </a:extLst>
          </p:cNvPr>
          <p:cNvSpPr txBox="1"/>
          <p:nvPr/>
        </p:nvSpPr>
        <p:spPr>
          <a:xfrm rot="16200000">
            <a:off x="11253664" y="5860114"/>
            <a:ext cx="1461611" cy="140423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8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Source: Bureau of Meteorology</a:t>
            </a:r>
            <a:endParaRPr sz="800" b="0" dirty="0">
              <a:solidFill>
                <a:schemeClr val="tx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35" name="object 11">
            <a:extLst>
              <a:ext uri="{FF2B5EF4-FFF2-40B4-BE49-F238E27FC236}">
                <a16:creationId xmlns:a16="http://schemas.microsoft.com/office/drawing/2014/main" id="{57C4C26D-9F5D-1943-167D-121A7E227341}"/>
              </a:ext>
            </a:extLst>
          </p:cNvPr>
          <p:cNvSpPr txBox="1"/>
          <p:nvPr/>
        </p:nvSpPr>
        <p:spPr>
          <a:xfrm>
            <a:off x="6423724" y="485167"/>
            <a:ext cx="596154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Darwin</a:t>
            </a:r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10825B0B-3AF3-87E9-3EF4-6CD623B04EF6}"/>
              </a:ext>
            </a:extLst>
          </p:cNvPr>
          <p:cNvSpPr txBox="1"/>
          <p:nvPr/>
        </p:nvSpPr>
        <p:spPr>
          <a:xfrm>
            <a:off x="4187293" y="4375789"/>
            <a:ext cx="514708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Perth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05ECE5A-058A-294B-6893-F397C84752B4}"/>
              </a:ext>
            </a:extLst>
          </p:cNvPr>
          <p:cNvGrpSpPr/>
          <p:nvPr/>
        </p:nvGrpSpPr>
        <p:grpSpPr>
          <a:xfrm>
            <a:off x="509998" y="537050"/>
            <a:ext cx="196278" cy="4184591"/>
            <a:chOff x="2215292" y="615480"/>
            <a:chExt cx="180664" cy="385169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56ED453-EEC3-DE49-F44D-032BC84FD246}"/>
                </a:ext>
              </a:extLst>
            </p:cNvPr>
            <p:cNvSpPr/>
            <p:nvPr/>
          </p:nvSpPr>
          <p:spPr>
            <a:xfrm>
              <a:off x="2215292" y="615480"/>
              <a:ext cx="180664" cy="180664"/>
            </a:xfrm>
            <a:prstGeom prst="ellipse">
              <a:avLst/>
            </a:prstGeom>
            <a:solidFill>
              <a:srgbClr val="F000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FD12A1B-B15A-5543-8ABB-3E02EC3D7B66}"/>
                </a:ext>
              </a:extLst>
            </p:cNvPr>
            <p:cNvSpPr/>
            <p:nvPr/>
          </p:nvSpPr>
          <p:spPr>
            <a:xfrm>
              <a:off x="2215292" y="860215"/>
              <a:ext cx="180664" cy="180664"/>
            </a:xfrm>
            <a:prstGeom prst="ellipse">
              <a:avLst/>
            </a:prstGeom>
            <a:solidFill>
              <a:srgbClr val="DA4A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34FB051-C079-3DFA-32FD-D4E1285C25C4}"/>
                </a:ext>
              </a:extLst>
            </p:cNvPr>
            <p:cNvSpPr/>
            <p:nvPr/>
          </p:nvSpPr>
          <p:spPr>
            <a:xfrm>
              <a:off x="2215292" y="1104951"/>
              <a:ext cx="180664" cy="180664"/>
            </a:xfrm>
            <a:prstGeom prst="ellipse">
              <a:avLst/>
            </a:prstGeom>
            <a:solidFill>
              <a:srgbClr val="DA87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3358941-33A8-0B63-C8F7-048B236F2C7C}"/>
                </a:ext>
              </a:extLst>
            </p:cNvPr>
            <p:cNvSpPr/>
            <p:nvPr/>
          </p:nvSpPr>
          <p:spPr>
            <a:xfrm>
              <a:off x="2215292" y="1349686"/>
              <a:ext cx="180664" cy="180664"/>
            </a:xfrm>
            <a:prstGeom prst="ellipse">
              <a:avLst/>
            </a:prstGeom>
            <a:solidFill>
              <a:srgbClr val="CFA1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C47C233-3A26-75D0-A14F-A15C33169DB3}"/>
                </a:ext>
              </a:extLst>
            </p:cNvPr>
            <p:cNvSpPr/>
            <p:nvPr/>
          </p:nvSpPr>
          <p:spPr>
            <a:xfrm>
              <a:off x="2215292" y="1594422"/>
              <a:ext cx="180664" cy="180664"/>
            </a:xfrm>
            <a:prstGeom prst="ellipse">
              <a:avLst/>
            </a:prstGeom>
            <a:solidFill>
              <a:srgbClr val="F3C9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6E4649-668C-5CBB-6090-86DE6F423C5F}"/>
                </a:ext>
              </a:extLst>
            </p:cNvPr>
            <p:cNvSpPr/>
            <p:nvPr/>
          </p:nvSpPr>
          <p:spPr>
            <a:xfrm>
              <a:off x="2215292" y="1839157"/>
              <a:ext cx="180664" cy="180664"/>
            </a:xfrm>
            <a:prstGeom prst="ellipse">
              <a:avLst/>
            </a:prstGeom>
            <a:solidFill>
              <a:srgbClr val="FFD06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4D9B28B-0533-721B-4C6C-EF2ED642864C}"/>
                </a:ext>
              </a:extLst>
            </p:cNvPr>
            <p:cNvSpPr/>
            <p:nvPr/>
          </p:nvSpPr>
          <p:spPr>
            <a:xfrm>
              <a:off x="2215292" y="2083893"/>
              <a:ext cx="180664" cy="180664"/>
            </a:xfrm>
            <a:prstGeom prst="ellipse">
              <a:avLst/>
            </a:prstGeom>
            <a:solidFill>
              <a:srgbClr val="FBE8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9BA8C2D-930C-A23C-63FE-964A14495CE5}"/>
                </a:ext>
              </a:extLst>
            </p:cNvPr>
            <p:cNvSpPr/>
            <p:nvPr/>
          </p:nvSpPr>
          <p:spPr>
            <a:xfrm>
              <a:off x="2215292" y="2328628"/>
              <a:ext cx="180664" cy="180664"/>
            </a:xfrm>
            <a:prstGeom prst="ellipse">
              <a:avLst/>
            </a:prstGeom>
            <a:solidFill>
              <a:srgbClr val="E5F1C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8F702A2-AC74-0740-0159-77C0E9CBEF43}"/>
                </a:ext>
              </a:extLst>
            </p:cNvPr>
            <p:cNvSpPr/>
            <p:nvPr/>
          </p:nvSpPr>
          <p:spPr>
            <a:xfrm>
              <a:off x="2215292" y="2573364"/>
              <a:ext cx="180664" cy="180664"/>
            </a:xfrm>
            <a:prstGeom prst="ellipse">
              <a:avLst/>
            </a:prstGeom>
            <a:solidFill>
              <a:srgbClr val="CDE0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606E4B9-BFA8-E61E-5CB2-DC3B7676B0DB}"/>
                </a:ext>
              </a:extLst>
            </p:cNvPr>
            <p:cNvSpPr/>
            <p:nvPr/>
          </p:nvSpPr>
          <p:spPr>
            <a:xfrm>
              <a:off x="2215292" y="2818099"/>
              <a:ext cx="180664" cy="180664"/>
            </a:xfrm>
            <a:prstGeom prst="ellipse">
              <a:avLst/>
            </a:prstGeom>
            <a:solidFill>
              <a:srgbClr val="ABDC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2A8E925-66CF-DC06-BE15-4EA8E06ADBE6}"/>
                </a:ext>
              </a:extLst>
            </p:cNvPr>
            <p:cNvSpPr/>
            <p:nvPr/>
          </p:nvSpPr>
          <p:spPr>
            <a:xfrm>
              <a:off x="2215292" y="3062834"/>
              <a:ext cx="180664" cy="180664"/>
            </a:xfrm>
            <a:prstGeom prst="ellipse">
              <a:avLst/>
            </a:prstGeom>
            <a:solidFill>
              <a:srgbClr val="5BC5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CF95113-BF3D-0DE3-BBD2-50C263FF374C}"/>
                </a:ext>
              </a:extLst>
            </p:cNvPr>
            <p:cNvSpPr/>
            <p:nvPr/>
          </p:nvSpPr>
          <p:spPr>
            <a:xfrm>
              <a:off x="2215292" y="3307570"/>
              <a:ext cx="180664" cy="180664"/>
            </a:xfrm>
            <a:prstGeom prst="ellipse">
              <a:avLst/>
            </a:prstGeom>
            <a:solidFill>
              <a:srgbClr val="419E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A0176873-B170-E005-1828-5CEB71AADA44}"/>
                </a:ext>
              </a:extLst>
            </p:cNvPr>
            <p:cNvSpPr/>
            <p:nvPr/>
          </p:nvSpPr>
          <p:spPr>
            <a:xfrm>
              <a:off x="2215292" y="3552305"/>
              <a:ext cx="180664" cy="180664"/>
            </a:xfrm>
            <a:prstGeom prst="ellipse">
              <a:avLst/>
            </a:prstGeom>
            <a:solidFill>
              <a:srgbClr val="3F81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B6BC99C-68BC-A674-DBFD-E9C56CB484FD}"/>
                </a:ext>
              </a:extLst>
            </p:cNvPr>
            <p:cNvSpPr/>
            <p:nvPr/>
          </p:nvSpPr>
          <p:spPr>
            <a:xfrm>
              <a:off x="2215292" y="3797041"/>
              <a:ext cx="180664" cy="180664"/>
            </a:xfrm>
            <a:prstGeom prst="ellipse">
              <a:avLst/>
            </a:prstGeom>
            <a:solidFill>
              <a:srgbClr val="378F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BCE0F62-9322-77A8-80B1-F0FDEADFBBB1}"/>
                </a:ext>
              </a:extLst>
            </p:cNvPr>
            <p:cNvSpPr/>
            <p:nvPr/>
          </p:nvSpPr>
          <p:spPr>
            <a:xfrm>
              <a:off x="2215292" y="4041776"/>
              <a:ext cx="180664" cy="180664"/>
            </a:xfrm>
            <a:prstGeom prst="ellipse">
              <a:avLst/>
            </a:prstGeom>
            <a:solidFill>
              <a:srgbClr val="4680C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111921E-5708-7426-1A90-DCFBA1FD7740}"/>
                </a:ext>
              </a:extLst>
            </p:cNvPr>
            <p:cNvSpPr/>
            <p:nvPr/>
          </p:nvSpPr>
          <p:spPr>
            <a:xfrm>
              <a:off x="2215292" y="4286508"/>
              <a:ext cx="180664" cy="180664"/>
            </a:xfrm>
            <a:prstGeom prst="ellipse">
              <a:avLst/>
            </a:prstGeom>
            <a:solidFill>
              <a:srgbClr val="2F54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ACCE05CA-7A7E-7A42-84EE-CA20B8258C76}"/>
              </a:ext>
            </a:extLst>
          </p:cNvPr>
          <p:cNvSpPr txBox="1"/>
          <p:nvPr/>
        </p:nvSpPr>
        <p:spPr>
          <a:xfrm>
            <a:off x="706276" y="149775"/>
            <a:ext cx="14268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400" dirty="0">
                <a:latin typeface="Malgun Gothic" panose="020B0503020000020004" pitchFamily="34" charset="-127"/>
              </a:rPr>
              <a:t>기온 </a:t>
            </a:r>
            <a:r>
              <a:rPr lang="en-AU" sz="1400" dirty="0">
                <a:latin typeface="Malgun Gothic" panose="020B0503020000020004" pitchFamily="34" charset="-127"/>
              </a:rPr>
              <a:t>ºC / ºF</a:t>
            </a:r>
            <a:endParaRPr lang="en-AU" sz="1400" dirty="0">
              <a:solidFill>
                <a:schemeClr val="tx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id="{981A22D5-A05D-2AC8-1D9B-2EEA20B620D3}"/>
              </a:ext>
            </a:extLst>
          </p:cNvPr>
          <p:cNvSpPr txBox="1"/>
          <p:nvPr/>
        </p:nvSpPr>
        <p:spPr>
          <a:xfrm>
            <a:off x="9078199" y="6179331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TASMANIA</a:t>
            </a:r>
          </a:p>
        </p:txBody>
      </p:sp>
    </p:spTree>
    <p:extLst>
      <p:ext uri="{BB962C8B-B14F-4D97-AF65-F5344CB8AC3E}">
        <p14:creationId xmlns:p14="http://schemas.microsoft.com/office/powerpoint/2010/main" val="361790953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21389B3B-DAA1-64D0-D6E1-9D5B9A7DC1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263" y="-596567"/>
            <a:ext cx="10136449" cy="8298101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ED63674C-6EF1-4DC7-049E-94C85D6D3B13}"/>
              </a:ext>
            </a:extLst>
          </p:cNvPr>
          <p:cNvSpPr txBox="1"/>
          <p:nvPr/>
        </p:nvSpPr>
        <p:spPr>
          <a:xfrm>
            <a:off x="407988" y="5483914"/>
            <a:ext cx="5229063" cy="578504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4800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연간 강수량</a:t>
            </a:r>
            <a:endParaRPr lang="en-AU" sz="4800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1374F64B-836D-4AED-920A-CFA013B1A962}"/>
              </a:ext>
            </a:extLst>
          </p:cNvPr>
          <p:cNvSpPr txBox="1"/>
          <p:nvPr/>
        </p:nvSpPr>
        <p:spPr>
          <a:xfrm>
            <a:off x="407988" y="6270814"/>
            <a:ext cx="6041863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altLang="ko-KR" sz="2400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30</a:t>
            </a:r>
            <a:r>
              <a:rPr lang="ko-KR" altLang="en-US" sz="2400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년 평균 </a:t>
            </a:r>
            <a:r>
              <a:rPr lang="en-US" altLang="ko-KR" sz="2400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1976-2005</a:t>
            </a:r>
            <a:endParaRPr lang="en-AU" sz="2400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9599D66E-55A8-24B9-E1FA-5FAACD277D8D}"/>
              </a:ext>
            </a:extLst>
          </p:cNvPr>
          <p:cNvSpPr txBox="1"/>
          <p:nvPr/>
        </p:nvSpPr>
        <p:spPr>
          <a:xfrm>
            <a:off x="4999530" y="2788330"/>
            <a:ext cx="1452069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WESTERN AUSTRALIA</a:t>
            </a:r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26C70A0E-03C5-54CE-933E-98EC2E77E088}"/>
              </a:ext>
            </a:extLst>
          </p:cNvPr>
          <p:cNvSpPr txBox="1"/>
          <p:nvPr/>
        </p:nvSpPr>
        <p:spPr>
          <a:xfrm>
            <a:off x="7189005" y="1721689"/>
            <a:ext cx="836896" cy="3097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NORTHERN TERRITORY</a:t>
            </a:r>
          </a:p>
        </p:txBody>
      </p:sp>
      <p:sp>
        <p:nvSpPr>
          <p:cNvPr id="21" name="object 17">
            <a:extLst>
              <a:ext uri="{FF2B5EF4-FFF2-40B4-BE49-F238E27FC236}">
                <a16:creationId xmlns:a16="http://schemas.microsoft.com/office/drawing/2014/main" id="{EEDA871A-821F-B5DF-7FFC-CAA5C467DDCD}"/>
              </a:ext>
            </a:extLst>
          </p:cNvPr>
          <p:cNvSpPr txBox="1"/>
          <p:nvPr/>
        </p:nvSpPr>
        <p:spPr>
          <a:xfrm>
            <a:off x="7262028" y="3377818"/>
            <a:ext cx="1189364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SOUTH </a:t>
            </a:r>
            <a:r>
              <a:rPr kumimoji="0" lang="en-US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A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USTRALIA</a:t>
            </a:r>
            <a:endParaRPr kumimoji="0" sz="9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EC29185E-C7B8-62AE-0CEC-58750658D9B6}"/>
              </a:ext>
            </a:extLst>
          </p:cNvPr>
          <p:cNvSpPr txBox="1"/>
          <p:nvPr/>
        </p:nvSpPr>
        <p:spPr>
          <a:xfrm>
            <a:off x="8901461" y="2408495"/>
            <a:ext cx="979792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QUEENSLAND</a:t>
            </a:r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1AF6A217-F0A1-BC47-D99B-5B92D186B16D}"/>
              </a:ext>
            </a:extLst>
          </p:cNvPr>
          <p:cNvSpPr txBox="1"/>
          <p:nvPr/>
        </p:nvSpPr>
        <p:spPr>
          <a:xfrm>
            <a:off x="7918692" y="6412764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lgun Gothic" panose="020B0503020000020004" pitchFamily="34" charset="-127"/>
                <a:cs typeface="Hellix"/>
              </a:rPr>
              <a:t>TASMANIA</a:t>
            </a:r>
          </a:p>
        </p:txBody>
      </p:sp>
      <p:sp>
        <p:nvSpPr>
          <p:cNvPr id="24" name="object 93">
            <a:extLst>
              <a:ext uri="{FF2B5EF4-FFF2-40B4-BE49-F238E27FC236}">
                <a16:creationId xmlns:a16="http://schemas.microsoft.com/office/drawing/2014/main" id="{C0F6D6B4-DF2B-ABFA-1637-87F55F5B801E}"/>
              </a:ext>
            </a:extLst>
          </p:cNvPr>
          <p:cNvSpPr txBox="1"/>
          <p:nvPr/>
        </p:nvSpPr>
        <p:spPr>
          <a:xfrm>
            <a:off x="9174336" y="4259084"/>
            <a:ext cx="1154162" cy="159018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NEW SOUTH WALE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</a:t>
            </a:r>
            <a:endParaRPr kumimoji="0" sz="11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5" name="object 20">
            <a:extLst>
              <a:ext uri="{FF2B5EF4-FFF2-40B4-BE49-F238E27FC236}">
                <a16:creationId xmlns:a16="http://schemas.microsoft.com/office/drawing/2014/main" id="{EF48A1F7-5D1B-05C3-B8E1-1E734C3144F3}"/>
              </a:ext>
            </a:extLst>
          </p:cNvPr>
          <p:cNvSpPr txBox="1"/>
          <p:nvPr/>
        </p:nvSpPr>
        <p:spPr>
          <a:xfrm>
            <a:off x="8943187" y="5197425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VICTORIA</a:t>
            </a:r>
          </a:p>
        </p:txBody>
      </p:sp>
      <p:sp>
        <p:nvSpPr>
          <p:cNvPr id="26" name="object 20">
            <a:extLst>
              <a:ext uri="{FF2B5EF4-FFF2-40B4-BE49-F238E27FC236}">
                <a16:creationId xmlns:a16="http://schemas.microsoft.com/office/drawing/2014/main" id="{883C6D72-055A-B7CA-04C0-427D461DBC51}"/>
              </a:ext>
            </a:extLst>
          </p:cNvPr>
          <p:cNvSpPr txBox="1"/>
          <p:nvPr/>
        </p:nvSpPr>
        <p:spPr>
          <a:xfrm>
            <a:off x="9274280" y="4756555"/>
            <a:ext cx="1057188" cy="2481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AUSTRALIAN </a:t>
            </a:r>
            <a:b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</a:b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CAPITAL TERRITORY</a:t>
            </a: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9FF0F47D-E5A1-5869-676B-8D50DB12367B}"/>
              </a:ext>
            </a:extLst>
          </p:cNvPr>
          <p:cNvSpPr txBox="1"/>
          <p:nvPr/>
        </p:nvSpPr>
        <p:spPr>
          <a:xfrm>
            <a:off x="10384040" y="5026399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Canberra</a:t>
            </a:r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id="{AE60D30C-0B52-8822-E319-F50991D8E0C8}"/>
              </a:ext>
            </a:extLst>
          </p:cNvPr>
          <p:cNvSpPr txBox="1"/>
          <p:nvPr/>
        </p:nvSpPr>
        <p:spPr>
          <a:xfrm>
            <a:off x="11011563" y="3525393"/>
            <a:ext cx="77725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Brisbane</a:t>
            </a:r>
          </a:p>
        </p:txBody>
      </p:sp>
      <p:sp>
        <p:nvSpPr>
          <p:cNvPr id="30" name="object 11">
            <a:extLst>
              <a:ext uri="{FF2B5EF4-FFF2-40B4-BE49-F238E27FC236}">
                <a16:creationId xmlns:a16="http://schemas.microsoft.com/office/drawing/2014/main" id="{C92C6C7A-46AF-3A35-5134-8263300706C1}"/>
              </a:ext>
            </a:extLst>
          </p:cNvPr>
          <p:cNvSpPr txBox="1"/>
          <p:nvPr/>
        </p:nvSpPr>
        <p:spPr>
          <a:xfrm>
            <a:off x="8736476" y="5590008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Melbourne</a:t>
            </a: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BB469845-8A3C-6E6A-0A92-8E2BF02CE68D}"/>
              </a:ext>
            </a:extLst>
          </p:cNvPr>
          <p:cNvSpPr txBox="1"/>
          <p:nvPr/>
        </p:nvSpPr>
        <p:spPr>
          <a:xfrm>
            <a:off x="7563909" y="4850849"/>
            <a:ext cx="76772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Adelaide</a:t>
            </a:r>
          </a:p>
        </p:txBody>
      </p:sp>
      <p:sp>
        <p:nvSpPr>
          <p:cNvPr id="32" name="object 11">
            <a:extLst>
              <a:ext uri="{FF2B5EF4-FFF2-40B4-BE49-F238E27FC236}">
                <a16:creationId xmlns:a16="http://schemas.microsoft.com/office/drawing/2014/main" id="{1FDED5B8-DEA2-37D5-A9B4-F15E28620072}"/>
              </a:ext>
            </a:extLst>
          </p:cNvPr>
          <p:cNvSpPr txBox="1"/>
          <p:nvPr/>
        </p:nvSpPr>
        <p:spPr>
          <a:xfrm>
            <a:off x="9845670" y="6393444"/>
            <a:ext cx="5599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Hobart</a:t>
            </a:r>
          </a:p>
        </p:txBody>
      </p:sp>
      <p:sp>
        <p:nvSpPr>
          <p:cNvPr id="33" name="object 11">
            <a:extLst>
              <a:ext uri="{FF2B5EF4-FFF2-40B4-BE49-F238E27FC236}">
                <a16:creationId xmlns:a16="http://schemas.microsoft.com/office/drawing/2014/main" id="{A3383F36-4B79-BAEB-E119-76B1E98E1DC4}"/>
              </a:ext>
            </a:extLst>
          </p:cNvPr>
          <p:cNvSpPr txBox="1"/>
          <p:nvPr/>
        </p:nvSpPr>
        <p:spPr>
          <a:xfrm>
            <a:off x="10528386" y="4711478"/>
            <a:ext cx="692260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Sydney</a:t>
            </a:r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57AB0089-0C95-3003-8B6D-A945BD491DA6}"/>
              </a:ext>
            </a:extLst>
          </p:cNvPr>
          <p:cNvSpPr txBox="1"/>
          <p:nvPr/>
        </p:nvSpPr>
        <p:spPr>
          <a:xfrm rot="16200000">
            <a:off x="11253664" y="5860114"/>
            <a:ext cx="1461611" cy="140423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8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Source: Bureau of Meteorology</a:t>
            </a:r>
            <a:endParaRPr sz="800" b="0" dirty="0">
              <a:solidFill>
                <a:schemeClr val="tx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35" name="object 11">
            <a:extLst>
              <a:ext uri="{FF2B5EF4-FFF2-40B4-BE49-F238E27FC236}">
                <a16:creationId xmlns:a16="http://schemas.microsoft.com/office/drawing/2014/main" id="{57C4C26D-9F5D-1943-167D-121A7E227341}"/>
              </a:ext>
            </a:extLst>
          </p:cNvPr>
          <p:cNvSpPr txBox="1"/>
          <p:nvPr/>
        </p:nvSpPr>
        <p:spPr>
          <a:xfrm>
            <a:off x="6423724" y="485167"/>
            <a:ext cx="596154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Darwin</a:t>
            </a:r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10825B0B-3AF3-87E9-3EF4-6CD623B04EF6}"/>
              </a:ext>
            </a:extLst>
          </p:cNvPr>
          <p:cNvSpPr txBox="1"/>
          <p:nvPr/>
        </p:nvSpPr>
        <p:spPr>
          <a:xfrm>
            <a:off x="4187293" y="4375789"/>
            <a:ext cx="514708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Perth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CCE05CA-7A7E-7A42-84EE-CA20B8258C76}"/>
              </a:ext>
            </a:extLst>
          </p:cNvPr>
          <p:cNvSpPr txBox="1"/>
          <p:nvPr/>
        </p:nvSpPr>
        <p:spPr>
          <a:xfrm>
            <a:off x="838437" y="50868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400" dirty="0">
                <a:latin typeface="Malgun Gothic" panose="020B0503020000020004" pitchFamily="34" charset="-127"/>
              </a:rPr>
              <a:t>강수량</a:t>
            </a:r>
            <a:endParaRPr lang="en-AU" sz="1400" dirty="0">
              <a:solidFill>
                <a:schemeClr val="tx1"/>
              </a:solidFill>
              <a:latin typeface="Malgun Gothic" panose="020B0503020000020004" pitchFamily="34" charset="-127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B9350A9-735D-3674-C4E0-39F10FF0264F}"/>
              </a:ext>
            </a:extLst>
          </p:cNvPr>
          <p:cNvGrpSpPr/>
          <p:nvPr/>
        </p:nvGrpSpPr>
        <p:grpSpPr>
          <a:xfrm>
            <a:off x="642159" y="900333"/>
            <a:ext cx="1555120" cy="3438260"/>
            <a:chOff x="474103" y="1037367"/>
            <a:chExt cx="1555120" cy="343826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3358941-33A8-0B63-C8F7-048B236F2C7C}"/>
                </a:ext>
              </a:extLst>
            </p:cNvPr>
            <p:cNvSpPr/>
            <p:nvPr/>
          </p:nvSpPr>
          <p:spPr>
            <a:xfrm rot="10800000">
              <a:off x="474103" y="4259475"/>
              <a:ext cx="196278" cy="196279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C47C233-3A26-75D0-A14F-A15C33169DB3}"/>
                </a:ext>
              </a:extLst>
            </p:cNvPr>
            <p:cNvSpPr/>
            <p:nvPr/>
          </p:nvSpPr>
          <p:spPr>
            <a:xfrm rot="10800000">
              <a:off x="474103" y="3993587"/>
              <a:ext cx="196278" cy="196279"/>
            </a:xfrm>
            <a:prstGeom prst="ellipse">
              <a:avLst/>
            </a:prstGeom>
            <a:solidFill>
              <a:srgbClr val="FCEFC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6E4649-668C-5CBB-6090-86DE6F423C5F}"/>
                </a:ext>
              </a:extLst>
            </p:cNvPr>
            <p:cNvSpPr/>
            <p:nvPr/>
          </p:nvSpPr>
          <p:spPr>
            <a:xfrm rot="10800000">
              <a:off x="474103" y="3727699"/>
              <a:ext cx="196278" cy="196279"/>
            </a:xfrm>
            <a:prstGeom prst="ellipse">
              <a:avLst/>
            </a:prstGeom>
            <a:solidFill>
              <a:srgbClr val="FFDD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4D9B28B-0533-721B-4C6C-EF2ED642864C}"/>
                </a:ext>
              </a:extLst>
            </p:cNvPr>
            <p:cNvSpPr/>
            <p:nvPr/>
          </p:nvSpPr>
          <p:spPr>
            <a:xfrm rot="10800000">
              <a:off x="474103" y="3461811"/>
              <a:ext cx="196278" cy="196279"/>
            </a:xfrm>
            <a:prstGeom prst="ellipse">
              <a:avLst/>
            </a:prstGeom>
            <a:solidFill>
              <a:srgbClr val="FFCF6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9BA8C2D-930C-A23C-63FE-964A14495CE5}"/>
                </a:ext>
              </a:extLst>
            </p:cNvPr>
            <p:cNvSpPr/>
            <p:nvPr/>
          </p:nvSpPr>
          <p:spPr>
            <a:xfrm rot="10800000">
              <a:off x="474103" y="3195924"/>
              <a:ext cx="196278" cy="196279"/>
            </a:xfrm>
            <a:prstGeom prst="ellipse">
              <a:avLst/>
            </a:prstGeom>
            <a:solidFill>
              <a:srgbClr val="F3C94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8F702A2-AC74-0740-0159-77C0E9CBEF43}"/>
                </a:ext>
              </a:extLst>
            </p:cNvPr>
            <p:cNvSpPr/>
            <p:nvPr/>
          </p:nvSpPr>
          <p:spPr>
            <a:xfrm rot="10800000">
              <a:off x="474103" y="2930035"/>
              <a:ext cx="196278" cy="196279"/>
            </a:xfrm>
            <a:prstGeom prst="ellipse">
              <a:avLst/>
            </a:prstGeom>
            <a:solidFill>
              <a:srgbClr val="CDE0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606E4B9-BFA8-E61E-5CB2-DC3B7676B0DB}"/>
                </a:ext>
              </a:extLst>
            </p:cNvPr>
            <p:cNvSpPr/>
            <p:nvPr/>
          </p:nvSpPr>
          <p:spPr>
            <a:xfrm rot="10800000">
              <a:off x="474103" y="2664148"/>
              <a:ext cx="196278" cy="196279"/>
            </a:xfrm>
            <a:prstGeom prst="ellipse">
              <a:avLst/>
            </a:prstGeom>
            <a:solidFill>
              <a:srgbClr val="A3BF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2A8E925-66CF-DC06-BE15-4EA8E06ADBE6}"/>
                </a:ext>
              </a:extLst>
            </p:cNvPr>
            <p:cNvSpPr/>
            <p:nvPr/>
          </p:nvSpPr>
          <p:spPr>
            <a:xfrm rot="10800000">
              <a:off x="474103" y="2398261"/>
              <a:ext cx="196278" cy="196279"/>
            </a:xfrm>
            <a:prstGeom prst="ellipse">
              <a:avLst/>
            </a:prstGeom>
            <a:solidFill>
              <a:srgbClr val="5BC5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CF95113-BF3D-0DE3-BBD2-50C263FF374C}"/>
                </a:ext>
              </a:extLst>
            </p:cNvPr>
            <p:cNvSpPr/>
            <p:nvPr/>
          </p:nvSpPr>
          <p:spPr>
            <a:xfrm rot="10800000">
              <a:off x="474103" y="2132373"/>
              <a:ext cx="196278" cy="196279"/>
            </a:xfrm>
            <a:prstGeom prst="ellipse">
              <a:avLst/>
            </a:prstGeom>
            <a:solidFill>
              <a:srgbClr val="419E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A0176873-B170-E005-1828-5CEB71AADA44}"/>
                </a:ext>
              </a:extLst>
            </p:cNvPr>
            <p:cNvSpPr/>
            <p:nvPr/>
          </p:nvSpPr>
          <p:spPr>
            <a:xfrm rot="10800000">
              <a:off x="474103" y="1866485"/>
              <a:ext cx="196278" cy="196279"/>
            </a:xfrm>
            <a:prstGeom prst="ellipse">
              <a:avLst/>
            </a:prstGeom>
            <a:solidFill>
              <a:srgbClr val="3F81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B6BC99C-68BC-A674-DBFD-E9C56CB484FD}"/>
                </a:ext>
              </a:extLst>
            </p:cNvPr>
            <p:cNvSpPr/>
            <p:nvPr/>
          </p:nvSpPr>
          <p:spPr>
            <a:xfrm rot="10800000">
              <a:off x="474103" y="1600597"/>
              <a:ext cx="196278" cy="196279"/>
            </a:xfrm>
            <a:prstGeom prst="ellipse">
              <a:avLst/>
            </a:prstGeom>
            <a:solidFill>
              <a:srgbClr val="378F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BCE0F62-9322-77A8-80B1-F0FDEADFBBB1}"/>
                </a:ext>
              </a:extLst>
            </p:cNvPr>
            <p:cNvSpPr/>
            <p:nvPr/>
          </p:nvSpPr>
          <p:spPr>
            <a:xfrm rot="10800000">
              <a:off x="474103" y="1334710"/>
              <a:ext cx="196278" cy="196279"/>
            </a:xfrm>
            <a:prstGeom prst="ellipse">
              <a:avLst/>
            </a:prstGeom>
            <a:solidFill>
              <a:srgbClr val="4680C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111921E-5708-7426-1A90-DCFBA1FD7740}"/>
                </a:ext>
              </a:extLst>
            </p:cNvPr>
            <p:cNvSpPr/>
            <p:nvPr/>
          </p:nvSpPr>
          <p:spPr>
            <a:xfrm rot="10800000">
              <a:off x="474103" y="1068826"/>
              <a:ext cx="196278" cy="196279"/>
            </a:xfrm>
            <a:prstGeom prst="ellipse">
              <a:avLst/>
            </a:prstGeom>
            <a:solidFill>
              <a:srgbClr val="2F54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C21FE6A4-D093-DD9C-21AF-3E2B0ECE0289}"/>
                </a:ext>
              </a:extLst>
            </p:cNvPr>
            <p:cNvGrpSpPr/>
            <p:nvPr/>
          </p:nvGrpSpPr>
          <p:grpSpPr>
            <a:xfrm>
              <a:off x="773392" y="1037367"/>
              <a:ext cx="1255831" cy="3438260"/>
              <a:chOff x="2108246" y="1101678"/>
              <a:chExt cx="1255831" cy="3438260"/>
            </a:xfrm>
          </p:grpSpPr>
          <p:sp>
            <p:nvSpPr>
              <p:cNvPr id="66" name="object 11">
                <a:extLst>
                  <a:ext uri="{FF2B5EF4-FFF2-40B4-BE49-F238E27FC236}">
                    <a16:creationId xmlns:a16="http://schemas.microsoft.com/office/drawing/2014/main" id="{8D43ACDB-2874-9184-76FB-19D535697605}"/>
                  </a:ext>
                </a:extLst>
              </p:cNvPr>
              <p:cNvSpPr txBox="1"/>
              <p:nvPr/>
            </p:nvSpPr>
            <p:spPr>
              <a:xfrm flipH="1">
                <a:off x="2108246" y="1101678"/>
                <a:ext cx="1255831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3200 / 126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67" name="object 11">
                <a:extLst>
                  <a:ext uri="{FF2B5EF4-FFF2-40B4-BE49-F238E27FC236}">
                    <a16:creationId xmlns:a16="http://schemas.microsoft.com/office/drawing/2014/main" id="{714419B0-672C-03CC-274C-ADA42178DD4B}"/>
                  </a:ext>
                </a:extLst>
              </p:cNvPr>
              <p:cNvSpPr txBox="1"/>
              <p:nvPr/>
            </p:nvSpPr>
            <p:spPr>
              <a:xfrm flipH="1">
                <a:off x="2108246" y="1368804"/>
                <a:ext cx="1117463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2400 / 94.5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68" name="object 11">
                <a:extLst>
                  <a:ext uri="{FF2B5EF4-FFF2-40B4-BE49-F238E27FC236}">
                    <a16:creationId xmlns:a16="http://schemas.microsoft.com/office/drawing/2014/main" id="{B4166A83-4870-7851-B295-14768B25E580}"/>
                  </a:ext>
                </a:extLst>
              </p:cNvPr>
              <p:cNvSpPr txBox="1"/>
              <p:nvPr/>
            </p:nvSpPr>
            <p:spPr>
              <a:xfrm flipH="1">
                <a:off x="2108246" y="1635929"/>
                <a:ext cx="1117461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2000 / 78.7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69" name="object 11">
                <a:extLst>
                  <a:ext uri="{FF2B5EF4-FFF2-40B4-BE49-F238E27FC236}">
                    <a16:creationId xmlns:a16="http://schemas.microsoft.com/office/drawing/2014/main" id="{EAA64494-B0E3-7827-E467-6A244307A0C3}"/>
                  </a:ext>
                </a:extLst>
              </p:cNvPr>
              <p:cNvSpPr txBox="1"/>
              <p:nvPr/>
            </p:nvSpPr>
            <p:spPr>
              <a:xfrm flipH="1">
                <a:off x="2108246" y="1903054"/>
                <a:ext cx="1117459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1600 / 63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70" name="object 11">
                <a:extLst>
                  <a:ext uri="{FF2B5EF4-FFF2-40B4-BE49-F238E27FC236}">
                    <a16:creationId xmlns:a16="http://schemas.microsoft.com/office/drawing/2014/main" id="{3BBD7E54-F884-4FC0-63E9-0200222CE455}"/>
                  </a:ext>
                </a:extLst>
              </p:cNvPr>
              <p:cNvSpPr txBox="1"/>
              <p:nvPr/>
            </p:nvSpPr>
            <p:spPr>
              <a:xfrm flipH="1">
                <a:off x="2108247" y="2170179"/>
                <a:ext cx="966992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1200 / 47.2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71" name="object 11">
                <a:extLst>
                  <a:ext uri="{FF2B5EF4-FFF2-40B4-BE49-F238E27FC236}">
                    <a16:creationId xmlns:a16="http://schemas.microsoft.com/office/drawing/2014/main" id="{55E66789-A2C0-26DA-A635-63F1B20AE455}"/>
                  </a:ext>
                </a:extLst>
              </p:cNvPr>
              <p:cNvSpPr txBox="1"/>
              <p:nvPr/>
            </p:nvSpPr>
            <p:spPr>
              <a:xfrm flipH="1">
                <a:off x="2108247" y="2437304"/>
                <a:ext cx="1117458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100 / 39.40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72" name="object 11">
                <a:extLst>
                  <a:ext uri="{FF2B5EF4-FFF2-40B4-BE49-F238E27FC236}">
                    <a16:creationId xmlns:a16="http://schemas.microsoft.com/office/drawing/2014/main" id="{AF3B028F-A041-808A-15D3-444577C929C9}"/>
                  </a:ext>
                </a:extLst>
              </p:cNvPr>
              <p:cNvSpPr txBox="1"/>
              <p:nvPr/>
            </p:nvSpPr>
            <p:spPr>
              <a:xfrm flipH="1">
                <a:off x="2108246" y="2704429"/>
                <a:ext cx="1117457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800 / 31.5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73" name="object 11">
                <a:extLst>
                  <a:ext uri="{FF2B5EF4-FFF2-40B4-BE49-F238E27FC236}">
                    <a16:creationId xmlns:a16="http://schemas.microsoft.com/office/drawing/2014/main" id="{F3EF5F1F-A2C5-F4B7-8DED-341797526980}"/>
                  </a:ext>
                </a:extLst>
              </p:cNvPr>
              <p:cNvSpPr txBox="1"/>
              <p:nvPr/>
            </p:nvSpPr>
            <p:spPr>
              <a:xfrm flipH="1">
                <a:off x="2108247" y="2971554"/>
                <a:ext cx="979792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600 / 23.6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74" name="object 11">
                <a:extLst>
                  <a:ext uri="{FF2B5EF4-FFF2-40B4-BE49-F238E27FC236}">
                    <a16:creationId xmlns:a16="http://schemas.microsoft.com/office/drawing/2014/main" id="{98884E9F-638D-CC42-B972-4BCBB071FE81}"/>
                  </a:ext>
                </a:extLst>
              </p:cNvPr>
              <p:cNvSpPr txBox="1"/>
              <p:nvPr/>
            </p:nvSpPr>
            <p:spPr>
              <a:xfrm flipH="1">
                <a:off x="2108247" y="3238679"/>
                <a:ext cx="979792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500 / 19.7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75" name="object 11">
                <a:extLst>
                  <a:ext uri="{FF2B5EF4-FFF2-40B4-BE49-F238E27FC236}">
                    <a16:creationId xmlns:a16="http://schemas.microsoft.com/office/drawing/2014/main" id="{2584428E-49FA-02EE-835F-193427F4955F}"/>
                  </a:ext>
                </a:extLst>
              </p:cNvPr>
              <p:cNvSpPr txBox="1"/>
              <p:nvPr/>
            </p:nvSpPr>
            <p:spPr>
              <a:xfrm flipH="1">
                <a:off x="2108246" y="3505804"/>
                <a:ext cx="979790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400 / 15.7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76" name="object 11">
                <a:extLst>
                  <a:ext uri="{FF2B5EF4-FFF2-40B4-BE49-F238E27FC236}">
                    <a16:creationId xmlns:a16="http://schemas.microsoft.com/office/drawing/2014/main" id="{908F0A58-C129-2EDD-5D71-C076777D744A}"/>
                  </a:ext>
                </a:extLst>
              </p:cNvPr>
              <p:cNvSpPr txBox="1"/>
              <p:nvPr/>
            </p:nvSpPr>
            <p:spPr>
              <a:xfrm flipH="1">
                <a:off x="2108246" y="3772929"/>
                <a:ext cx="979788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300 / 11.8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77" name="object 11">
                <a:extLst>
                  <a:ext uri="{FF2B5EF4-FFF2-40B4-BE49-F238E27FC236}">
                    <a16:creationId xmlns:a16="http://schemas.microsoft.com/office/drawing/2014/main" id="{E73DBEC5-F442-CC5E-90AD-0DA2946ECFB8}"/>
                  </a:ext>
                </a:extLst>
              </p:cNvPr>
              <p:cNvSpPr txBox="1"/>
              <p:nvPr/>
            </p:nvSpPr>
            <p:spPr>
              <a:xfrm flipH="1">
                <a:off x="2108247" y="4040054"/>
                <a:ext cx="1117456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200 / 7.9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78" name="object 11">
                <a:extLst>
                  <a:ext uri="{FF2B5EF4-FFF2-40B4-BE49-F238E27FC236}">
                    <a16:creationId xmlns:a16="http://schemas.microsoft.com/office/drawing/2014/main" id="{9AF64092-62F4-AC2F-1EF0-E70A6D97D82B}"/>
                  </a:ext>
                </a:extLst>
              </p:cNvPr>
              <p:cNvSpPr txBox="1"/>
              <p:nvPr/>
            </p:nvSpPr>
            <p:spPr>
              <a:xfrm flipH="1">
                <a:off x="2108246" y="4307182"/>
                <a:ext cx="642901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Malgun Gothic" panose="020B0503020000020004" pitchFamily="34" charset="-127"/>
                  </a:rPr>
                  <a:t>0 / 0</a:t>
                </a:r>
                <a:endParaRPr sz="1400" b="0" dirty="0">
                  <a:solidFill>
                    <a:schemeClr val="tx1"/>
                  </a:solidFill>
                  <a:latin typeface="Malgun Gothic" panose="020B0503020000020004" pitchFamily="34" charset="-127"/>
                </a:endParaRPr>
              </a:p>
            </p:txBody>
          </p:sp>
        </p:grpSp>
      </p:grpSp>
      <p:sp>
        <p:nvSpPr>
          <p:cNvPr id="82" name="object 20">
            <a:extLst>
              <a:ext uri="{FF2B5EF4-FFF2-40B4-BE49-F238E27FC236}">
                <a16:creationId xmlns:a16="http://schemas.microsoft.com/office/drawing/2014/main" id="{B1E750B5-4AE6-72BA-62A9-B86ADCF788F9}"/>
              </a:ext>
            </a:extLst>
          </p:cNvPr>
          <p:cNvSpPr txBox="1"/>
          <p:nvPr/>
        </p:nvSpPr>
        <p:spPr>
          <a:xfrm>
            <a:off x="9078199" y="6179331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TASMANIA</a:t>
            </a:r>
          </a:p>
        </p:txBody>
      </p:sp>
    </p:spTree>
    <p:extLst>
      <p:ext uri="{BB962C8B-B14F-4D97-AF65-F5344CB8AC3E}">
        <p14:creationId xmlns:p14="http://schemas.microsoft.com/office/powerpoint/2010/main" val="131650104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field of vines with trees in the background&#10;&#10;Description automatically generated">
            <a:extLst>
              <a:ext uri="{FF2B5EF4-FFF2-40B4-BE49-F238E27FC236}">
                <a16:creationId xmlns:a16="http://schemas.microsoft.com/office/drawing/2014/main" id="{A65E23F0-F35A-FBE6-016F-67921596AF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475" y="334317"/>
            <a:ext cx="5608525" cy="3739017"/>
          </a:xfrm>
          <a:prstGeom prst="rect">
            <a:avLst/>
          </a:prstGeom>
        </p:spPr>
      </p:pic>
      <p:pic>
        <p:nvPicPr>
          <p:cNvPr id="4" name="Picture 3" descr="A field of crops in a valley&#10;&#10;Description automatically generated">
            <a:extLst>
              <a:ext uri="{FF2B5EF4-FFF2-40B4-BE49-F238E27FC236}">
                <a16:creationId xmlns:a16="http://schemas.microsoft.com/office/drawing/2014/main" id="{11128844-DAA4-4C91-1B6E-920FAE885B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988" y="3104504"/>
            <a:ext cx="5632313" cy="375349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407988" y="2114926"/>
            <a:ext cx="5688012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600" dirty="0">
                <a:latin typeface="Malgun Gothic" panose="020B0503020000020004" pitchFamily="34" charset="-127"/>
              </a:rPr>
              <a:t> 위도가 높은 지역 </a:t>
            </a:r>
            <a:br>
              <a:rPr lang="ko-KR" altLang="en-US" sz="1600" dirty="0">
                <a:latin typeface="Malgun Gothic" panose="020B0503020000020004" pitchFamily="34" charset="-127"/>
              </a:rPr>
            </a:br>
            <a:r>
              <a:rPr lang="en-US" altLang="ko-KR" sz="1600" dirty="0">
                <a:latin typeface="Malgun Gothic" panose="020B0503020000020004" pitchFamily="34" charset="-127"/>
              </a:rPr>
              <a:t>– </a:t>
            </a:r>
            <a:r>
              <a:rPr lang="ko-KR" altLang="en-US" sz="1600" dirty="0">
                <a:latin typeface="Malgun Gothic" panose="020B0503020000020004" pitchFamily="34" charset="-127"/>
              </a:rPr>
              <a:t>적도에서 멀리 떨어진 지역 </a:t>
            </a:r>
            <a:r>
              <a:rPr lang="en-US" altLang="ko-KR" sz="1600" dirty="0">
                <a:latin typeface="Malgun Gothic" panose="020B0503020000020004" pitchFamily="34" charset="-127"/>
              </a:rPr>
              <a:t>– </a:t>
            </a:r>
            <a:r>
              <a:rPr lang="ko-KR" altLang="en-US" sz="1600" dirty="0">
                <a:latin typeface="Malgun Gothic" panose="020B0503020000020004" pitchFamily="34" charset="-127"/>
              </a:rPr>
              <a:t>의 기후가 더 서늘하므로 남호주가 북호주보다 훨씬 더 서늘한 기후</a:t>
            </a:r>
            <a:endParaRPr lang="en-AU" sz="1600" dirty="0">
              <a:latin typeface="Malgun Gothic" panose="020B0503020000020004" pitchFamily="34" charset="-127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479921" y="1462857"/>
            <a:ext cx="5049997" cy="823143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48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위도</a:t>
            </a:r>
            <a:endParaRPr lang="en-AU" sz="48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F8338ADC-29D5-FEA7-AB85-2DDBBDC5F5C8}"/>
              </a:ext>
            </a:extLst>
          </p:cNvPr>
          <p:cNvSpPr txBox="1"/>
          <p:nvPr/>
        </p:nvSpPr>
        <p:spPr>
          <a:xfrm>
            <a:off x="6583475" y="4500081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48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서늘한 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48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날씨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48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패턴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9040969" y="4625816"/>
            <a:ext cx="2864337" cy="1800729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buNone/>
            </a:pPr>
            <a:r>
              <a:rPr lang="ko-KR" altLang="en-US" sz="1600" dirty="0">
                <a:latin typeface="Malgun Gothic" panose="020B0503020000020004" pitchFamily="34" charset="-127"/>
              </a:rPr>
              <a:t>남극해의 찬 바람이 호주의 많은 유명 와인 산지의 날씨를 적절하게 조절해준다</a:t>
            </a:r>
            <a:r>
              <a:rPr lang="en-US" altLang="ko-KR" sz="1600" dirty="0">
                <a:latin typeface="Malgun Gothic" panose="020B0503020000020004" pitchFamily="34" charset="-127"/>
              </a:rPr>
              <a:t>.</a:t>
            </a:r>
            <a:endParaRPr lang="en-AU" sz="1600" dirty="0">
              <a:latin typeface="Malgun Gothic" panose="020B0503020000020004" pitchFamily="34" charset="-127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5E127019-959E-4FD8-7962-19702A30B52F}"/>
              </a:ext>
            </a:extLst>
          </p:cNvPr>
          <p:cNvSpPr txBox="1"/>
          <p:nvPr/>
        </p:nvSpPr>
        <p:spPr>
          <a:xfrm>
            <a:off x="505273" y="454358"/>
            <a:ext cx="5334212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tabLst>
                <a:tab pos="1156236" algn="l"/>
              </a:tabLst>
              <a:defRPr/>
            </a:pPr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핵심 요소</a:t>
            </a:r>
            <a:r>
              <a:rPr lang="en-US" altLang="ko-KR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프리미엄 와인 산지의 기후에 영향을  미치는  요소 </a:t>
            </a:r>
            <a:endParaRPr lang="en-AU" sz="24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73966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unset over a rolling hills&#10;&#10;Description automatically generated">
            <a:extLst>
              <a:ext uri="{FF2B5EF4-FFF2-40B4-BE49-F238E27FC236}">
                <a16:creationId xmlns:a16="http://schemas.microsoft.com/office/drawing/2014/main" id="{68BD6FD6-5AA9-D53B-50B6-01BB41FBA5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26" t="24567" r="8856" b="7882"/>
          <a:stretch>
            <a:fillRect/>
          </a:stretch>
        </p:blipFill>
        <p:spPr>
          <a:xfrm>
            <a:off x="6555350" y="3429000"/>
            <a:ext cx="5048845" cy="3529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625693-AD9F-379B-1714-1BCFE30CFD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60" b="5960"/>
          <a:stretch>
            <a:fillRect/>
          </a:stretch>
        </p:blipFill>
        <p:spPr>
          <a:xfrm>
            <a:off x="407987" y="-21378"/>
            <a:ext cx="5630245" cy="3314299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E28D3BE0-22DC-47F7-8C05-1D8289B9D1DA}"/>
              </a:ext>
            </a:extLst>
          </p:cNvPr>
          <p:cNvSpPr txBox="1"/>
          <p:nvPr/>
        </p:nvSpPr>
        <p:spPr>
          <a:xfrm>
            <a:off x="6096000" y="454358"/>
            <a:ext cx="4865943" cy="356343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/>
          <a:p>
            <a:pPr defTabSz="829587">
              <a:lnSpc>
                <a:spcPct val="80000"/>
              </a:lnSpc>
              <a:tabLst>
                <a:tab pos="1156236" algn="l"/>
              </a:tabLst>
              <a:defRPr/>
            </a:pPr>
            <a:r>
              <a:rPr lang="en-AU" sz="28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TODAY’S CLASSICS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331006" y="4293726"/>
            <a:ext cx="6361238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600" dirty="0">
                <a:latin typeface="Malgun Gothic" panose="020B0503020000020004" pitchFamily="34" charset="-127"/>
              </a:rPr>
              <a:t>고도가 </a:t>
            </a:r>
            <a:r>
              <a:rPr lang="en-US" altLang="ko-KR" sz="1600" dirty="0">
                <a:latin typeface="Malgun Gothic" panose="020B0503020000020004" pitchFamily="34" charset="-127"/>
              </a:rPr>
              <a:t>100</a:t>
            </a:r>
            <a:r>
              <a:rPr lang="en-US" sz="1600" dirty="0">
                <a:latin typeface="Malgun Gothic" panose="020B0503020000020004" pitchFamily="34" charset="-127"/>
              </a:rPr>
              <a:t>m(328 ft) </a:t>
            </a:r>
            <a:r>
              <a:rPr lang="ko-KR" altLang="en-US" sz="1600" dirty="0">
                <a:latin typeface="Malgun Gothic" panose="020B0503020000020004" pitchFamily="34" charset="-127"/>
              </a:rPr>
              <a:t>상승할 때마다 기온이 약 </a:t>
            </a:r>
            <a:r>
              <a:rPr lang="en-US" altLang="ko-KR" sz="1600" dirty="0">
                <a:latin typeface="Malgun Gothic" panose="020B0503020000020004" pitchFamily="34" charset="-127"/>
              </a:rPr>
              <a:t>0.65°</a:t>
            </a:r>
            <a:r>
              <a:rPr lang="en-US" sz="1600" dirty="0">
                <a:latin typeface="Malgun Gothic" panose="020B0503020000020004" pitchFamily="34" charset="-127"/>
              </a:rPr>
              <a:t>c(33º F) </a:t>
            </a:r>
            <a:r>
              <a:rPr lang="ko-KR" altLang="en-US" sz="1600" dirty="0">
                <a:latin typeface="Malgun Gothic" panose="020B0503020000020004" pitchFamily="34" charset="-127"/>
              </a:rPr>
              <a:t>하락</a:t>
            </a:r>
            <a:r>
              <a:rPr lang="en-US" altLang="ko-KR" sz="1600" dirty="0">
                <a:latin typeface="Malgun Gothic" panose="020B0503020000020004" pitchFamily="34" charset="-127"/>
              </a:rPr>
              <a:t>. </a:t>
            </a:r>
          </a:p>
          <a:p>
            <a:pPr marL="0" indent="0">
              <a:buNone/>
            </a:pPr>
            <a:r>
              <a:rPr lang="ko-KR" altLang="en-US" sz="1600" dirty="0">
                <a:latin typeface="Malgun Gothic" panose="020B0503020000020004" pitchFamily="34" charset="-127"/>
              </a:rPr>
              <a:t>호주에서 고도가 가장 높은 와인 산지는 최고</a:t>
            </a:r>
            <a:endParaRPr lang="en-AU" sz="1600" dirty="0">
              <a:latin typeface="Malgun Gothic" panose="020B0503020000020004" pitchFamily="34" charset="-127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407987" y="3680986"/>
            <a:ext cx="5526684" cy="940027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48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고도</a:t>
            </a:r>
            <a:endParaRPr lang="en-AU" sz="48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F8338ADC-29D5-FEA7-AB85-2DDBBDC5F5C8}"/>
              </a:ext>
            </a:extLst>
          </p:cNvPr>
          <p:cNvSpPr txBox="1"/>
          <p:nvPr/>
        </p:nvSpPr>
        <p:spPr>
          <a:xfrm>
            <a:off x="6618547" y="786564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48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지리적 특징</a:t>
            </a:r>
            <a:endParaRPr lang="en-AU" sz="48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6555350" y="1544319"/>
            <a:ext cx="5228663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ko-KR" altLang="en-US" sz="1600" dirty="0">
                <a:latin typeface="Malgun Gothic" panose="020B0503020000020004" pitchFamily="34" charset="-127"/>
              </a:rPr>
              <a:t>기후와 날씨에 영향을 주는 </a:t>
            </a:r>
            <a:r>
              <a:rPr lang="en-US" altLang="ko-KR" sz="1600" dirty="0">
                <a:latin typeface="Malgun Gothic" panose="020B0503020000020004" pitchFamily="34" charset="-127"/>
              </a:rPr>
              <a:t>3</a:t>
            </a:r>
            <a:r>
              <a:rPr lang="ko-KR" altLang="en-US" sz="1600" dirty="0">
                <a:latin typeface="Malgun Gothic" panose="020B0503020000020004" pitchFamily="34" charset="-127"/>
              </a:rPr>
              <a:t>대 산맥</a:t>
            </a:r>
            <a:r>
              <a:rPr lang="en-US" altLang="ko-KR" sz="1600" dirty="0">
                <a:latin typeface="Malgun Gothic" panose="020B0503020000020004" pitchFamily="34" charset="-127"/>
              </a:rPr>
              <a:t>: </a:t>
            </a:r>
          </a:p>
          <a:p>
            <a:pPr>
              <a:lnSpc>
                <a:spcPct val="9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Malgun Gothic" panose="020B0503020000020004" pitchFamily="34" charset="-127"/>
              </a:rPr>
              <a:t>Darling Scarp(WA)</a:t>
            </a:r>
          </a:p>
          <a:p>
            <a:pPr>
              <a:lnSpc>
                <a:spcPct val="9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Malgun Gothic" panose="020B0503020000020004" pitchFamily="34" charset="-127"/>
              </a:rPr>
              <a:t>Mount Lofty Ranges(SA)</a:t>
            </a:r>
          </a:p>
          <a:p>
            <a:pPr>
              <a:lnSpc>
                <a:spcPct val="9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Malgun Gothic" panose="020B0503020000020004" pitchFamily="34" charset="-127"/>
              </a:rPr>
              <a:t>The Great Dividing Range(QLD, NSW, VIC)</a:t>
            </a:r>
            <a:endParaRPr lang="en-AU" sz="1600" dirty="0">
              <a:latin typeface="Malgun Gothic" panose="020B0503020000020004" pitchFamily="34" charset="-12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FE10FBB-F0C8-5DA0-7A1F-C4267C9A35F1}"/>
              </a:ext>
            </a:extLst>
          </p:cNvPr>
          <p:cNvSpPr txBox="1"/>
          <p:nvPr/>
        </p:nvSpPr>
        <p:spPr>
          <a:xfrm>
            <a:off x="348655" y="5193532"/>
            <a:ext cx="5202618" cy="940027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000" cap="none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1000–1200m</a:t>
            </a:r>
          </a:p>
          <a:p>
            <a:r>
              <a:rPr lang="en-US" sz="1600" cap="none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(3281–3937ft)</a:t>
            </a:r>
          </a:p>
        </p:txBody>
      </p:sp>
    </p:spTree>
    <p:extLst>
      <p:ext uri="{BB962C8B-B14F-4D97-AF65-F5344CB8AC3E}">
        <p14:creationId xmlns:p14="http://schemas.microsoft.com/office/powerpoint/2010/main" val="404715693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714C56-047B-36F5-B380-2647C7FC6C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81199" y="-1953927"/>
            <a:ext cx="13663112" cy="11185166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3655ADAA-EDEF-566E-4E17-248B177B3143}"/>
              </a:ext>
            </a:extLst>
          </p:cNvPr>
          <p:cNvSpPr txBox="1"/>
          <p:nvPr/>
        </p:nvSpPr>
        <p:spPr>
          <a:xfrm>
            <a:off x="407988" y="1170732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48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지리적 특징</a:t>
            </a: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87E1C029-5A54-1DFD-1415-7B374B9C5CFB}"/>
              </a:ext>
            </a:extLst>
          </p:cNvPr>
          <p:cNvSpPr txBox="1"/>
          <p:nvPr/>
        </p:nvSpPr>
        <p:spPr>
          <a:xfrm>
            <a:off x="3359149" y="3241228"/>
            <a:ext cx="1452069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WESTERN AUSTRALIA</a:t>
            </a: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23EE2FEA-9F01-180A-314E-9CF7858D9681}"/>
              </a:ext>
            </a:extLst>
          </p:cNvPr>
          <p:cNvSpPr txBox="1"/>
          <p:nvPr/>
        </p:nvSpPr>
        <p:spPr>
          <a:xfrm>
            <a:off x="6015116" y="1856239"/>
            <a:ext cx="836896" cy="3097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NORTHERN TERRITORY</a:t>
            </a:r>
          </a:p>
        </p:txBody>
      </p:sp>
      <p:sp>
        <p:nvSpPr>
          <p:cNvPr id="6" name="object 17">
            <a:extLst>
              <a:ext uri="{FF2B5EF4-FFF2-40B4-BE49-F238E27FC236}">
                <a16:creationId xmlns:a16="http://schemas.microsoft.com/office/drawing/2014/main" id="{4D743CE5-9C02-9C02-F1A1-4FF8D7E65F70}"/>
              </a:ext>
            </a:extLst>
          </p:cNvPr>
          <p:cNvSpPr txBox="1"/>
          <p:nvPr/>
        </p:nvSpPr>
        <p:spPr>
          <a:xfrm>
            <a:off x="6257330" y="3735197"/>
            <a:ext cx="1189364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SOUTH </a:t>
            </a:r>
            <a:r>
              <a:rPr kumimoji="0" lang="en-US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A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USTRALIA</a:t>
            </a:r>
            <a:endParaRPr kumimoji="0" sz="9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F6406E90-C949-2AA4-83F6-8CC327C1015C}"/>
              </a:ext>
            </a:extLst>
          </p:cNvPr>
          <p:cNvSpPr txBox="1"/>
          <p:nvPr/>
        </p:nvSpPr>
        <p:spPr>
          <a:xfrm>
            <a:off x="7748901" y="2489511"/>
            <a:ext cx="979792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QUEENSLAND</a:t>
            </a:r>
          </a:p>
        </p:txBody>
      </p:sp>
      <p:sp>
        <p:nvSpPr>
          <p:cNvPr id="9" name="object 93">
            <a:extLst>
              <a:ext uri="{FF2B5EF4-FFF2-40B4-BE49-F238E27FC236}">
                <a16:creationId xmlns:a16="http://schemas.microsoft.com/office/drawing/2014/main" id="{E1CC63B9-E3FB-CB15-057D-F361E40E1AF6}"/>
              </a:ext>
            </a:extLst>
          </p:cNvPr>
          <p:cNvSpPr txBox="1"/>
          <p:nvPr/>
        </p:nvSpPr>
        <p:spPr>
          <a:xfrm>
            <a:off x="8237996" y="4161170"/>
            <a:ext cx="1154162" cy="159018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NEW SOUTH WALE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</a:t>
            </a:r>
            <a:endParaRPr kumimoji="0" sz="11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0" name="object 20">
            <a:extLst>
              <a:ext uri="{FF2B5EF4-FFF2-40B4-BE49-F238E27FC236}">
                <a16:creationId xmlns:a16="http://schemas.microsoft.com/office/drawing/2014/main" id="{0C10486C-1CC1-C33A-9F64-7DEE43C593F2}"/>
              </a:ext>
            </a:extLst>
          </p:cNvPr>
          <p:cNvSpPr txBox="1"/>
          <p:nvPr/>
        </p:nvSpPr>
        <p:spPr>
          <a:xfrm>
            <a:off x="8085935" y="5660117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VICTORIA</a:t>
            </a:r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9164B5A2-8758-BA15-FAD4-136C47525FC5}"/>
              </a:ext>
            </a:extLst>
          </p:cNvPr>
          <p:cNvSpPr txBox="1"/>
          <p:nvPr/>
        </p:nvSpPr>
        <p:spPr>
          <a:xfrm>
            <a:off x="9002812" y="5303288"/>
            <a:ext cx="1057188" cy="2481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AUSTRALIAN </a:t>
            </a:r>
            <a:b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</a:b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CAPITAL TERRITORY</a:t>
            </a: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5718CCF4-1352-1BA6-417A-1C95B8B8752E}"/>
              </a:ext>
            </a:extLst>
          </p:cNvPr>
          <p:cNvSpPr txBox="1"/>
          <p:nvPr/>
        </p:nvSpPr>
        <p:spPr>
          <a:xfrm>
            <a:off x="11327307" y="6512157"/>
            <a:ext cx="1461611" cy="140423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8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Indicative only</a:t>
            </a:r>
            <a:endParaRPr sz="800" b="0" dirty="0">
              <a:solidFill>
                <a:schemeClr val="tx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21" name="object 20">
            <a:extLst>
              <a:ext uri="{FF2B5EF4-FFF2-40B4-BE49-F238E27FC236}">
                <a16:creationId xmlns:a16="http://schemas.microsoft.com/office/drawing/2014/main" id="{1B8957C1-4392-DB8D-CB54-5FD50DFE8307}"/>
              </a:ext>
            </a:extLst>
          </p:cNvPr>
          <p:cNvSpPr txBox="1"/>
          <p:nvPr/>
        </p:nvSpPr>
        <p:spPr>
          <a:xfrm>
            <a:off x="9531406" y="7735210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TASMANIA</a:t>
            </a: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CFB6C7DC-DF2E-F6A2-DFD8-7C2B8566A411}"/>
              </a:ext>
            </a:extLst>
          </p:cNvPr>
          <p:cNvSpPr txBox="1"/>
          <p:nvPr/>
        </p:nvSpPr>
        <p:spPr>
          <a:xfrm>
            <a:off x="2768762" y="4418102"/>
            <a:ext cx="1452069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1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DARLING SCARP</a:t>
            </a:r>
            <a:endParaRPr kumimoji="0" sz="1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996E34F2-6822-8B9D-796F-20F659598B1D}"/>
              </a:ext>
            </a:extLst>
          </p:cNvPr>
          <p:cNvSpPr txBox="1"/>
          <p:nvPr/>
        </p:nvSpPr>
        <p:spPr>
          <a:xfrm>
            <a:off x="4907655" y="5427361"/>
            <a:ext cx="2376689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1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MOUNT LOFTY RANGES</a:t>
            </a:r>
            <a:endParaRPr kumimoji="0" sz="1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072AADC2-505C-47E3-B876-05ADB8580ADD}"/>
              </a:ext>
            </a:extLst>
          </p:cNvPr>
          <p:cNvSpPr txBox="1"/>
          <p:nvPr/>
        </p:nvSpPr>
        <p:spPr>
          <a:xfrm>
            <a:off x="8085935" y="3404734"/>
            <a:ext cx="2376689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1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GREAT DIVIDING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1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RANGE</a:t>
            </a:r>
            <a:endParaRPr kumimoji="0" sz="1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08205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76" y="547138"/>
            <a:ext cx="5250410" cy="16944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5400" dirty="0">
                <a:solidFill>
                  <a:schemeClr val="bg2"/>
                </a:solidFill>
              </a:rPr>
              <a:t>대륙성 </a:t>
            </a:r>
            <a:br>
              <a:rPr lang="en-AU" altLang="ko-KR" sz="5400" dirty="0">
                <a:solidFill>
                  <a:schemeClr val="bg2"/>
                </a:solidFill>
              </a:rPr>
            </a:br>
            <a:r>
              <a:rPr lang="ko-KR" altLang="en-US" sz="5400" dirty="0">
                <a:solidFill>
                  <a:schemeClr val="accent6"/>
                </a:solidFill>
              </a:rPr>
              <a:t>기후</a:t>
            </a:r>
            <a:endParaRPr lang="en-US" sz="5400" dirty="0">
              <a:solidFill>
                <a:schemeClr val="accent6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480C7-DD09-8474-C98A-392FD5BAD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4676" y="2241550"/>
            <a:ext cx="4602459" cy="846545"/>
          </a:xfrm>
        </p:spPr>
        <p:txBody>
          <a:bodyPr/>
          <a:lstStyle/>
          <a:p>
            <a:r>
              <a:rPr lang="ko-KR" altLang="en-US" sz="1600" dirty="0">
                <a:solidFill>
                  <a:schemeClr val="bg1"/>
                </a:solidFill>
              </a:rPr>
              <a:t>방대한 대륙 중심에 위치한 지역은 여름에는 덥고 겨울에는 추운 경향 </a:t>
            </a:r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407988" y="4559299"/>
            <a:ext cx="4415497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</a:p>
          <a:p>
            <a:r>
              <a:rPr lang="ko-KR" alt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루더글렌</a:t>
            </a:r>
            <a:endParaRPr lang="ko-KR" altLang="en-US" sz="2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ko-KR" altLang="en-US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 일부 지역</a:t>
            </a:r>
          </a:p>
          <a:p>
            <a:r>
              <a:rPr lang="ko-KR" altLang="en-US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캔버라 </a:t>
            </a:r>
            <a:r>
              <a:rPr lang="ko-KR" alt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디스트릭트</a:t>
            </a:r>
            <a:endParaRPr lang="en-AU" sz="2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6" name="Picture 5" descr="A vineyard with a pond&#10;&#10;Description automatically generated with medium confidence">
            <a:extLst>
              <a:ext uri="{FF2B5EF4-FFF2-40B4-BE49-F238E27FC236}">
                <a16:creationId xmlns:a16="http://schemas.microsoft.com/office/drawing/2014/main" id="{3B13FAD4-A658-A9A7-1B71-3E54D2B18A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01" r="9406"/>
          <a:stretch>
            <a:fillRect/>
          </a:stretch>
        </p:blipFill>
        <p:spPr>
          <a:xfrm>
            <a:off x="6096000" y="-16402"/>
            <a:ext cx="6096000" cy="687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8965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770658"/>
            <a:ext cx="5250410" cy="1694412"/>
          </a:xfrm>
        </p:spPr>
        <p:txBody>
          <a:bodyPr/>
          <a:lstStyle/>
          <a:p>
            <a:r>
              <a:rPr lang="ko-KR" altLang="en-US" dirty="0">
                <a:solidFill>
                  <a:schemeClr val="bg2"/>
                </a:solidFill>
              </a:rPr>
              <a:t>해양성기후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480C7-DD09-8474-C98A-392FD5BAD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3302" y="2469969"/>
            <a:ext cx="4415497" cy="846545"/>
          </a:xfrm>
        </p:spPr>
        <p:txBody>
          <a:bodyPr/>
          <a:lstStyle/>
          <a:p>
            <a:r>
              <a:rPr lang="ko-KR" altLang="en-US" sz="1600" dirty="0">
                <a:solidFill>
                  <a:schemeClr val="bg1"/>
                </a:solidFill>
              </a:rPr>
              <a:t>해안 인접 지역으로 </a:t>
            </a:r>
          </a:p>
          <a:p>
            <a:r>
              <a:rPr lang="ko-KR" altLang="en-US" sz="1600" dirty="0">
                <a:solidFill>
                  <a:schemeClr val="bg1"/>
                </a:solidFill>
              </a:rPr>
              <a:t>기온차가 적고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</a:p>
          <a:p>
            <a:r>
              <a:rPr lang="ko-KR" altLang="en-US" sz="1600" dirty="0">
                <a:solidFill>
                  <a:schemeClr val="bg1"/>
                </a:solidFill>
              </a:rPr>
              <a:t>강수량이 연중 고르게 분포</a:t>
            </a:r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473302" y="4546599"/>
            <a:ext cx="4415497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endParaRPr lang="ko-KR" altLang="en-US" sz="2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ko-KR" alt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endParaRPr lang="ko-KR" altLang="en-US" sz="2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ko-KR" alt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endParaRPr lang="ko-KR" altLang="en-US" sz="2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ko-KR" alt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타즈메이니아</a:t>
            </a:r>
            <a:endParaRPr lang="en-US" sz="2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6" name="Picture 5" descr="A tractor in a field&#10;&#10;Description automatically generated">
            <a:extLst>
              <a:ext uri="{FF2B5EF4-FFF2-40B4-BE49-F238E27FC236}">
                <a16:creationId xmlns:a16="http://schemas.microsoft.com/office/drawing/2014/main" id="{33917616-1FAE-AE27-1195-F4C87C443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736" r="24403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27969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770658"/>
            <a:ext cx="5786750" cy="16944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800" dirty="0">
                <a:solidFill>
                  <a:schemeClr val="bg2"/>
                </a:solidFill>
              </a:rPr>
              <a:t>지중해성 </a:t>
            </a:r>
            <a:br>
              <a:rPr lang="en-AU" altLang="ko-KR" sz="4800" dirty="0">
                <a:solidFill>
                  <a:schemeClr val="bg2"/>
                </a:solidFill>
              </a:rPr>
            </a:br>
            <a:r>
              <a:rPr lang="ko-KR" altLang="en-US" sz="4800" dirty="0">
                <a:solidFill>
                  <a:schemeClr val="accent6"/>
                </a:solidFill>
              </a:rPr>
              <a:t>기후</a:t>
            </a:r>
            <a:endParaRPr lang="en-US" sz="4800" dirty="0">
              <a:solidFill>
                <a:schemeClr val="accent6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480C7-DD09-8474-C98A-392FD5BAD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7988" y="2469969"/>
            <a:ext cx="4874063" cy="846545"/>
          </a:xfrm>
        </p:spPr>
        <p:txBody>
          <a:bodyPr/>
          <a:lstStyle/>
          <a:p>
            <a:r>
              <a:rPr lang="ko-KR" altLang="en-US" sz="1600" dirty="0">
                <a:solidFill>
                  <a:schemeClr val="bg1"/>
                </a:solidFill>
              </a:rPr>
              <a:t>해양성 기후와 유사하지만 여름이 따뜻하고 건조한 기후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  <a:r>
              <a:rPr lang="ko-KR" altLang="en-US" sz="1600" dirty="0">
                <a:solidFill>
                  <a:schemeClr val="bg1"/>
                </a:solidFill>
              </a:rPr>
              <a:t>가장 더운 달과 추운 달의 기온 차이가 적음</a:t>
            </a:r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407988" y="4392931"/>
            <a:ext cx="7289326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</a:p>
          <a:p>
            <a:r>
              <a:rPr lang="ko-KR" alt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지오그래프</a:t>
            </a:r>
            <a:r>
              <a:rPr lang="en-US" altLang="ko-KR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Geographe</a:t>
            </a:r>
            <a:r>
              <a:rPr lang="en-US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</a:p>
          <a:p>
            <a:r>
              <a:rPr lang="ko-KR" altLang="en-US" sz="2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</a:p>
          <a:p>
            <a:r>
              <a:rPr lang="ko-KR" altLang="en-US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r>
              <a:rPr lang="en-US" altLang="ko-KR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(+</a:t>
            </a:r>
            <a:r>
              <a:rPr lang="ko-KR" altLang="en-US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강한 해양성 기후의 영향</a:t>
            </a:r>
            <a:r>
              <a:rPr lang="en-US" altLang="ko-KR" sz="2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6" name="Picture 5" descr="A dirt road with palm trees&#10;&#10;Description automatically generated">
            <a:extLst>
              <a:ext uri="{FF2B5EF4-FFF2-40B4-BE49-F238E27FC236}">
                <a16:creationId xmlns:a16="http://schemas.microsoft.com/office/drawing/2014/main" id="{EB42CD41-770A-74EE-D317-EED2D50BBB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98" t="1785" r="35426"/>
          <a:stretch/>
        </p:blipFill>
        <p:spPr>
          <a:xfrm>
            <a:off x="6096001" y="0"/>
            <a:ext cx="6095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5694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E1723A-80B7-9DAD-0CD2-5CE849685D79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close-up of a vine&#10;&#10;Description automatically generated">
            <a:extLst>
              <a:ext uri="{FF2B5EF4-FFF2-40B4-BE49-F238E27FC236}">
                <a16:creationId xmlns:a16="http://schemas.microsoft.com/office/drawing/2014/main" id="{9F8A1470-4E4C-3E3A-D2EC-DCCA2F21A7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898" b="11915"/>
          <a:stretch>
            <a:fillRect/>
          </a:stretch>
        </p:blipFill>
        <p:spPr>
          <a:xfrm>
            <a:off x="407988" y="1889508"/>
            <a:ext cx="11339512" cy="2962752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20A7DF60-0072-4EBA-9DDC-4467DD424BED}"/>
              </a:ext>
            </a:extLst>
          </p:cNvPr>
          <p:cNvSpPr txBox="1"/>
          <p:nvPr/>
        </p:nvSpPr>
        <p:spPr>
          <a:xfrm>
            <a:off x="1322618" y="1780869"/>
            <a:ext cx="3322519" cy="41339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tabLst>
                <a:tab pos="1156236" algn="l"/>
              </a:tabLst>
            </a:pPr>
            <a:endParaRPr lang="en-AU" sz="2722" spc="91" dirty="0">
              <a:solidFill>
                <a:schemeClr val="bg1"/>
              </a:solidFill>
              <a:latin typeface="Malgun Gothic" panose="020B0503020000020004" pitchFamily="34" charset="-127"/>
              <a:cs typeface="Hellix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B853927-B1C1-4B60-BA3C-61B18CFB69CD}"/>
              </a:ext>
            </a:extLst>
          </p:cNvPr>
          <p:cNvSpPr txBox="1"/>
          <p:nvPr/>
        </p:nvSpPr>
        <p:spPr>
          <a:xfrm>
            <a:off x="651618" y="456561"/>
            <a:ext cx="11095881" cy="203910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r>
              <a:rPr lang="ko-KR" altLang="en-US" sz="32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호주의 </a:t>
            </a:r>
            <a:endParaRPr lang="en-AU" altLang="ko-KR" sz="32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5400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포도 </a:t>
            </a:r>
            <a:r>
              <a:rPr lang="ko-KR" altLang="en-US" sz="5400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재배철</a:t>
            </a:r>
            <a:endParaRPr lang="en-AU" sz="5400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2FBCDF9-4D6B-2CE1-F3ED-F8112984CC25}"/>
              </a:ext>
            </a:extLst>
          </p:cNvPr>
          <p:cNvSpPr txBox="1"/>
          <p:nvPr/>
        </p:nvSpPr>
        <p:spPr>
          <a:xfrm>
            <a:off x="6918306" y="5153666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가을</a:t>
            </a:r>
            <a:endParaRPr lang="en-US" sz="3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E09B2C-BDDF-0A01-F6CB-CCBA58BA35C3}"/>
              </a:ext>
            </a:extLst>
          </p:cNvPr>
          <p:cNvSpPr txBox="1"/>
          <p:nvPr/>
        </p:nvSpPr>
        <p:spPr>
          <a:xfrm>
            <a:off x="3665714" y="5153666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여름</a:t>
            </a:r>
            <a:endParaRPr lang="en-US" sz="3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59F908E-4342-1E10-0B5E-A34CA304241E}"/>
              </a:ext>
            </a:extLst>
          </p:cNvPr>
          <p:cNvSpPr txBox="1"/>
          <p:nvPr/>
        </p:nvSpPr>
        <p:spPr>
          <a:xfrm>
            <a:off x="1024501" y="5153666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봄</a:t>
            </a:r>
            <a:endParaRPr lang="en-US" sz="3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097ED0C-1FFF-2165-6ED9-EEB71F757225}"/>
              </a:ext>
            </a:extLst>
          </p:cNvPr>
          <p:cNvSpPr txBox="1"/>
          <p:nvPr/>
        </p:nvSpPr>
        <p:spPr>
          <a:xfrm>
            <a:off x="9593993" y="5159031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겨울</a:t>
            </a:r>
            <a:endParaRPr lang="en-US" sz="3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BA5133-7861-6F86-215E-91365273A158}"/>
              </a:ext>
            </a:extLst>
          </p:cNvPr>
          <p:cNvSpPr txBox="1"/>
          <p:nvPr/>
        </p:nvSpPr>
        <p:spPr>
          <a:xfrm>
            <a:off x="6807819" y="5747352"/>
            <a:ext cx="355915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(3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5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베레종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&amp;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수확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32C45AC-4C3D-9CA5-8ED2-C7DE8EFF15C7}"/>
              </a:ext>
            </a:extLst>
          </p:cNvPr>
          <p:cNvSpPr txBox="1"/>
          <p:nvPr/>
        </p:nvSpPr>
        <p:spPr>
          <a:xfrm>
            <a:off x="3598769" y="5718323"/>
            <a:ext cx="355915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(12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2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포도알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형성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&amp;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베레종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E7707FE-7ED7-4016-1901-87BED9FA11ED}"/>
              </a:ext>
            </a:extLst>
          </p:cNvPr>
          <p:cNvSpPr txBox="1"/>
          <p:nvPr/>
        </p:nvSpPr>
        <p:spPr>
          <a:xfrm>
            <a:off x="935785" y="5711066"/>
            <a:ext cx="355915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(9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11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발아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&amp;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생장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&amp;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개화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4D25215-BF57-EB4D-476A-E5301734B036}"/>
              </a:ext>
            </a:extLst>
          </p:cNvPr>
          <p:cNvSpPr txBox="1"/>
          <p:nvPr/>
        </p:nvSpPr>
        <p:spPr>
          <a:xfrm>
            <a:off x="9519793" y="5711973"/>
            <a:ext cx="355915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(6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8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가지치기</a:t>
            </a:r>
            <a:b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&amp;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휴면기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324E5C1-7515-7CED-ACE2-D3B4BD7F5B36}"/>
              </a:ext>
            </a:extLst>
          </p:cNvPr>
          <p:cNvCxnSpPr/>
          <p:nvPr/>
        </p:nvCxnSpPr>
        <p:spPr>
          <a:xfrm flipH="1">
            <a:off x="16273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E5FC15C9-DBDD-A4D7-C08B-0B4A8E7AFD4D}"/>
              </a:ext>
            </a:extLst>
          </p:cNvPr>
          <p:cNvSpPr/>
          <p:nvPr/>
        </p:nvSpPr>
        <p:spPr>
          <a:xfrm>
            <a:off x="1444486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58B4035-EA8E-80B3-1A3D-35F9CD381810}"/>
              </a:ext>
            </a:extLst>
          </p:cNvPr>
          <p:cNvSpPr/>
          <p:nvPr/>
        </p:nvSpPr>
        <p:spPr>
          <a:xfrm>
            <a:off x="4276111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71450AD-F400-9A9F-80A1-EBB50787C2A5}"/>
              </a:ext>
            </a:extLst>
          </p:cNvPr>
          <p:cNvSpPr/>
          <p:nvPr/>
        </p:nvSpPr>
        <p:spPr>
          <a:xfrm>
            <a:off x="7107736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B895680-26A6-4C4C-1891-50C52829AEE4}"/>
              </a:ext>
            </a:extLst>
          </p:cNvPr>
          <p:cNvSpPr/>
          <p:nvPr/>
        </p:nvSpPr>
        <p:spPr>
          <a:xfrm>
            <a:off x="9939361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5FA57D1-BB44-F4B5-07C8-C93B02CDC011}"/>
              </a:ext>
            </a:extLst>
          </p:cNvPr>
          <p:cNvCxnSpPr/>
          <p:nvPr/>
        </p:nvCxnSpPr>
        <p:spPr>
          <a:xfrm flipH="1">
            <a:off x="44594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08EC6C9-48D4-2868-C723-965FB5D544A3}"/>
              </a:ext>
            </a:extLst>
          </p:cNvPr>
          <p:cNvCxnSpPr/>
          <p:nvPr/>
        </p:nvCxnSpPr>
        <p:spPr>
          <a:xfrm flipH="1">
            <a:off x="73042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D725BB8-7F8A-391A-088D-6E7C01A62CD7}"/>
              </a:ext>
            </a:extLst>
          </p:cNvPr>
          <p:cNvCxnSpPr/>
          <p:nvPr/>
        </p:nvCxnSpPr>
        <p:spPr>
          <a:xfrm flipH="1">
            <a:off x="101363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88406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520490" y="2670620"/>
            <a:ext cx="12079934" cy="388259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4000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고대 토양의 이해</a:t>
            </a:r>
            <a:endParaRPr lang="en-AU" sz="4000" cap="all" dirty="0">
              <a:solidFill>
                <a:schemeClr val="accent1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682048" y="3566863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</a:rPr>
              <a:t>호주 대륙은 </a:t>
            </a:r>
            <a:r>
              <a:rPr lang="en-US" altLang="ko-KR" sz="1600" dirty="0">
                <a:latin typeface="Malgun Gothic" panose="020B0503020000020004" pitchFamily="34" charset="-127"/>
              </a:rPr>
              <a:t>1</a:t>
            </a:r>
            <a:r>
              <a:rPr lang="ko-KR" altLang="en-US" sz="1600" dirty="0">
                <a:latin typeface="Malgun Gothic" panose="020B0503020000020004" pitchFamily="34" charset="-127"/>
              </a:rPr>
              <a:t>억년 전 형성  </a:t>
            </a:r>
          </a:p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</a:rPr>
              <a:t>따라서 호주의 토양 중 일부는 지구 상에서 가장 오랜 역사를 자랑</a:t>
            </a:r>
          </a:p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</a:rPr>
              <a:t>토양의 역사가 좀 더 짧은 모래</a:t>
            </a:r>
            <a:r>
              <a:rPr lang="en-US" altLang="ko-KR" sz="1600" dirty="0">
                <a:latin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</a:rPr>
              <a:t>석회암 토양과 비옥한 화산토양도 존재 </a:t>
            </a:r>
          </a:p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</a:rPr>
              <a:t>토양의 유형은 산지마다 다르고</a:t>
            </a:r>
            <a:r>
              <a:rPr lang="en-US" altLang="ko-KR" sz="1600" dirty="0">
                <a:latin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</a:rPr>
              <a:t>산지 내에서도 아주 다양하며</a:t>
            </a:r>
            <a:r>
              <a:rPr lang="en-US" altLang="ko-KR" sz="1600" dirty="0">
                <a:latin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</a:rPr>
              <a:t>심지어 단일 포도밭 내 블록 간에도 차이가 나타남 </a:t>
            </a:r>
            <a:endParaRPr lang="en-US" sz="1600" dirty="0">
              <a:latin typeface="Malgun Gothic" panose="020B0503020000020004" pitchFamily="34" charset="-12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A14A18-7B77-D08F-3C53-AE804FCE98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736"/>
          <a:stretch>
            <a:fillRect/>
          </a:stretch>
        </p:blipFill>
        <p:spPr>
          <a:xfrm>
            <a:off x="407988" y="-2562819"/>
            <a:ext cx="11214036" cy="4804370"/>
          </a:xfrm>
          <a:prstGeom prst="rect">
            <a:avLst/>
          </a:prstGeom>
        </p:spPr>
      </p:pic>
      <p:pic>
        <p:nvPicPr>
          <p:cNvPr id="5" name="Picture 4" descr="A close-up of hands holding small pieces of food&#10;&#10;Description automatically generated">
            <a:extLst>
              <a:ext uri="{FF2B5EF4-FFF2-40B4-BE49-F238E27FC236}">
                <a16:creationId xmlns:a16="http://schemas.microsoft.com/office/drawing/2014/main" id="{089949E7-17CF-8AC9-ED84-377B59A231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30" t="20760" r="16811" b="3526"/>
          <a:stretch>
            <a:fillRect/>
          </a:stretch>
        </p:blipFill>
        <p:spPr>
          <a:xfrm>
            <a:off x="0" y="3107712"/>
            <a:ext cx="5509953" cy="375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7693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lose-up of a soil&#10;&#10;Description automatically generated">
            <a:extLst>
              <a:ext uri="{FF2B5EF4-FFF2-40B4-BE49-F238E27FC236}">
                <a16:creationId xmlns:a16="http://schemas.microsoft.com/office/drawing/2014/main" id="{30AECE19-65D0-C939-A194-2A6D67A373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441"/>
          <a:stretch>
            <a:fillRect/>
          </a:stretch>
        </p:blipFill>
        <p:spPr>
          <a:xfrm>
            <a:off x="407988" y="-1061411"/>
            <a:ext cx="11390312" cy="51301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783" y="3152957"/>
            <a:ext cx="6796914" cy="1694412"/>
          </a:xfrm>
        </p:spPr>
        <p:txBody>
          <a:bodyPr/>
          <a:lstStyle/>
          <a:p>
            <a:r>
              <a:rPr lang="ko-KR" altLang="en-US" sz="5400" dirty="0">
                <a:solidFill>
                  <a:schemeClr val="bg1"/>
                </a:solidFill>
              </a:rPr>
              <a:t>지질학적 분류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838673" y="4355426"/>
            <a:ext cx="2095027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해양퇴적물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석회암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</a:p>
          <a:p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남호주의 남동부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빅토리아 서부 지역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머레이 밸리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39D488-4215-A69D-F857-6E9B91FD181D}"/>
              </a:ext>
            </a:extLst>
          </p:cNvPr>
          <p:cNvSpPr txBox="1"/>
          <p:nvPr/>
        </p:nvSpPr>
        <p:spPr>
          <a:xfrm>
            <a:off x="3359150" y="4355426"/>
            <a:ext cx="2225654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화강암</a:t>
            </a:r>
            <a:endParaRPr lang="en-AU" altLang="ko-KR" sz="20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마운트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바커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그램피언즈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빅토리아 북동부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9124143-DEB8-EFD4-FF59-EB52B7FB9664}"/>
              </a:ext>
            </a:extLst>
          </p:cNvPr>
          <p:cNvSpPr txBox="1"/>
          <p:nvPr/>
        </p:nvSpPr>
        <p:spPr>
          <a:xfrm>
            <a:off x="5898913" y="4355426"/>
            <a:ext cx="2225654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ko-KR" altLang="en-US" sz="20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화산토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현무암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빅토리아 중부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타즈메이니아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북부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헌터 밸리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오렌지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6F77028-8351-EB8F-8748-C4A3C6B520FD}"/>
              </a:ext>
            </a:extLst>
          </p:cNvPr>
          <p:cNvSpPr txBox="1"/>
          <p:nvPr/>
        </p:nvSpPr>
        <p:spPr>
          <a:xfrm>
            <a:off x="8343901" y="4355426"/>
            <a:ext cx="3454400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선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-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캄브리아기 및 </a:t>
            </a:r>
            <a:endParaRPr lang="en-AU" altLang="ko-KR" sz="20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>
              <a:lnSpc>
                <a:spcPct val="90000"/>
              </a:lnSpc>
            </a:pP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캄브리아기 변성 퇴적 단층</a:t>
            </a:r>
            <a:endParaRPr lang="en-AU" altLang="ko-KR" sz="20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>
              <a:lnSpc>
                <a:spcPct val="90000"/>
              </a:lnSpc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에덴 밸리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힐즈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프레리유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캥거루 아일랜드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327281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vineyard with green leaves&#10;&#10;Description automatically generated with medium confidence">
            <a:extLst>
              <a:ext uri="{FF2B5EF4-FFF2-40B4-BE49-F238E27FC236}">
                <a16:creationId xmlns:a16="http://schemas.microsoft.com/office/drawing/2014/main" id="{FA15798F-ED97-5BE3-B192-ADBA133C16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475" y="399809"/>
            <a:ext cx="5632282" cy="375349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6158768" y="5454881"/>
            <a:ext cx="2631241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ko-KR" altLang="en-US" sz="1600" dirty="0">
                <a:latin typeface="Malgun Gothic" panose="020B0503020000020004" pitchFamily="34" charset="-127"/>
              </a:rPr>
              <a:t>묵직하며 배수가 잘 안되는 토양</a:t>
            </a:r>
            <a:r>
              <a:rPr lang="en-US" altLang="ko-KR" sz="1600" dirty="0">
                <a:latin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</a:rPr>
              <a:t>건조한 상태에서 돌처럼 단단해 지기 쉬우며 차가운 성질</a:t>
            </a:r>
            <a:endParaRPr lang="en-AU" sz="1600" dirty="0">
              <a:latin typeface="Malgun Gothic" panose="020B0503020000020004" pitchFamily="34" charset="-127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6214443" y="4768870"/>
            <a:ext cx="3028956" cy="77033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54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진흙</a:t>
            </a:r>
            <a:r>
              <a:rPr lang="en-US" altLang="ko-KR" sz="16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(</a:t>
            </a:r>
            <a:r>
              <a:rPr lang="en-US" sz="16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CLAY)</a:t>
            </a:r>
            <a:endParaRPr lang="en-AU" sz="16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9677422" y="5172717"/>
            <a:ext cx="2111588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ko-KR" altLang="en-US" sz="1600" dirty="0">
                <a:latin typeface="Malgun Gothic" panose="020B0503020000020004" pitchFamily="34" charset="-127"/>
              </a:rPr>
              <a:t>열을 흡수하며</a:t>
            </a:r>
            <a:r>
              <a:rPr lang="en-US" altLang="ko-KR" sz="1600" dirty="0">
                <a:latin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</a:rPr>
              <a:t>배수가 원활한 토양</a:t>
            </a:r>
            <a:r>
              <a:rPr lang="en-US" altLang="ko-KR" sz="1600" dirty="0">
                <a:latin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</a:rPr>
              <a:t>경작이 용이하나 양분은 부족</a:t>
            </a:r>
            <a:endParaRPr lang="en-AU" sz="1600" dirty="0">
              <a:latin typeface="Malgun Gothic" panose="020B0503020000020004" pitchFamily="34" charset="-127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5E127019-959E-4FD8-7962-19702A30B52F}"/>
              </a:ext>
            </a:extLst>
          </p:cNvPr>
          <p:cNvSpPr txBox="1"/>
          <p:nvPr/>
        </p:nvSpPr>
        <p:spPr>
          <a:xfrm>
            <a:off x="407988" y="921403"/>
            <a:ext cx="5348868" cy="195702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5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와인 산지 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5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주요 </a:t>
            </a:r>
            <a:r>
              <a:rPr lang="ko-KR" altLang="en-US" sz="5400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토양군</a:t>
            </a:r>
            <a:endParaRPr lang="en-AU" sz="24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0EFD9478-B5B7-A173-2470-E7941047AAC0}"/>
              </a:ext>
            </a:extLst>
          </p:cNvPr>
          <p:cNvSpPr txBox="1"/>
          <p:nvPr/>
        </p:nvSpPr>
        <p:spPr>
          <a:xfrm>
            <a:off x="9677422" y="4383702"/>
            <a:ext cx="3028956" cy="77033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54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모래</a:t>
            </a:r>
            <a:r>
              <a:rPr lang="en-US" altLang="ko-KR" sz="16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(</a:t>
            </a:r>
            <a:r>
              <a:rPr lang="en-US" sz="16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SAND)</a:t>
            </a:r>
            <a:endParaRPr lang="en-AU" sz="54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2" name="Picture 11" descr="A close-up of a rock&#10;&#10;Description automatically generated">
            <a:extLst>
              <a:ext uri="{FF2B5EF4-FFF2-40B4-BE49-F238E27FC236}">
                <a16:creationId xmlns:a16="http://schemas.microsoft.com/office/drawing/2014/main" id="{D01A143B-8615-DF74-778E-D8B15A56AA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989" y="3104504"/>
            <a:ext cx="5630244" cy="375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7751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w of small containers with different colored powders&#10;&#10;Description automatically generated">
            <a:extLst>
              <a:ext uri="{FF2B5EF4-FFF2-40B4-BE49-F238E27FC236}">
                <a16:creationId xmlns:a16="http://schemas.microsoft.com/office/drawing/2014/main" id="{6403CCE4-D10E-C139-759C-05849F24F6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036" t="33333" r="32022" b="29132"/>
          <a:stretch>
            <a:fillRect/>
          </a:stretch>
        </p:blipFill>
        <p:spPr>
          <a:xfrm>
            <a:off x="0" y="-21378"/>
            <a:ext cx="4516767" cy="4685754"/>
          </a:xfrm>
          <a:prstGeom prst="rect">
            <a:avLst/>
          </a:prstGeom>
        </p:spPr>
      </p:pic>
      <p:pic>
        <p:nvPicPr>
          <p:cNvPr id="11" name="Picture 10" descr="A close-up of a vineyard&#10;&#10;Description automatically generated">
            <a:extLst>
              <a:ext uri="{FF2B5EF4-FFF2-40B4-BE49-F238E27FC236}">
                <a16:creationId xmlns:a16="http://schemas.microsoft.com/office/drawing/2014/main" id="{C9C3B9B4-90A9-7572-208A-1120FE0FDD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5720" y="2489501"/>
            <a:ext cx="6496280" cy="4349750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E28D3BE0-22DC-47F7-8C05-1D8289B9D1DA}"/>
              </a:ext>
            </a:extLst>
          </p:cNvPr>
          <p:cNvSpPr txBox="1"/>
          <p:nvPr/>
        </p:nvSpPr>
        <p:spPr>
          <a:xfrm>
            <a:off x="6096000" y="454358"/>
            <a:ext cx="4865943" cy="356343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/>
          <a:p>
            <a:pPr defTabSz="829587">
              <a:lnSpc>
                <a:spcPct val="80000"/>
              </a:lnSpc>
              <a:tabLst>
                <a:tab pos="1156236" algn="l"/>
              </a:tabLst>
              <a:defRPr/>
            </a:pPr>
            <a:r>
              <a:rPr lang="en-AU" sz="28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TODAY’S CLASSICS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2786650" y="5081578"/>
            <a:ext cx="2680113" cy="17764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ko-KR" altLang="en-US" sz="1600" dirty="0">
                <a:latin typeface="Malgun Gothic" panose="020B0503020000020004" pitchFamily="34" charset="-127"/>
              </a:rPr>
              <a:t>부드럽고</a:t>
            </a:r>
            <a:r>
              <a:rPr lang="en-US" altLang="ko-KR" sz="1600" dirty="0">
                <a:latin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</a:rPr>
              <a:t>입자가 고운 토양으로 수분 함유를 돕고</a:t>
            </a:r>
            <a:r>
              <a:rPr lang="en-US" altLang="ko-KR" sz="1600" dirty="0">
                <a:latin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</a:rPr>
              <a:t>모래 토양보다 양분이 풍부</a:t>
            </a:r>
            <a:endParaRPr lang="en-AU" sz="1600" dirty="0">
              <a:latin typeface="Malgun Gothic" panose="020B0503020000020004" pitchFamily="34" charset="-127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708473" y="5038521"/>
            <a:ext cx="3028956" cy="77033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54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토사</a:t>
            </a:r>
            <a:r>
              <a:rPr lang="en-US" altLang="ko-KR" sz="16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(</a:t>
            </a:r>
            <a:r>
              <a:rPr lang="en-US" sz="16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SILT)</a:t>
            </a:r>
            <a:endParaRPr lang="en-AU" sz="16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8037219" y="543601"/>
            <a:ext cx="3478789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ko-KR" altLang="en-US" sz="1600" dirty="0">
                <a:latin typeface="Malgun Gothic" panose="020B0503020000020004" pitchFamily="34" charset="-127"/>
              </a:rPr>
              <a:t>토사</a:t>
            </a:r>
            <a:r>
              <a:rPr lang="en-US" altLang="ko-KR" sz="1600" dirty="0">
                <a:latin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</a:rPr>
              <a:t>진흙</a:t>
            </a:r>
            <a:r>
              <a:rPr lang="en-US" altLang="ko-KR" sz="1600" dirty="0">
                <a:latin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</a:rPr>
              <a:t>모래</a:t>
            </a:r>
            <a:r>
              <a:rPr lang="en-US" altLang="ko-KR" sz="1600" dirty="0">
                <a:latin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</a:rPr>
              <a:t>유기물이 거의 균등 비율로 혼합된 토양</a:t>
            </a:r>
            <a:r>
              <a:rPr lang="en-US" altLang="ko-KR" sz="1600" dirty="0">
                <a:latin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</a:rPr>
              <a:t>배수가 잘 되는 비옥한 토양으로 포도나무가 과도하게 생장하므로 가지치기 중요</a:t>
            </a:r>
            <a:endParaRPr lang="en-AU" sz="1600" dirty="0">
              <a:latin typeface="Malgun Gothic" panose="020B0503020000020004" pitchFamily="34" charset="-127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0EFD9478-B5B7-A173-2470-E7941047AAC0}"/>
              </a:ext>
            </a:extLst>
          </p:cNvPr>
          <p:cNvSpPr txBox="1"/>
          <p:nvPr/>
        </p:nvSpPr>
        <p:spPr>
          <a:xfrm>
            <a:off x="5525632" y="629687"/>
            <a:ext cx="3028956" cy="77033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5400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양토</a:t>
            </a:r>
            <a:r>
              <a:rPr lang="en-US" altLang="ko-KR" sz="16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(</a:t>
            </a:r>
            <a:r>
              <a:rPr lang="en-US" sz="16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LOAM)</a:t>
            </a:r>
            <a:endParaRPr lang="en-AU" sz="16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7779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714C56-047B-36F5-B380-2647C7FC6C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401" y="-593336"/>
            <a:ext cx="8441928" cy="7657613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3655ADAA-EDEF-566E-4E17-248B177B3143}"/>
              </a:ext>
            </a:extLst>
          </p:cNvPr>
          <p:cNvSpPr txBox="1"/>
          <p:nvPr/>
        </p:nvSpPr>
        <p:spPr>
          <a:xfrm>
            <a:off x="407988" y="402173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5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주요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5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와인 산지</a:t>
            </a:r>
            <a:endParaRPr lang="en-AU" sz="54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87E1C029-5A54-1DFD-1415-7B374B9C5CFB}"/>
              </a:ext>
            </a:extLst>
          </p:cNvPr>
          <p:cNvSpPr txBox="1"/>
          <p:nvPr/>
        </p:nvSpPr>
        <p:spPr>
          <a:xfrm>
            <a:off x="3674425" y="2788330"/>
            <a:ext cx="1452069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WESTERN AUSTRALIA</a:t>
            </a: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23EE2FEA-9F01-180A-314E-9CF7858D9681}"/>
              </a:ext>
            </a:extLst>
          </p:cNvPr>
          <p:cNvSpPr txBox="1"/>
          <p:nvPr/>
        </p:nvSpPr>
        <p:spPr>
          <a:xfrm>
            <a:off x="5863900" y="1721689"/>
            <a:ext cx="836896" cy="3097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NORTHERN TERRITORY</a:t>
            </a:r>
          </a:p>
        </p:txBody>
      </p:sp>
      <p:sp>
        <p:nvSpPr>
          <p:cNvPr id="6" name="object 17">
            <a:extLst>
              <a:ext uri="{FF2B5EF4-FFF2-40B4-BE49-F238E27FC236}">
                <a16:creationId xmlns:a16="http://schemas.microsoft.com/office/drawing/2014/main" id="{4D743CE5-9C02-9C02-F1A1-4FF8D7E65F70}"/>
              </a:ext>
            </a:extLst>
          </p:cNvPr>
          <p:cNvSpPr txBox="1"/>
          <p:nvPr/>
        </p:nvSpPr>
        <p:spPr>
          <a:xfrm>
            <a:off x="5936923" y="3377818"/>
            <a:ext cx="1189364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SOUTH </a:t>
            </a:r>
            <a:r>
              <a:rPr kumimoji="0" lang="en-US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A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USTRALIA</a:t>
            </a:r>
            <a:endParaRPr kumimoji="0" sz="9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F6406E90-C949-2AA4-83F6-8CC327C1015C}"/>
              </a:ext>
            </a:extLst>
          </p:cNvPr>
          <p:cNvSpPr txBox="1"/>
          <p:nvPr/>
        </p:nvSpPr>
        <p:spPr>
          <a:xfrm>
            <a:off x="7576356" y="2408495"/>
            <a:ext cx="979792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QUEENSLAND</a:t>
            </a:r>
          </a:p>
        </p:txBody>
      </p:sp>
      <p:sp>
        <p:nvSpPr>
          <p:cNvPr id="9" name="object 93">
            <a:extLst>
              <a:ext uri="{FF2B5EF4-FFF2-40B4-BE49-F238E27FC236}">
                <a16:creationId xmlns:a16="http://schemas.microsoft.com/office/drawing/2014/main" id="{E1CC63B9-E3FB-CB15-057D-F361E40E1AF6}"/>
              </a:ext>
            </a:extLst>
          </p:cNvPr>
          <p:cNvSpPr txBox="1"/>
          <p:nvPr/>
        </p:nvSpPr>
        <p:spPr>
          <a:xfrm>
            <a:off x="7849231" y="4259084"/>
            <a:ext cx="1154162" cy="159018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NEW SOUTH WALE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</a:t>
            </a:r>
            <a:endParaRPr kumimoji="0" sz="11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0" name="object 20">
            <a:extLst>
              <a:ext uri="{FF2B5EF4-FFF2-40B4-BE49-F238E27FC236}">
                <a16:creationId xmlns:a16="http://schemas.microsoft.com/office/drawing/2014/main" id="{0C10486C-1CC1-C33A-9F64-7DEE43C593F2}"/>
              </a:ext>
            </a:extLst>
          </p:cNvPr>
          <p:cNvSpPr txBox="1"/>
          <p:nvPr/>
        </p:nvSpPr>
        <p:spPr>
          <a:xfrm>
            <a:off x="7618082" y="5197425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VICTORIA</a:t>
            </a:r>
          </a:p>
        </p:txBody>
      </p:sp>
      <p:sp>
        <p:nvSpPr>
          <p:cNvPr id="21" name="object 20">
            <a:extLst>
              <a:ext uri="{FF2B5EF4-FFF2-40B4-BE49-F238E27FC236}">
                <a16:creationId xmlns:a16="http://schemas.microsoft.com/office/drawing/2014/main" id="{1B8957C1-4392-DB8D-CB54-5FD50DFE8307}"/>
              </a:ext>
            </a:extLst>
          </p:cNvPr>
          <p:cNvSpPr txBox="1"/>
          <p:nvPr/>
        </p:nvSpPr>
        <p:spPr>
          <a:xfrm>
            <a:off x="7576357" y="6193830"/>
            <a:ext cx="724510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lvl="0" defTabSz="914400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9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타즈메이니아</a:t>
            </a:r>
            <a:endParaRPr kumimoji="0" lang="en-AU" sz="9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CFB6C7DC-DF2E-F6A2-DFD8-7C2B8566A411}"/>
              </a:ext>
            </a:extLst>
          </p:cNvPr>
          <p:cNvSpPr txBox="1"/>
          <p:nvPr/>
        </p:nvSpPr>
        <p:spPr>
          <a:xfrm>
            <a:off x="1940671" y="4631451"/>
            <a:ext cx="1687001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lvl="0" algn="l" defTabSz="914400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4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마가렛 리버</a:t>
            </a:r>
            <a:endParaRPr kumimoji="0" sz="1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9B7EC725-3E85-D052-AA7A-E203B7A304F3}"/>
              </a:ext>
            </a:extLst>
          </p:cNvPr>
          <p:cNvSpPr txBox="1"/>
          <p:nvPr/>
        </p:nvSpPr>
        <p:spPr>
          <a:xfrm>
            <a:off x="5511215" y="4631451"/>
            <a:ext cx="960199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lvl="0" algn="r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맥라렌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베일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E49D2BB4-D084-9A12-2D1E-4E3BC1C7E1B5}"/>
              </a:ext>
            </a:extLst>
          </p:cNvPr>
          <p:cNvSpPr txBox="1"/>
          <p:nvPr/>
        </p:nvSpPr>
        <p:spPr>
          <a:xfrm>
            <a:off x="6198293" y="4363297"/>
            <a:ext cx="538609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lvl="0" algn="r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바로사</a:t>
            </a:r>
            <a:endParaRPr 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5872EF6A-3C66-5298-96CD-86CD0DD737F8}"/>
              </a:ext>
            </a:extLst>
          </p:cNvPr>
          <p:cNvSpPr txBox="1"/>
          <p:nvPr/>
        </p:nvSpPr>
        <p:spPr>
          <a:xfrm>
            <a:off x="5726742" y="4000400"/>
            <a:ext cx="1609725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lvl="0" algn="r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클레어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밸리</a:t>
            </a:r>
            <a:endParaRPr 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01D2F0FC-B4AD-65EB-6E94-D55017AD6D30}"/>
              </a:ext>
            </a:extLst>
          </p:cNvPr>
          <p:cNvSpPr txBox="1"/>
          <p:nvPr/>
        </p:nvSpPr>
        <p:spPr>
          <a:xfrm>
            <a:off x="5567013" y="5020930"/>
            <a:ext cx="1319271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lvl="0" algn="r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애들레이드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힐스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89BFE948-80A3-F14A-8DDD-C0B86C004D80}"/>
              </a:ext>
            </a:extLst>
          </p:cNvPr>
          <p:cNvSpPr txBox="1"/>
          <p:nvPr/>
        </p:nvSpPr>
        <p:spPr>
          <a:xfrm>
            <a:off x="6293669" y="5300040"/>
            <a:ext cx="718145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lvl="0" algn="r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쿠나와라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DB45DC79-2311-B88D-0356-189871D92E22}"/>
              </a:ext>
            </a:extLst>
          </p:cNvPr>
          <p:cNvSpPr txBox="1"/>
          <p:nvPr/>
        </p:nvSpPr>
        <p:spPr>
          <a:xfrm>
            <a:off x="6369420" y="5639167"/>
            <a:ext cx="2366376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lvl="0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모닝턴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퍼닌술라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6CE324FD-05EC-0216-23BA-5C31C6140DEB}"/>
              </a:ext>
            </a:extLst>
          </p:cNvPr>
          <p:cNvSpPr txBox="1"/>
          <p:nvPr/>
        </p:nvSpPr>
        <p:spPr>
          <a:xfrm>
            <a:off x="8800005" y="6017575"/>
            <a:ext cx="1077218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lvl="0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타즈메이니아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7063D563-1749-D6F8-EADF-FBBC1DD4FD17}"/>
              </a:ext>
            </a:extLst>
          </p:cNvPr>
          <p:cNvSpPr txBox="1"/>
          <p:nvPr/>
        </p:nvSpPr>
        <p:spPr>
          <a:xfrm>
            <a:off x="8624103" y="5598783"/>
            <a:ext cx="780663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lvl="0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야라 밸리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43FDFADE-5C6A-4FA6-101E-6389B72DC5B2}"/>
              </a:ext>
            </a:extLst>
          </p:cNvPr>
          <p:cNvSpPr txBox="1"/>
          <p:nvPr/>
        </p:nvSpPr>
        <p:spPr>
          <a:xfrm>
            <a:off x="9069915" y="5268783"/>
            <a:ext cx="718145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lvl="0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루더글렌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93804484-7230-BEF1-2D60-09ACE7B57C21}"/>
              </a:ext>
            </a:extLst>
          </p:cNvPr>
          <p:cNvSpPr txBox="1"/>
          <p:nvPr/>
        </p:nvSpPr>
        <p:spPr>
          <a:xfrm>
            <a:off x="9211888" y="4864207"/>
            <a:ext cx="1498808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lvl="0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캔버라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디스트릭트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FF9F0C99-B490-9DF4-0145-DB5C0FA604BA}"/>
              </a:ext>
            </a:extLst>
          </p:cNvPr>
          <p:cNvSpPr txBox="1"/>
          <p:nvPr/>
        </p:nvSpPr>
        <p:spPr>
          <a:xfrm>
            <a:off x="9517860" y="4571806"/>
            <a:ext cx="538609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lvl="0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오렌지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8" name="object 58">
            <a:extLst>
              <a:ext uri="{FF2B5EF4-FFF2-40B4-BE49-F238E27FC236}">
                <a16:creationId xmlns:a16="http://schemas.microsoft.com/office/drawing/2014/main" id="{29499B3A-CB52-61D6-4B4A-5F5B2BEF8423}"/>
              </a:ext>
            </a:extLst>
          </p:cNvPr>
          <p:cNvSpPr txBox="1"/>
          <p:nvPr/>
        </p:nvSpPr>
        <p:spPr>
          <a:xfrm>
            <a:off x="9708678" y="4222215"/>
            <a:ext cx="200898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lvl="0" defTabSz="914400"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헌터 밸리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5F032EB-C722-E067-0C72-C9F0805FC7E4}"/>
              </a:ext>
            </a:extLst>
          </p:cNvPr>
          <p:cNvCxnSpPr/>
          <p:nvPr/>
        </p:nvCxnSpPr>
        <p:spPr>
          <a:xfrm>
            <a:off x="2993333" y="4788000"/>
            <a:ext cx="388036" cy="762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C3A74D5-8854-8B36-32F4-5DD33038D13E}"/>
              </a:ext>
            </a:extLst>
          </p:cNvPr>
          <p:cNvCxnSpPr/>
          <p:nvPr/>
        </p:nvCxnSpPr>
        <p:spPr>
          <a:xfrm flipH="1">
            <a:off x="7143945" y="4264398"/>
            <a:ext cx="0" cy="3074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14D51F4-3BAB-3A7B-9E50-6DF33522F6D8}"/>
              </a:ext>
            </a:extLst>
          </p:cNvPr>
          <p:cNvCxnSpPr/>
          <p:nvPr/>
        </p:nvCxnSpPr>
        <p:spPr>
          <a:xfrm>
            <a:off x="6810268" y="4561593"/>
            <a:ext cx="316941" cy="1429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6049879-A2B3-84E2-6FCB-95A9188F3E85}"/>
              </a:ext>
            </a:extLst>
          </p:cNvPr>
          <p:cNvCxnSpPr/>
          <p:nvPr/>
        </p:nvCxnSpPr>
        <p:spPr>
          <a:xfrm>
            <a:off x="6539302" y="4775336"/>
            <a:ext cx="549161" cy="919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FB30E8A-5090-08FB-2F4B-2D3331CB567C}"/>
              </a:ext>
            </a:extLst>
          </p:cNvPr>
          <p:cNvCxnSpPr/>
          <p:nvPr/>
        </p:nvCxnSpPr>
        <p:spPr>
          <a:xfrm flipV="1">
            <a:off x="6929992" y="4843943"/>
            <a:ext cx="213953" cy="2347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B4E7631-3D2B-967A-8B8D-E7388B4AABE9}"/>
              </a:ext>
            </a:extLst>
          </p:cNvPr>
          <p:cNvCxnSpPr/>
          <p:nvPr/>
        </p:nvCxnSpPr>
        <p:spPr>
          <a:xfrm flipV="1">
            <a:off x="7079137" y="5332670"/>
            <a:ext cx="363436" cy="524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BBDD7D0-7E71-71E4-87BC-AEE993E42087}"/>
              </a:ext>
            </a:extLst>
          </p:cNvPr>
          <p:cNvCxnSpPr>
            <a:cxnSpLocks/>
          </p:cNvCxnSpPr>
          <p:nvPr/>
        </p:nvCxnSpPr>
        <p:spPr>
          <a:xfrm flipV="1">
            <a:off x="7755665" y="5573832"/>
            <a:ext cx="316941" cy="881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53D6D72-5DDB-3C39-2E7B-BD20FFF6FEFF}"/>
              </a:ext>
            </a:extLst>
          </p:cNvPr>
          <p:cNvCxnSpPr/>
          <p:nvPr/>
        </p:nvCxnSpPr>
        <p:spPr>
          <a:xfrm flipH="1">
            <a:off x="8358419" y="6145450"/>
            <a:ext cx="377377" cy="967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4E7A471-148E-CA34-21A7-B1C2DF83AE9B}"/>
              </a:ext>
            </a:extLst>
          </p:cNvPr>
          <p:cNvCxnSpPr/>
          <p:nvPr/>
        </p:nvCxnSpPr>
        <p:spPr>
          <a:xfrm flipH="1" flipV="1">
            <a:off x="8150374" y="5448511"/>
            <a:ext cx="379212" cy="1951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869A15A-4C06-E4C4-2D4A-9DB5EEF055C8}"/>
              </a:ext>
            </a:extLst>
          </p:cNvPr>
          <p:cNvCxnSpPr/>
          <p:nvPr/>
        </p:nvCxnSpPr>
        <p:spPr>
          <a:xfrm flipH="1" flipV="1">
            <a:off x="8351852" y="5154043"/>
            <a:ext cx="650740" cy="2311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2E9C2FF-F08F-521C-9C81-46F317210E00}"/>
              </a:ext>
            </a:extLst>
          </p:cNvPr>
          <p:cNvCxnSpPr/>
          <p:nvPr/>
        </p:nvCxnSpPr>
        <p:spPr>
          <a:xfrm flipH="1" flipV="1">
            <a:off x="8762557" y="4929318"/>
            <a:ext cx="381443" cy="3868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5F43BD4-3139-4517-F7EB-D7FDAD6FA383}"/>
              </a:ext>
            </a:extLst>
          </p:cNvPr>
          <p:cNvCxnSpPr/>
          <p:nvPr/>
        </p:nvCxnSpPr>
        <p:spPr>
          <a:xfrm flipH="1">
            <a:off x="8793554" y="4681345"/>
            <a:ext cx="62941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3D57BB5-BB56-7B0B-89D8-D12C69B5069A}"/>
              </a:ext>
            </a:extLst>
          </p:cNvPr>
          <p:cNvCxnSpPr/>
          <p:nvPr/>
        </p:nvCxnSpPr>
        <p:spPr>
          <a:xfrm flipH="1">
            <a:off x="9080272" y="4338593"/>
            <a:ext cx="505430" cy="1335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15267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vineyard with a river in the background&#10;&#10;Description automatically generated">
            <a:extLst>
              <a:ext uri="{FF2B5EF4-FFF2-40B4-BE49-F238E27FC236}">
                <a16:creationId xmlns:a16="http://schemas.microsoft.com/office/drawing/2014/main" id="{95821E44-6963-BDAB-61BD-3E607B6F22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>
          <a:xfrm>
            <a:off x="0" y="387400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8D07DB-AFA9-29E7-BE9D-8D76395B3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4" y="542215"/>
            <a:ext cx="4859248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5400" dirty="0">
                <a:solidFill>
                  <a:schemeClr val="accent2"/>
                </a:solidFill>
              </a:rPr>
              <a:t>애들레이드 </a:t>
            </a:r>
            <a:br>
              <a:rPr lang="ko-KR" altLang="en-US" sz="5400" dirty="0">
                <a:solidFill>
                  <a:schemeClr val="accent2"/>
                </a:solidFill>
              </a:rPr>
            </a:br>
            <a:r>
              <a:rPr lang="ko-KR" altLang="en-US" sz="5400" dirty="0" err="1">
                <a:solidFill>
                  <a:schemeClr val="accent2"/>
                </a:solidFill>
              </a:rPr>
              <a:t>힐스</a:t>
            </a:r>
            <a:endParaRPr lang="en-US" sz="5400" dirty="0">
              <a:solidFill>
                <a:schemeClr val="accent2"/>
              </a:solidFill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EACAE24D-9E39-7B91-9E2F-4656FD6CCB44}"/>
              </a:ext>
            </a:extLst>
          </p:cNvPr>
          <p:cNvSpPr txBox="1"/>
          <p:nvPr/>
        </p:nvSpPr>
        <p:spPr>
          <a:xfrm>
            <a:off x="7071949" y="1654967"/>
            <a:ext cx="2581899" cy="263534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Malgun Gothic" panose="020B0503020000020004" pitchFamily="34" charset="-12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7AA17686-F136-7D2F-D484-0112F31EC5EB}"/>
              </a:ext>
            </a:extLst>
          </p:cNvPr>
          <p:cNvSpPr txBox="1"/>
          <p:nvPr/>
        </p:nvSpPr>
        <p:spPr>
          <a:xfrm>
            <a:off x="7071949" y="3857304"/>
            <a:ext cx="3992998" cy="731462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Malgun Gothic" panose="020B0503020000020004" pitchFamily="34" charset="-12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81A67D82-4F4F-04F2-A0DB-872B646194A5}"/>
              </a:ext>
            </a:extLst>
          </p:cNvPr>
          <p:cNvSpPr txBox="1"/>
          <p:nvPr/>
        </p:nvSpPr>
        <p:spPr>
          <a:xfrm>
            <a:off x="7994046" y="1969272"/>
            <a:ext cx="2581899" cy="263534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Malgun Gothic" panose="020B0503020000020004" pitchFamily="34" charset="-127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4576C0C9-0169-D244-3384-4D468580EB0D}"/>
              </a:ext>
            </a:extLst>
          </p:cNvPr>
          <p:cNvSpPr txBox="1"/>
          <p:nvPr/>
        </p:nvSpPr>
        <p:spPr>
          <a:xfrm>
            <a:off x="6575262" y="2241550"/>
            <a:ext cx="3714958" cy="387221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산지 중 가장 고도가 높고 서늘한 기후 지역 중 하나 </a:t>
            </a:r>
            <a:endParaRPr lang="en-AU" altLang="ko-KR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1970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부활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포도나무 재식재와 함께 와인산지로 재탄생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오늘날 호주 와인 진화의 핵심 지역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온화한 해양성 기후 “서늘한 기후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”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지역 특성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lvl="1">
              <a:spcAft>
                <a:spcPts val="300"/>
              </a:spcAft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주요 품종</a:t>
            </a:r>
            <a:endParaRPr lang="en-AU" altLang="ko-KR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블랑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샤르도네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피노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누아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쉬라즈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기타 다양한 품종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206958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dirt road with palm trees&#10;&#10;Description automatically generated">
            <a:extLst>
              <a:ext uri="{FF2B5EF4-FFF2-40B4-BE49-F238E27FC236}">
                <a16:creationId xmlns:a16="http://schemas.microsoft.com/office/drawing/2014/main" id="{D039E8A3-D866-75DD-6F8F-B14528BEF1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1" r="1621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8D07DB-AFA9-29E7-BE9D-8D76395B3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1180" y="595230"/>
            <a:ext cx="6158452" cy="1325562"/>
          </a:xfrm>
        </p:spPr>
        <p:txBody>
          <a:bodyPr/>
          <a:lstStyle/>
          <a:p>
            <a:r>
              <a:rPr lang="ko-KR" altLang="en-US" sz="5400" dirty="0" err="1">
                <a:solidFill>
                  <a:schemeClr val="accent1"/>
                </a:solidFill>
              </a:rPr>
              <a:t>바로사</a:t>
            </a:r>
            <a:endParaRPr lang="en-US" sz="5400" dirty="0">
              <a:solidFill>
                <a:schemeClr val="accent1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D80E36CA-E96C-6C5E-55B8-220A08057ADB}"/>
              </a:ext>
            </a:extLst>
          </p:cNvPr>
          <p:cNvSpPr txBox="1"/>
          <p:nvPr/>
        </p:nvSpPr>
        <p:spPr>
          <a:xfrm>
            <a:off x="6581180" y="2160259"/>
            <a:ext cx="4082305" cy="164852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전세계에서 가장 오래된 포도나무 생존</a:t>
            </a:r>
            <a:endParaRPr lang="en-AU" altLang="ko-KR" sz="1600" b="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+mn-cs"/>
            </a:endParaRPr>
          </a:p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호주에서 가장 유명한 역사적인 산지</a:t>
            </a:r>
            <a:endParaRPr lang="en-AU" altLang="ko-KR" sz="1600" b="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+mn-cs"/>
            </a:endParaRPr>
          </a:p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b="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바로사</a:t>
            </a:r>
            <a:r>
              <a:rPr lang="ko-KR" altLang="en-US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 밸리 따뜻한 지중해성 기후 </a:t>
            </a:r>
          </a:p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에덴 밸리 서늘한 기후 지역</a:t>
            </a:r>
            <a:r>
              <a:rPr lang="en-US" altLang="ko-KR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, </a:t>
            </a:r>
            <a:r>
              <a:rPr lang="ko-KR" altLang="en-US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다양한 </a:t>
            </a:r>
            <a:r>
              <a:rPr lang="ko-KR" altLang="en-US" sz="1600" b="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중기후</a:t>
            </a:r>
            <a:r>
              <a:rPr lang="en-US" altLang="ko-KR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(</a:t>
            </a:r>
            <a:r>
              <a:rPr lang="en-US" sz="1600" b="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mesoclimate</a:t>
            </a:r>
            <a:r>
              <a:rPr lang="en-US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)</a:t>
            </a: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EC64281A-8511-AB7F-12BA-282EED2A8AF4}"/>
              </a:ext>
            </a:extLst>
          </p:cNvPr>
          <p:cNvSpPr txBox="1"/>
          <p:nvPr/>
        </p:nvSpPr>
        <p:spPr>
          <a:xfrm>
            <a:off x="7198902" y="2842291"/>
            <a:ext cx="2445016" cy="263534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C6491229-0ECE-8CA7-20BB-66E2C0B0C7B3}"/>
              </a:ext>
            </a:extLst>
          </p:cNvPr>
          <p:cNvSpPr txBox="1"/>
          <p:nvPr/>
        </p:nvSpPr>
        <p:spPr>
          <a:xfrm>
            <a:off x="6820482" y="4343898"/>
            <a:ext cx="2300698" cy="212814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noAutofit/>
          </a:bodyPr>
          <a:lstStyle/>
          <a:p>
            <a:pPr>
              <a:spcAft>
                <a:spcPts val="300"/>
              </a:spcAft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주요 품종</a:t>
            </a:r>
            <a:endParaRPr lang="en-AU" altLang="ko-KR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>
              <a:spcAft>
                <a:spcPts val="300"/>
              </a:spcAft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바로사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</a:t>
            </a:r>
            <a:endParaRPr lang="en-AU" altLang="ko-KR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쉬라즈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그르나슈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DDFB50-B480-B07B-AAAD-CDC9900408A3}"/>
              </a:ext>
            </a:extLst>
          </p:cNvPr>
          <p:cNvSpPr txBox="1"/>
          <p:nvPr/>
        </p:nvSpPr>
        <p:spPr>
          <a:xfrm>
            <a:off x="9121180" y="4343898"/>
            <a:ext cx="6324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</a:rPr>
              <a:t>에덴 밸리</a:t>
            </a:r>
            <a:endParaRPr lang="en-AU" altLang="ko-KR" sz="1600" dirty="0">
              <a:latin typeface="Malgun Gothic" panose="020B0503020000020004" pitchFamily="34" charset="-127"/>
            </a:endParaRP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리슬링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샤르도네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쉬라즈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소비뇽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8858242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in the middle of a field&#10;&#10;Description automatically generated">
            <a:extLst>
              <a:ext uri="{FF2B5EF4-FFF2-40B4-BE49-F238E27FC236}">
                <a16:creationId xmlns:a16="http://schemas.microsoft.com/office/drawing/2014/main" id="{BE9752DB-C981-F8D4-8D92-8305D2F79D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70" r="1207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8EEAC49-FBD0-DD02-555D-7704DC628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943448"/>
            <a:ext cx="6158452" cy="1325562"/>
          </a:xfrm>
        </p:spPr>
        <p:txBody>
          <a:bodyPr/>
          <a:lstStyle/>
          <a:p>
            <a:r>
              <a:rPr lang="ko-KR" altLang="en-US" sz="5400" dirty="0" err="1">
                <a:solidFill>
                  <a:schemeClr val="accent2"/>
                </a:solidFill>
              </a:rPr>
              <a:t>클레어</a:t>
            </a:r>
            <a:r>
              <a:rPr lang="ko-KR" altLang="en-US" sz="5400" dirty="0">
                <a:solidFill>
                  <a:schemeClr val="accent2"/>
                </a:solidFill>
              </a:rPr>
              <a:t> 밸리 </a:t>
            </a:r>
            <a:endParaRPr lang="en-US" sz="5400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138E8-47D8-F7F5-E53A-C79DA21770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4313" y="2269010"/>
            <a:ext cx="4696132" cy="4434443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클래식한 스타일의 전통적 생산자들의 본거지로</a:t>
            </a:r>
            <a:r>
              <a:rPr lang="en-US" altLang="ko-KR" sz="1600" dirty="0">
                <a:cs typeface="+mn-cs"/>
              </a:rPr>
              <a:t> </a:t>
            </a:r>
            <a:r>
              <a:rPr lang="ko-KR" altLang="en-US" sz="1600" dirty="0">
                <a:cs typeface="+mn-cs"/>
              </a:rPr>
              <a:t>역사적으로 많은 실험을 거듭한 지역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세계적 명성 </a:t>
            </a:r>
            <a:r>
              <a:rPr lang="ko-KR" altLang="en-US" sz="1600" dirty="0" err="1">
                <a:cs typeface="+mn-cs"/>
              </a:rPr>
              <a:t>리슬링이</a:t>
            </a:r>
            <a:r>
              <a:rPr lang="ko-KR" altLang="en-US" sz="1600" dirty="0">
                <a:cs typeface="+mn-cs"/>
              </a:rPr>
              <a:t> 대표적</a:t>
            </a:r>
            <a:r>
              <a:rPr lang="en-US" altLang="ko-KR" sz="1600" dirty="0">
                <a:cs typeface="+mn-cs"/>
              </a:rPr>
              <a:t>, </a:t>
            </a:r>
            <a:r>
              <a:rPr lang="ko-KR" altLang="en-US" sz="1600" dirty="0">
                <a:cs typeface="+mn-cs"/>
              </a:rPr>
              <a:t>숙성 잠재력이 좋은 클래식한 스타일 와인의 기준</a:t>
            </a:r>
            <a:endParaRPr lang="en-AU" altLang="ko-KR" sz="1600" dirty="0">
              <a:cs typeface="+mn-cs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따뜻하고</a:t>
            </a:r>
            <a:r>
              <a:rPr lang="en-US" altLang="ko-KR" sz="1600" dirty="0">
                <a:cs typeface="+mn-cs"/>
              </a:rPr>
              <a:t> </a:t>
            </a:r>
            <a:r>
              <a:rPr lang="ko-KR" altLang="en-US" sz="1600" dirty="0">
                <a:cs typeface="+mn-cs"/>
              </a:rPr>
              <a:t>온화한 대륙성 기후</a:t>
            </a:r>
            <a:r>
              <a:rPr lang="en-US" altLang="ko-KR" sz="1600" dirty="0">
                <a:cs typeface="+mn-cs"/>
              </a:rPr>
              <a:t>,</a:t>
            </a:r>
            <a:r>
              <a:rPr lang="ko-KR" altLang="en-US" sz="1600" dirty="0">
                <a:cs typeface="+mn-cs"/>
              </a:rPr>
              <a:t> 일교차가 크고</a:t>
            </a:r>
            <a:r>
              <a:rPr lang="en-US" altLang="ko-KR" sz="1600" dirty="0">
                <a:cs typeface="+mn-cs"/>
              </a:rPr>
              <a:t> </a:t>
            </a:r>
            <a:r>
              <a:rPr lang="ko-KR" altLang="en-US" sz="1600" dirty="0">
                <a:cs typeface="+mn-cs"/>
              </a:rPr>
              <a:t>서늘한 미풍의 영향</a:t>
            </a:r>
            <a:endParaRPr lang="en-AU" altLang="ko-KR" sz="1600" dirty="0">
              <a:cs typeface="+mn-cs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sz="1600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ko-KR" altLang="en-US" sz="1600" dirty="0">
                <a:cs typeface="+mn-cs"/>
              </a:rPr>
              <a:t>주요 품종</a:t>
            </a:r>
            <a:endParaRPr lang="en-AU" sz="1600" dirty="0">
              <a:cs typeface="+mn-cs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리슬링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쉬라즈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카베르네</a:t>
            </a:r>
            <a:r>
              <a:rPr lang="ko-KR" altLang="en-US" sz="1600" dirty="0">
                <a:cs typeface="+mn-cs"/>
              </a:rPr>
              <a:t> </a:t>
            </a:r>
            <a:r>
              <a:rPr lang="ko-KR" altLang="en-US" sz="1600" dirty="0" err="1">
                <a:cs typeface="+mn-cs"/>
              </a:rPr>
              <a:t>소비뇽</a:t>
            </a:r>
            <a:endParaRPr lang="en-AU" sz="1600" dirty="0">
              <a:cs typeface="+mn-cs"/>
            </a:endParaRPr>
          </a:p>
          <a:p>
            <a:pPr>
              <a:buClr>
                <a:schemeClr val="accent3"/>
              </a:buClr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0269150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soil erosion&#10;&#10;Description automatically generated">
            <a:extLst>
              <a:ext uri="{FF2B5EF4-FFF2-40B4-BE49-F238E27FC236}">
                <a16:creationId xmlns:a16="http://schemas.microsoft.com/office/drawing/2014/main" id="{D754B4DD-F30E-CBCB-ABB2-4FAF85F395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035" b="1303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75B6BC-6483-8D6E-BF84-56E92EE7B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719082"/>
            <a:ext cx="6158452" cy="1325562"/>
          </a:xfrm>
        </p:spPr>
        <p:txBody>
          <a:bodyPr/>
          <a:lstStyle/>
          <a:p>
            <a:r>
              <a:rPr lang="ko-KR" altLang="en-US" sz="5400" dirty="0" err="1">
                <a:solidFill>
                  <a:schemeClr val="accent4"/>
                </a:solidFill>
              </a:rPr>
              <a:t>쿠나와라</a:t>
            </a:r>
            <a:endParaRPr lang="en-US" sz="5400" dirty="0">
              <a:solidFill>
                <a:schemeClr val="accent4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A3FBF-5B51-9920-8E75-0852CDFF60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4313" y="1619131"/>
            <a:ext cx="4501267" cy="1574830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특징 숙성 잠재력이 뛰어난 프리미엄 레드 와인 산지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테라로사</a:t>
            </a:r>
            <a:r>
              <a:rPr lang="ko-KR" altLang="en-US" sz="1600" dirty="0">
                <a:cs typeface="+mn-cs"/>
              </a:rPr>
              <a:t> 토양</a:t>
            </a:r>
            <a:r>
              <a:rPr lang="en-US" altLang="ko-KR" sz="1600" dirty="0">
                <a:cs typeface="+mn-cs"/>
              </a:rPr>
              <a:t>(</a:t>
            </a:r>
            <a:r>
              <a:rPr lang="ko-KR" altLang="en-US" sz="1600" dirty="0">
                <a:cs typeface="+mn-cs"/>
              </a:rPr>
              <a:t>적색토</a:t>
            </a:r>
            <a:r>
              <a:rPr lang="en-US" altLang="ko-KR" sz="1600" dirty="0">
                <a:cs typeface="+mn-cs"/>
              </a:rPr>
              <a:t>)</a:t>
            </a:r>
            <a:r>
              <a:rPr lang="ko-KR" altLang="en-US" sz="1600" dirty="0">
                <a:cs typeface="+mn-cs"/>
              </a:rPr>
              <a:t>으로 유명 </a:t>
            </a:r>
            <a:endParaRPr lang="en-AU" altLang="ko-KR" sz="1600" dirty="0">
              <a:cs typeface="+mn-cs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온화한 해양성 기후의 영향을 받는 기후 여름이 건조하고</a:t>
            </a:r>
            <a:r>
              <a:rPr lang="en-US" altLang="ko-KR" sz="1600" dirty="0">
                <a:cs typeface="+mn-cs"/>
              </a:rPr>
              <a:t> </a:t>
            </a:r>
            <a:r>
              <a:rPr lang="ko-KR" altLang="en-US" sz="1600" dirty="0">
                <a:cs typeface="+mn-cs"/>
              </a:rPr>
              <a:t>다소 서늘한 기후</a:t>
            </a:r>
            <a:endParaRPr lang="en-AU" altLang="ko-KR" sz="1600" dirty="0">
              <a:cs typeface="+mn-cs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endParaRPr lang="en-AU" sz="1600" dirty="0"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ko-KR" altLang="en-US" sz="1600" dirty="0"/>
              <a:t>주요 품종</a:t>
            </a:r>
            <a:endParaRPr lang="en-AU" sz="1600" dirty="0"/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카베르네</a:t>
            </a:r>
            <a:r>
              <a:rPr lang="ko-KR" altLang="en-US" sz="1600" dirty="0">
                <a:cs typeface="+mn-cs"/>
              </a:rPr>
              <a:t> </a:t>
            </a:r>
            <a:r>
              <a:rPr lang="ko-KR" altLang="en-US" sz="1600" dirty="0" err="1">
                <a:cs typeface="+mn-cs"/>
              </a:rPr>
              <a:t>소비뇽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쉬라즈</a:t>
            </a:r>
            <a:endParaRPr lang="ko-KR" altLang="en-US" sz="1600" dirty="0">
              <a:cs typeface="+mn-cs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메를로</a:t>
            </a:r>
            <a:r>
              <a:rPr lang="ko-KR" altLang="en-US" sz="1600" dirty="0">
                <a:cs typeface="+mn-cs"/>
              </a:rPr>
              <a:t> </a:t>
            </a:r>
            <a:endParaRPr lang="en-AU" sz="1600" dirty="0">
              <a:cs typeface="+mn-cs"/>
            </a:endParaRP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</a:pPr>
            <a:endParaRPr lang="en-AU" sz="1600" dirty="0">
              <a:cs typeface="+mn-cs"/>
            </a:endParaRPr>
          </a:p>
          <a:p>
            <a:pPr>
              <a:buClr>
                <a:schemeClr val="accent5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80090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ouring a liquid into a bottle&#10;&#10;Description automatically generated">
            <a:extLst>
              <a:ext uri="{FF2B5EF4-FFF2-40B4-BE49-F238E27FC236}">
                <a16:creationId xmlns:a16="http://schemas.microsoft.com/office/drawing/2014/main" id="{D67225C1-E7E5-73EC-80DA-8BB7446DA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951" y="0"/>
            <a:ext cx="4497049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BF8402-2F9A-493F-B3F3-FF2C8A032ACB}"/>
              </a:ext>
            </a:extLst>
          </p:cNvPr>
          <p:cNvSpPr txBox="1"/>
          <p:nvPr/>
        </p:nvSpPr>
        <p:spPr>
          <a:xfrm>
            <a:off x="407989" y="2643993"/>
            <a:ext cx="4932108" cy="39864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와인은 세계 최고의 다양성을 자랑하며</a:t>
            </a:r>
            <a:r>
              <a:rPr lang="en-US" altLang="ko-KR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65</a:t>
            </a: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개 지역에 걸쳐 </a:t>
            </a:r>
            <a:r>
              <a:rPr lang="en-US" altLang="ko-KR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100 </a:t>
            </a: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여종 이상의 다양한 포도 품종을 재배 </a:t>
            </a:r>
          </a:p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와인 커뮤니티는 창의력과 실험 정신으로 명성이 높음 </a:t>
            </a:r>
          </a:p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와인은 와인을 빚어낸 사람과 산지의 다양한 토양 및 기후를 잘 표현</a:t>
            </a:r>
          </a:p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세계 최고의 와인과 어깨를 나란히 하는 프리미엄 와인을 빚어내는 고도로 숙련된 양조 인력 커뮤니티 보유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7977BB0-9554-4D06-89D0-913255E34010}"/>
              </a:ext>
            </a:extLst>
          </p:cNvPr>
          <p:cNvSpPr txBox="1"/>
          <p:nvPr/>
        </p:nvSpPr>
        <p:spPr>
          <a:xfrm>
            <a:off x="407988" y="955760"/>
            <a:ext cx="6167618" cy="2473240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54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오염되지 않은 </a:t>
            </a:r>
            <a:endParaRPr lang="en-AU" altLang="ko-KR" sz="54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54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청정 지역 </a:t>
            </a:r>
            <a:endParaRPr lang="en-AU" sz="54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7424451-30D4-4639-A6DE-2DB1EA146B8C}"/>
              </a:ext>
            </a:extLst>
          </p:cNvPr>
          <p:cNvSpPr txBox="1"/>
          <p:nvPr/>
        </p:nvSpPr>
        <p:spPr>
          <a:xfrm>
            <a:off x="407988" y="379277"/>
            <a:ext cx="2963830" cy="379032"/>
          </a:xfrm>
          <a:prstGeom prst="rect">
            <a:avLst/>
          </a:prstGeom>
        </p:spPr>
        <p:txBody>
          <a:bodyPr vert="horz" wrap="none" lIns="0" tIns="15554" rIns="0" bIns="0" rtlCol="0">
            <a:noAutofit/>
          </a:bodyPr>
          <a:lstStyle/>
          <a:p>
            <a:pPr defTabSz="829587">
              <a:defRPr/>
            </a:pPr>
            <a:r>
              <a:rPr lang="ko-KR" altLang="en-US" sz="28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독창적인 와인</a:t>
            </a:r>
            <a:endParaRPr lang="en-AU" sz="2800" dirty="0">
              <a:solidFill>
                <a:prstClr val="white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55244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field of vines in a valley&#10;&#10;Description automatically generated with medium confidence">
            <a:extLst>
              <a:ext uri="{FF2B5EF4-FFF2-40B4-BE49-F238E27FC236}">
                <a16:creationId xmlns:a16="http://schemas.microsoft.com/office/drawing/2014/main" id="{0A3B52F8-689C-28E6-5D14-E859100FE1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52C317A-9FD1-76B9-7F9E-66BAB4160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719003"/>
            <a:ext cx="5240432" cy="1325562"/>
          </a:xfrm>
        </p:spPr>
        <p:txBody>
          <a:bodyPr/>
          <a:lstStyle/>
          <a:p>
            <a:r>
              <a:rPr lang="ko-KR" altLang="en-US" sz="5400" dirty="0" err="1">
                <a:solidFill>
                  <a:schemeClr val="accent1"/>
                </a:solidFill>
              </a:rPr>
              <a:t>맥라렌</a:t>
            </a:r>
            <a:r>
              <a:rPr lang="ko-KR" altLang="en-US" sz="5400" dirty="0">
                <a:solidFill>
                  <a:schemeClr val="accent1"/>
                </a:solidFill>
              </a:rPr>
              <a:t> 베일</a:t>
            </a:r>
            <a:br>
              <a:rPr lang="ko-KR" altLang="en-US" sz="5400" dirty="0">
                <a:solidFill>
                  <a:schemeClr val="accent1"/>
                </a:solidFill>
              </a:rPr>
            </a:br>
            <a:endParaRPr lang="ko-KR" altLang="en-US" sz="5400" dirty="0">
              <a:solidFill>
                <a:schemeClr val="accent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62666E-B34B-DE42-F2A0-4A047DD1E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4313" y="2241550"/>
            <a:ext cx="4701575" cy="3788577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남호주</a:t>
            </a:r>
            <a:r>
              <a:rPr lang="ko-KR" altLang="en-US" sz="1600" dirty="0">
                <a:cs typeface="+mn-cs"/>
              </a:rPr>
              <a:t> 와인의 발상지 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가장 진보적인 와인 산지 중 하나</a:t>
            </a:r>
            <a:r>
              <a:rPr lang="en-US" altLang="ko-KR" sz="1600" dirty="0">
                <a:cs typeface="+mn-cs"/>
              </a:rPr>
              <a:t> </a:t>
            </a:r>
            <a:r>
              <a:rPr lang="ko-KR" altLang="en-US" sz="1600" dirty="0">
                <a:cs typeface="Hellix SemiBold"/>
              </a:rPr>
              <a:t>호주와인업계에서도 환경적 영향에 대한 인식이 높은 지역</a:t>
            </a:r>
            <a:endParaRPr lang="en-US" sz="1600" dirty="0">
              <a:cs typeface="Hellix SemiBold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따뜻한 지중해성</a:t>
            </a:r>
            <a:r>
              <a:rPr lang="en-US" altLang="ko-KR" sz="1600" dirty="0">
                <a:cs typeface="+mn-cs"/>
              </a:rPr>
              <a:t> </a:t>
            </a:r>
            <a:r>
              <a:rPr lang="ko-KR" altLang="en-US" sz="1600" dirty="0">
                <a:cs typeface="+mn-cs"/>
              </a:rPr>
              <a:t>기후</a:t>
            </a:r>
            <a:r>
              <a:rPr lang="en-US" altLang="ko-KR" sz="1600" dirty="0">
                <a:cs typeface="+mn-cs"/>
              </a:rPr>
              <a:t>,</a:t>
            </a:r>
            <a:r>
              <a:rPr lang="ko-KR" altLang="en-US" sz="1600" dirty="0">
                <a:cs typeface="+mn-cs"/>
              </a:rPr>
              <a:t> 다양한 </a:t>
            </a:r>
            <a:r>
              <a:rPr lang="ko-KR" altLang="en-US" sz="1600" dirty="0" err="1">
                <a:cs typeface="+mn-cs"/>
              </a:rPr>
              <a:t>중기후</a:t>
            </a:r>
            <a:r>
              <a:rPr lang="ko-KR" altLang="en-US" sz="1600" dirty="0">
                <a:cs typeface="+mn-cs"/>
              </a:rPr>
              <a:t> 및 미 </a:t>
            </a:r>
            <a:r>
              <a:rPr lang="ko-KR" altLang="en-US" sz="1600" dirty="0" err="1">
                <a:cs typeface="+mn-cs"/>
              </a:rPr>
              <a:t>세기후</a:t>
            </a:r>
            <a:r>
              <a:rPr lang="en-US" altLang="ko-KR" sz="1600" dirty="0">
                <a:cs typeface="+mn-cs"/>
              </a:rPr>
              <a:t>(</a:t>
            </a:r>
            <a:r>
              <a:rPr lang="en-AU" altLang="ko-KR" sz="1600" dirty="0">
                <a:cs typeface="+mn-cs"/>
              </a:rPr>
              <a:t>microclimate) </a:t>
            </a:r>
            <a:r>
              <a:rPr lang="ko-KR" altLang="en-US" sz="1600" dirty="0">
                <a:cs typeface="+mn-cs"/>
              </a:rPr>
              <a:t>로 구성  </a:t>
            </a:r>
          </a:p>
          <a:p>
            <a:pPr lvl="2" defTabSz="914353">
              <a:lnSpc>
                <a:spcPct val="95000"/>
              </a:lnSpc>
              <a:spcAft>
                <a:spcPts val="1200"/>
              </a:spcAft>
              <a:buClr>
                <a:srgbClr val="F40000"/>
              </a:buClr>
            </a:pPr>
            <a:endParaRPr lang="en-AU" sz="1600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ko-KR" altLang="en-US" sz="1600" dirty="0"/>
              <a:t>주요 품종</a:t>
            </a:r>
            <a:endParaRPr lang="en-AU" sz="1600" dirty="0"/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쉬라즈</a:t>
            </a:r>
            <a:endParaRPr lang="ko-KR" altLang="en-US" sz="1600" dirty="0">
              <a:cs typeface="+mn-cs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카베르네</a:t>
            </a:r>
            <a:r>
              <a:rPr lang="ko-KR" altLang="en-US" sz="1600" dirty="0">
                <a:cs typeface="+mn-cs"/>
              </a:rPr>
              <a:t> </a:t>
            </a:r>
            <a:r>
              <a:rPr lang="ko-KR" altLang="en-US" sz="1600" dirty="0" err="1">
                <a:cs typeface="+mn-cs"/>
              </a:rPr>
              <a:t>소비뇽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그르나슈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79410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with a lake&#10;&#10;Description automatically generated with medium confidence">
            <a:extLst>
              <a:ext uri="{FF2B5EF4-FFF2-40B4-BE49-F238E27FC236}">
                <a16:creationId xmlns:a16="http://schemas.microsoft.com/office/drawing/2014/main" id="{957135E8-DDCF-D83B-8850-0F1588D55B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07" r="1620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C6740C-7AB3-72F3-39C3-728219013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523609"/>
            <a:ext cx="6158452" cy="1325562"/>
          </a:xfrm>
        </p:spPr>
        <p:txBody>
          <a:bodyPr/>
          <a:lstStyle/>
          <a:p>
            <a:r>
              <a:rPr lang="ko-KR" altLang="en-US" sz="5400" dirty="0">
                <a:solidFill>
                  <a:schemeClr val="accent2"/>
                </a:solidFill>
              </a:rPr>
              <a:t>마가렛 리버 </a:t>
            </a:r>
            <a:br>
              <a:rPr lang="ko-KR" altLang="en-US" sz="5400" dirty="0">
                <a:solidFill>
                  <a:schemeClr val="accent2"/>
                </a:solidFill>
              </a:rPr>
            </a:br>
            <a:endParaRPr lang="ko-KR" altLang="en-US" sz="5400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55C87-0B54-D323-FA06-81664D304B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4313" y="2261022"/>
            <a:ext cx="4507580" cy="1860217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세계적으로 가장 젊은 와인 산지이지만 짧은 시간에 세계적 명성 확보</a:t>
            </a:r>
            <a:endParaRPr lang="en-AU" altLang="ko-KR" sz="1600" dirty="0">
              <a:cs typeface="+mn-cs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지리적으로</a:t>
            </a:r>
            <a:r>
              <a:rPr lang="en-US" altLang="ko-KR" sz="1600" dirty="0">
                <a:cs typeface="+mn-cs"/>
              </a:rPr>
              <a:t> </a:t>
            </a:r>
            <a:r>
              <a:rPr lang="ko-KR" altLang="en-US" sz="1600" dirty="0">
                <a:cs typeface="+mn-cs"/>
              </a:rPr>
              <a:t>고립</a:t>
            </a:r>
            <a:r>
              <a:rPr lang="en-US" altLang="ko-KR" sz="1600" dirty="0">
                <a:cs typeface="+mn-cs"/>
              </a:rPr>
              <a:t>, </a:t>
            </a:r>
            <a:r>
              <a:rPr lang="ko-KR" altLang="en-US" sz="1600" dirty="0">
                <a:cs typeface="Hellix SemiBold"/>
              </a:rPr>
              <a:t>이상적인 포도 재배 조건 </a:t>
            </a:r>
            <a:endParaRPr lang="en-US" sz="1600" dirty="0">
              <a:cs typeface="Hellix SemiBold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지중해성</a:t>
            </a:r>
            <a:r>
              <a:rPr lang="en-US" altLang="ko-KR" sz="1600" dirty="0">
                <a:cs typeface="+mn-cs"/>
              </a:rPr>
              <a:t> </a:t>
            </a:r>
            <a:r>
              <a:rPr lang="ko-KR" altLang="en-US" sz="1600" dirty="0">
                <a:cs typeface="+mn-cs"/>
              </a:rPr>
              <a:t>기후</a:t>
            </a:r>
            <a:r>
              <a:rPr lang="en-US" altLang="ko-KR" sz="1600" dirty="0">
                <a:cs typeface="+mn-cs"/>
              </a:rPr>
              <a:t>, </a:t>
            </a:r>
            <a:r>
              <a:rPr lang="ko-KR" altLang="en-US" sz="1600" dirty="0">
                <a:cs typeface="Hellix SemiBold"/>
              </a:rPr>
              <a:t>삼면이 바다로 둘러싸여 해양의 영향이 강함 </a:t>
            </a:r>
            <a:endParaRPr lang="en-US" sz="1600" dirty="0">
              <a:cs typeface="Hellix SemiBold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dirty="0"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ko-KR" altLang="en-US" sz="1600" dirty="0"/>
              <a:t>주요 품종</a:t>
            </a:r>
            <a:endParaRPr lang="en-AU" sz="1600" dirty="0"/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세미용</a:t>
            </a:r>
            <a:r>
              <a:rPr lang="en-US" altLang="ko-KR" sz="1600" dirty="0">
                <a:cs typeface="+mn-cs"/>
              </a:rPr>
              <a:t>/</a:t>
            </a:r>
            <a:r>
              <a:rPr lang="ko-KR" altLang="en-US" sz="1600" dirty="0" err="1">
                <a:cs typeface="+mn-cs"/>
              </a:rPr>
              <a:t>소비뇽</a:t>
            </a:r>
            <a:r>
              <a:rPr lang="ko-KR" altLang="en-US" sz="1600" dirty="0">
                <a:cs typeface="+mn-cs"/>
              </a:rPr>
              <a:t> </a:t>
            </a:r>
            <a:r>
              <a:rPr lang="ko-KR" altLang="en-US" sz="1600" dirty="0" err="1">
                <a:cs typeface="+mn-cs"/>
              </a:rPr>
              <a:t>블랑</a:t>
            </a:r>
            <a:r>
              <a:rPr lang="ko-KR" altLang="en-US" sz="1600" dirty="0">
                <a:cs typeface="+mn-cs"/>
              </a:rPr>
              <a:t> </a:t>
            </a:r>
            <a:r>
              <a:rPr lang="ko-KR" altLang="en-US" sz="1600" dirty="0" err="1">
                <a:cs typeface="+mn-cs"/>
              </a:rPr>
              <a:t>블렌딩</a:t>
            </a:r>
            <a:endParaRPr lang="ko-KR" altLang="en-US" sz="1600" dirty="0">
              <a:cs typeface="+mn-cs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샤르도네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카베르네</a:t>
            </a:r>
            <a:r>
              <a:rPr lang="ko-KR" altLang="en-US" sz="1600" dirty="0">
                <a:cs typeface="+mn-cs"/>
              </a:rPr>
              <a:t> </a:t>
            </a:r>
            <a:r>
              <a:rPr lang="ko-KR" altLang="en-US" sz="1600" dirty="0" err="1">
                <a:cs typeface="+mn-cs"/>
              </a:rPr>
              <a:t>소비뇽</a:t>
            </a:r>
            <a:r>
              <a:rPr lang="ko-KR" altLang="en-US" sz="1600" dirty="0">
                <a:cs typeface="+mn-cs"/>
              </a:rPr>
              <a:t> </a:t>
            </a:r>
            <a:endParaRPr lang="en-AU" sz="1600" dirty="0">
              <a:cs typeface="+mn-cs"/>
            </a:endParaRPr>
          </a:p>
          <a:p>
            <a:pPr>
              <a:buClr>
                <a:schemeClr val="accent3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32940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long shot of a vineyard&#10;&#10;Description automatically generated">
            <a:extLst>
              <a:ext uri="{FF2B5EF4-FFF2-40B4-BE49-F238E27FC236}">
                <a16:creationId xmlns:a16="http://schemas.microsoft.com/office/drawing/2014/main" id="{4CF37427-2C17-CF0D-1FEF-8A4D4E3E0A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1727CE9-FD85-B243-D145-CF94A308C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755594"/>
            <a:ext cx="6158452" cy="1325562"/>
          </a:xfrm>
        </p:spPr>
        <p:txBody>
          <a:bodyPr/>
          <a:lstStyle/>
          <a:p>
            <a:r>
              <a:rPr lang="ko-KR" altLang="en-US" sz="5400" dirty="0">
                <a:solidFill>
                  <a:schemeClr val="accent2"/>
                </a:solidFill>
              </a:rPr>
              <a:t>캔버라 </a:t>
            </a:r>
            <a:br>
              <a:rPr lang="ko-KR" altLang="en-US" sz="5400" dirty="0">
                <a:solidFill>
                  <a:schemeClr val="accent2"/>
                </a:solidFill>
              </a:rPr>
            </a:br>
            <a:r>
              <a:rPr lang="ko-KR" altLang="en-US" sz="5400" dirty="0" err="1">
                <a:solidFill>
                  <a:schemeClr val="accent2"/>
                </a:solidFill>
              </a:rPr>
              <a:t>디스트릭트</a:t>
            </a:r>
            <a:br>
              <a:rPr lang="ko-KR" altLang="en-US" sz="5400" dirty="0">
                <a:solidFill>
                  <a:schemeClr val="accent2"/>
                </a:solidFill>
              </a:rPr>
            </a:br>
            <a:endParaRPr lang="ko-KR" altLang="en-US" sz="5400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FF640A-A75E-9AF8-758A-E146D2D06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4313" y="2626166"/>
            <a:ext cx="4105121" cy="1636741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신생 와인 산지</a:t>
            </a:r>
            <a:r>
              <a:rPr lang="en-US" altLang="ko-KR" sz="1600" dirty="0">
                <a:cs typeface="+mn-cs"/>
              </a:rPr>
              <a:t>,</a:t>
            </a:r>
            <a:r>
              <a:rPr lang="ko-KR" altLang="en-US" sz="1600" dirty="0">
                <a:cs typeface="+mn-cs"/>
              </a:rPr>
              <a:t> 프리미엄 와인 생산 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호주 수도특별지역</a:t>
            </a:r>
            <a:r>
              <a:rPr lang="en-US" altLang="ko-KR" sz="1600" dirty="0">
                <a:cs typeface="+mn-cs"/>
              </a:rPr>
              <a:t>(</a:t>
            </a:r>
            <a:r>
              <a:rPr lang="en-AU" sz="1600" dirty="0">
                <a:cs typeface="+mn-cs"/>
              </a:rPr>
              <a:t>ACT)</a:t>
            </a:r>
            <a:r>
              <a:rPr lang="ko-KR" altLang="en-US" sz="1600" dirty="0">
                <a:cs typeface="+mn-cs"/>
              </a:rPr>
              <a:t>과 </a:t>
            </a:r>
            <a:r>
              <a:rPr lang="ko-KR" altLang="en-US" sz="1600" dirty="0" err="1">
                <a:cs typeface="+mn-cs"/>
              </a:rPr>
              <a:t>사우스웨일즈</a:t>
            </a:r>
            <a:r>
              <a:rPr lang="en-US" altLang="ko-KR" sz="1600" dirty="0">
                <a:cs typeface="+mn-cs"/>
              </a:rPr>
              <a:t> (</a:t>
            </a:r>
            <a:r>
              <a:rPr lang="en-AU" sz="1600" dirty="0">
                <a:cs typeface="+mn-cs"/>
              </a:rPr>
              <a:t>NSW)</a:t>
            </a:r>
            <a:r>
              <a:rPr lang="ko-KR" altLang="en-US" sz="1600" dirty="0">
                <a:cs typeface="+mn-cs"/>
              </a:rPr>
              <a:t>에 걸쳐 포도밭 위치   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극단적인 대륙성기후</a:t>
            </a:r>
          </a:p>
          <a:p>
            <a:pPr lvl="2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dirty="0"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ko-KR" altLang="en-US" sz="1600" dirty="0"/>
              <a:t>주요 품종</a:t>
            </a:r>
            <a:endParaRPr lang="en-AU" sz="1600" dirty="0"/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리슬링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쉬라즈</a:t>
            </a:r>
            <a:endParaRPr lang="en-AU" sz="1600" dirty="0">
              <a:cs typeface="+mn-cs"/>
            </a:endParaRPr>
          </a:p>
          <a:p>
            <a:pPr>
              <a:buClr>
                <a:schemeClr val="accent3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30789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een field with trees&#10;&#10;Description automatically generated with medium confidence">
            <a:extLst>
              <a:ext uri="{FF2B5EF4-FFF2-40B4-BE49-F238E27FC236}">
                <a16:creationId xmlns:a16="http://schemas.microsoft.com/office/drawing/2014/main" id="{E23B9BAF-3853-4B62-310D-ADB912AB61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20C58F-466F-55C0-4575-76877134B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757103"/>
            <a:ext cx="5067298" cy="1325562"/>
          </a:xfrm>
        </p:spPr>
        <p:txBody>
          <a:bodyPr/>
          <a:lstStyle/>
          <a:p>
            <a:r>
              <a:rPr lang="ko-KR" altLang="en-US" sz="5400" dirty="0">
                <a:solidFill>
                  <a:schemeClr val="accent2"/>
                </a:solidFill>
              </a:rPr>
              <a:t>헌터 밸리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6F109-A448-CAC8-9681-E9BD5363A8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4313" y="2665523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호주 최초의 상업적 와인 산지 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세계에서 가장 오래된 포도나무 그루 </a:t>
            </a:r>
            <a:r>
              <a:rPr lang="en-US" altLang="ko-KR" sz="1600" dirty="0">
                <a:latin typeface="+mn-ea"/>
                <a:ea typeface="+mn-ea"/>
                <a:cs typeface="+mn-cs"/>
              </a:rPr>
              <a:t>(</a:t>
            </a:r>
            <a:r>
              <a:rPr lang="en-AU" sz="1600" dirty="0">
                <a:latin typeface="+mn-ea"/>
                <a:ea typeface="+mn-ea"/>
                <a:cs typeface="+mn-cs"/>
              </a:rPr>
              <a:t>vine stock) </a:t>
            </a:r>
            <a:r>
              <a:rPr lang="ko-KR" altLang="en-US" sz="1600" dirty="0">
                <a:cs typeface="+mn-cs"/>
              </a:rPr>
              <a:t>존재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아열대기후</a:t>
            </a:r>
            <a:r>
              <a:rPr lang="en-US" altLang="ko-KR" sz="1600" dirty="0">
                <a:cs typeface="+mn-cs"/>
              </a:rPr>
              <a:t>, </a:t>
            </a:r>
            <a:r>
              <a:rPr lang="ko-KR" altLang="en-US" sz="1600" dirty="0">
                <a:cs typeface="+mn-cs"/>
              </a:rPr>
              <a:t>해양의 영향 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sz="1600" dirty="0"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ko-KR" altLang="en-US" sz="1600" dirty="0"/>
              <a:t>주요 품종</a:t>
            </a:r>
            <a:endParaRPr lang="en-AU" sz="1600" dirty="0"/>
          </a:p>
          <a:p>
            <a:pPr marL="938968" lvl="4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세미용</a:t>
            </a:r>
          </a:p>
          <a:p>
            <a:pPr marL="938968" lvl="4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샤르도네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938968" lvl="4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쉬라즈</a:t>
            </a:r>
            <a:r>
              <a:rPr lang="ko-KR" altLang="en-US" sz="1600" dirty="0">
                <a:cs typeface="+mn-c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520793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row of rows of vines&#10;&#10;Description automatically generated">
            <a:extLst>
              <a:ext uri="{FF2B5EF4-FFF2-40B4-BE49-F238E27FC236}">
                <a16:creationId xmlns:a16="http://schemas.microsoft.com/office/drawing/2014/main" id="{9D71747F-E6E9-E495-6640-792673FF65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5" r="1621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B7D07CB-0B78-E024-E7C4-4254A5A0C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701273"/>
            <a:ext cx="6158452" cy="1325562"/>
          </a:xfrm>
        </p:spPr>
        <p:txBody>
          <a:bodyPr/>
          <a:lstStyle/>
          <a:p>
            <a:r>
              <a:rPr lang="ko-KR" altLang="en-US" sz="5400" dirty="0">
                <a:solidFill>
                  <a:schemeClr val="accent2"/>
                </a:solidFill>
              </a:rPr>
              <a:t>오렌지</a:t>
            </a:r>
            <a:br>
              <a:rPr lang="ko-KR" altLang="en-US" sz="5400" dirty="0">
                <a:solidFill>
                  <a:schemeClr val="accent2"/>
                </a:solidFill>
              </a:rPr>
            </a:br>
            <a:endParaRPr lang="ko-KR" altLang="en-US" sz="5400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DE83A3-80F5-1DD6-4DDB-E56BE6A8AB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4313" y="1709754"/>
            <a:ext cx="4105121" cy="4446973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급부상 중인 서늘한 기후 지역</a:t>
            </a:r>
            <a:r>
              <a:rPr lang="en-US" altLang="ko-KR" sz="1600" dirty="0">
                <a:cs typeface="+mn-cs"/>
              </a:rPr>
              <a:t>. </a:t>
            </a:r>
            <a:r>
              <a:rPr lang="ko-KR" altLang="en-US" sz="1600" dirty="0">
                <a:cs typeface="+mn-cs"/>
              </a:rPr>
              <a:t>다양한 범주의 프리미엄 와인 산지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호주에서 가장 높은 고도에 포도밭들이 있는 지역 중 하나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대륙성 기후</a:t>
            </a:r>
            <a:r>
              <a:rPr lang="en-US" altLang="ko-KR" sz="1600" dirty="0">
                <a:cs typeface="+mn-cs"/>
              </a:rPr>
              <a:t>: </a:t>
            </a:r>
            <a:r>
              <a:rPr lang="ko-KR" altLang="en-US" sz="1600" dirty="0">
                <a:cs typeface="+mn-cs"/>
              </a:rPr>
              <a:t>여름 낮 기온은 따뜻하고</a:t>
            </a:r>
            <a:r>
              <a:rPr lang="en-US" altLang="ko-KR" sz="1600" dirty="0">
                <a:cs typeface="+mn-cs"/>
              </a:rPr>
              <a:t> </a:t>
            </a:r>
            <a:r>
              <a:rPr lang="ko-KR" altLang="en-US" sz="1600" dirty="0">
                <a:cs typeface="+mn-cs"/>
              </a:rPr>
              <a:t>밤은 서늘하며</a:t>
            </a:r>
            <a:r>
              <a:rPr lang="en-US" altLang="ko-KR" sz="1600" dirty="0">
                <a:cs typeface="+mn-cs"/>
              </a:rPr>
              <a:t>, </a:t>
            </a:r>
            <a:r>
              <a:rPr lang="ko-KR" altLang="en-US" sz="1600" dirty="0">
                <a:cs typeface="+mn-cs"/>
              </a:rPr>
              <a:t>가을은 건조한 기후</a:t>
            </a: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dirty="0"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ko-KR" altLang="en-US" sz="1600" dirty="0"/>
              <a:t>주요 품종</a:t>
            </a:r>
            <a:endParaRPr lang="en-AU" sz="1600" dirty="0"/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샤르도네</a:t>
            </a:r>
            <a:endParaRPr lang="ko-KR" altLang="en-US" sz="1600" dirty="0">
              <a:cs typeface="+mn-cs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소비뇽</a:t>
            </a:r>
            <a:r>
              <a:rPr lang="ko-KR" altLang="en-US" sz="1600" dirty="0">
                <a:cs typeface="+mn-cs"/>
              </a:rPr>
              <a:t> </a:t>
            </a:r>
            <a:r>
              <a:rPr lang="ko-KR" altLang="en-US" sz="1600" dirty="0" err="1">
                <a:cs typeface="+mn-cs"/>
              </a:rPr>
              <a:t>블랑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쉬라즈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카베르네</a:t>
            </a:r>
            <a:r>
              <a:rPr lang="ko-KR" altLang="en-US" sz="1600" dirty="0">
                <a:cs typeface="+mn-cs"/>
              </a:rPr>
              <a:t> </a:t>
            </a:r>
            <a:r>
              <a:rPr lang="ko-KR" altLang="en-US" sz="1600" dirty="0" err="1">
                <a:cs typeface="+mn-cs"/>
              </a:rPr>
              <a:t>소비뇽</a:t>
            </a:r>
            <a:r>
              <a:rPr lang="ko-KR" altLang="en-US" sz="1600" dirty="0">
                <a:cs typeface="+mn-c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217806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landscape with trees and a river&#10;&#10;Description automatically generated">
            <a:extLst>
              <a:ext uri="{FF2B5EF4-FFF2-40B4-BE49-F238E27FC236}">
                <a16:creationId xmlns:a16="http://schemas.microsoft.com/office/drawing/2014/main" id="{AFCF8913-4B65-7EB4-7538-0EFA1B6C886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07" r="1620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C06F673-31AE-C52D-182B-6743C8D32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520204"/>
            <a:ext cx="4486864" cy="1325562"/>
          </a:xfrm>
        </p:spPr>
        <p:txBody>
          <a:bodyPr/>
          <a:lstStyle/>
          <a:p>
            <a:r>
              <a:rPr lang="ko-KR" altLang="en-US" sz="5400" dirty="0" err="1">
                <a:solidFill>
                  <a:schemeClr val="accent2"/>
                </a:solidFill>
              </a:rPr>
              <a:t>모닝턴</a:t>
            </a:r>
            <a:r>
              <a:rPr lang="ko-KR" altLang="en-US" sz="5400" dirty="0">
                <a:solidFill>
                  <a:schemeClr val="accent2"/>
                </a:solidFill>
              </a:rPr>
              <a:t> </a:t>
            </a:r>
            <a:r>
              <a:rPr lang="ko-KR" altLang="en-US" sz="5400" dirty="0" err="1">
                <a:solidFill>
                  <a:schemeClr val="accent2"/>
                </a:solidFill>
              </a:rPr>
              <a:t>퍼닌술라</a:t>
            </a:r>
            <a:br>
              <a:rPr lang="ko-KR" altLang="en-US" sz="5400" dirty="0">
                <a:solidFill>
                  <a:schemeClr val="accent2"/>
                </a:solidFill>
              </a:rPr>
            </a:br>
            <a:endParaRPr lang="ko-KR" altLang="en-US" sz="5400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DC14C-707F-7780-7885-291856EC96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4313" y="2264427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a typeface="+mn-ea"/>
                <a:cs typeface="+mn-cs"/>
              </a:rPr>
              <a:t>삼면이 바다로 둘러싸인 작은 해안 산지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a typeface="+mn-ea"/>
                <a:cs typeface="+mn-cs"/>
              </a:rPr>
              <a:t>부티크 </a:t>
            </a:r>
            <a:r>
              <a:rPr lang="ko-KR" altLang="en-US" sz="1600" dirty="0" err="1">
                <a:ea typeface="+mn-ea"/>
                <a:cs typeface="+mn-cs"/>
              </a:rPr>
              <a:t>와이너리</a:t>
            </a:r>
            <a:r>
              <a:rPr lang="ko-KR" altLang="en-US" sz="1600" dirty="0">
                <a:ea typeface="+mn-ea"/>
                <a:cs typeface="+mn-cs"/>
              </a:rPr>
              <a:t> 프리미엄급의 서늘한 기후 와인 생산 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a typeface="+mn-ea"/>
                <a:cs typeface="+mn-cs"/>
              </a:rPr>
              <a:t>진정한 의미의</a:t>
            </a:r>
            <a:r>
              <a:rPr lang="en-US" altLang="ko-KR" sz="1600" dirty="0">
                <a:ea typeface="+mn-ea"/>
                <a:cs typeface="+mn-cs"/>
              </a:rPr>
              <a:t> </a:t>
            </a:r>
            <a:r>
              <a:rPr lang="ko-KR" altLang="en-US" sz="1600" dirty="0">
                <a:ea typeface="+mn-ea"/>
                <a:cs typeface="+mn-cs"/>
              </a:rPr>
              <a:t>해양성 기후</a:t>
            </a:r>
            <a:r>
              <a:rPr lang="en-US" altLang="ko-KR" sz="1600" dirty="0">
                <a:ea typeface="+mn-ea"/>
                <a:cs typeface="+mn-cs"/>
              </a:rPr>
              <a:t>, </a:t>
            </a:r>
            <a:r>
              <a:rPr lang="ko-KR" altLang="en-US" sz="1600" dirty="0">
                <a:ea typeface="+mn-ea"/>
                <a:cs typeface="+mn-cs"/>
              </a:rPr>
              <a:t>다양한 </a:t>
            </a:r>
            <a:r>
              <a:rPr lang="ko-KR" altLang="en-US" sz="1600" dirty="0" err="1">
                <a:ea typeface="+mn-ea"/>
                <a:cs typeface="+mn-cs"/>
              </a:rPr>
              <a:t>중기후</a:t>
            </a:r>
            <a:r>
              <a:rPr lang="ko-KR" altLang="en-US" sz="1600" dirty="0">
                <a:ea typeface="+mn-ea"/>
                <a:cs typeface="+mn-cs"/>
              </a:rPr>
              <a:t> 및 미세기후 지역 </a:t>
            </a:r>
          </a:p>
          <a:p>
            <a:pPr lvl="3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</a:pPr>
            <a:endParaRPr lang="en-AU" sz="1600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ko-KR" altLang="en-US" sz="1600" dirty="0"/>
              <a:t>주요 품종</a:t>
            </a:r>
            <a:endParaRPr lang="en-AU" sz="1600" dirty="0"/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a typeface="+mn-ea"/>
                <a:cs typeface="+mn-cs"/>
              </a:rPr>
              <a:t>피노</a:t>
            </a:r>
            <a:r>
              <a:rPr lang="ko-KR" altLang="en-US" sz="1600" dirty="0">
                <a:ea typeface="+mn-ea"/>
                <a:cs typeface="+mn-cs"/>
              </a:rPr>
              <a:t> </a:t>
            </a:r>
            <a:r>
              <a:rPr lang="ko-KR" altLang="en-US" sz="1600" dirty="0" err="1">
                <a:ea typeface="+mn-ea"/>
                <a:cs typeface="+mn-cs"/>
              </a:rPr>
              <a:t>누아</a:t>
            </a:r>
            <a:r>
              <a:rPr lang="ko-KR" altLang="en-US" sz="1600" dirty="0">
                <a:ea typeface="+mn-ea"/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a typeface="+mn-ea"/>
                <a:cs typeface="+mn-cs"/>
              </a:rPr>
              <a:t>샤르도네</a:t>
            </a:r>
            <a:endParaRPr lang="ko-KR" altLang="en-US" sz="1600" dirty="0">
              <a:ea typeface="+mn-ea"/>
              <a:cs typeface="+mn-cs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a typeface="+mn-ea"/>
                <a:cs typeface="+mn-cs"/>
              </a:rPr>
              <a:t>피노</a:t>
            </a:r>
            <a:r>
              <a:rPr lang="ko-KR" altLang="en-US" sz="1600" dirty="0">
                <a:ea typeface="+mn-ea"/>
                <a:cs typeface="+mn-cs"/>
              </a:rPr>
              <a:t> 그리</a:t>
            </a:r>
            <a:r>
              <a:rPr lang="en-US" altLang="ko-KR" sz="1600" dirty="0">
                <a:ea typeface="+mn-ea"/>
                <a:cs typeface="+mn-cs"/>
              </a:rPr>
              <a:t>/</a:t>
            </a:r>
            <a:r>
              <a:rPr lang="ko-KR" altLang="en-US" sz="1600" dirty="0" err="1">
                <a:ea typeface="+mn-ea"/>
                <a:cs typeface="+mn-cs"/>
              </a:rPr>
              <a:t>그리지오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29201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vineyard&#10;&#10;Description automatically generated">
            <a:extLst>
              <a:ext uri="{FF2B5EF4-FFF2-40B4-BE49-F238E27FC236}">
                <a16:creationId xmlns:a16="http://schemas.microsoft.com/office/drawing/2014/main" id="{BA6665A2-21C6-6758-A06E-0E72B2EF393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BD6BBA-9C9F-99EF-C3F1-562B4F53C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683166"/>
            <a:ext cx="6158452" cy="1325562"/>
          </a:xfrm>
        </p:spPr>
        <p:txBody>
          <a:bodyPr/>
          <a:lstStyle/>
          <a:p>
            <a:r>
              <a:rPr lang="ko-KR" altLang="en-US" sz="5400" dirty="0" err="1">
                <a:solidFill>
                  <a:schemeClr val="accent4"/>
                </a:solidFill>
              </a:rPr>
              <a:t>루더글렌</a:t>
            </a:r>
            <a:r>
              <a:rPr lang="ko-KR" altLang="en-US" sz="5400" dirty="0">
                <a:solidFill>
                  <a:schemeClr val="accent4"/>
                </a:solidFill>
              </a:rPr>
              <a:t> </a:t>
            </a:r>
            <a:br>
              <a:rPr lang="ko-KR" altLang="en-US" sz="5400" dirty="0">
                <a:solidFill>
                  <a:schemeClr val="accent4"/>
                </a:solidFill>
              </a:rPr>
            </a:br>
            <a:endParaRPr lang="ko-KR" altLang="en-US" sz="5400" dirty="0">
              <a:solidFill>
                <a:schemeClr val="accent4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ADA668-01F4-8848-5272-81E9BD030A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4313" y="2334072"/>
            <a:ext cx="4682901" cy="4301859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a typeface="+mn-ea"/>
                <a:cs typeface="+mn-cs"/>
              </a:rPr>
              <a:t>역사적인 산지</a:t>
            </a:r>
            <a:r>
              <a:rPr lang="en-US" altLang="ko-KR" sz="1600" dirty="0">
                <a:ea typeface="+mn-ea"/>
                <a:cs typeface="+mn-cs"/>
              </a:rPr>
              <a:t>, </a:t>
            </a:r>
            <a:r>
              <a:rPr lang="ko-KR" altLang="en-US" sz="1600" dirty="0">
                <a:ea typeface="+mn-ea"/>
                <a:cs typeface="+mn-cs"/>
              </a:rPr>
              <a:t>호주의 주정 강화 와인의 수도 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altLang="ko-KR" sz="1600" dirty="0">
                <a:ea typeface="+mn-ea"/>
                <a:cs typeface="+mn-cs"/>
              </a:rPr>
              <a:t>5</a:t>
            </a:r>
            <a:r>
              <a:rPr lang="ko-KR" altLang="en-US" sz="1600" dirty="0">
                <a:ea typeface="+mn-ea"/>
                <a:cs typeface="+mn-cs"/>
              </a:rPr>
              <a:t>세대</a:t>
            </a:r>
            <a:r>
              <a:rPr lang="en-US" altLang="ko-KR" sz="1600" dirty="0">
                <a:ea typeface="+mn-ea"/>
                <a:cs typeface="+mn-cs"/>
              </a:rPr>
              <a:t>, 6</a:t>
            </a:r>
            <a:r>
              <a:rPr lang="ko-KR" altLang="en-US" sz="1600" dirty="0">
                <a:ea typeface="+mn-ea"/>
                <a:cs typeface="+mn-cs"/>
              </a:rPr>
              <a:t>세대 와인메이커가 다양한 수상 경력의 와인 생산 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a typeface="+mn-ea"/>
                <a:cs typeface="+mn-cs"/>
              </a:rPr>
              <a:t>전형적인 대륙성</a:t>
            </a:r>
            <a:r>
              <a:rPr lang="en-US" altLang="ko-KR" sz="1600" dirty="0">
                <a:ea typeface="+mn-ea"/>
                <a:cs typeface="+mn-cs"/>
              </a:rPr>
              <a:t> </a:t>
            </a:r>
            <a:r>
              <a:rPr lang="ko-KR" altLang="en-US" sz="1600" dirty="0">
                <a:ea typeface="+mn-ea"/>
                <a:cs typeface="+mn-cs"/>
              </a:rPr>
              <a:t>기후</a:t>
            </a:r>
            <a:r>
              <a:rPr lang="en-US" altLang="ko-KR" sz="1600" dirty="0">
                <a:ea typeface="+mn-ea"/>
                <a:cs typeface="+mn-cs"/>
              </a:rPr>
              <a:t>. </a:t>
            </a:r>
            <a:r>
              <a:rPr lang="ko-KR" altLang="en-US" sz="1600" dirty="0">
                <a:ea typeface="+mn-ea"/>
                <a:cs typeface="+mn-cs"/>
              </a:rPr>
              <a:t>빅토리아 알프스 구릉 지대가 지역의 기온을 떨어뜨리는데 영향</a:t>
            </a: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</a:pPr>
            <a:endParaRPr lang="en-AU" sz="1600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ko-KR" altLang="en-US" sz="1600" dirty="0"/>
              <a:t>주요 품종</a:t>
            </a:r>
            <a:endParaRPr lang="en-AU" sz="1600" dirty="0"/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a typeface="+mn-ea"/>
                <a:cs typeface="+mn-cs"/>
              </a:rPr>
              <a:t>뮈스카</a:t>
            </a:r>
            <a:r>
              <a:rPr lang="en-US" altLang="ko-KR" sz="1600" dirty="0">
                <a:ea typeface="+mn-ea"/>
                <a:cs typeface="+mn-cs"/>
              </a:rPr>
              <a:t>, </a:t>
            </a:r>
            <a:r>
              <a:rPr lang="ko-KR" altLang="en-US" sz="1600" dirty="0" err="1">
                <a:ea typeface="+mn-ea"/>
                <a:cs typeface="+mn-cs"/>
              </a:rPr>
              <a:t>뮈스카델</a:t>
            </a:r>
            <a:r>
              <a:rPr lang="en-US" altLang="ko-KR" sz="1600" dirty="0">
                <a:ea typeface="+mn-ea"/>
                <a:cs typeface="+mn-cs"/>
              </a:rPr>
              <a:t>(</a:t>
            </a:r>
            <a:r>
              <a:rPr lang="ko-KR" altLang="en-US" sz="1600" dirty="0">
                <a:ea typeface="+mn-ea"/>
                <a:cs typeface="+mn-cs"/>
              </a:rPr>
              <a:t>주정강화와인</a:t>
            </a:r>
            <a:r>
              <a:rPr lang="en-US" altLang="ko-KR" sz="1600" dirty="0">
                <a:ea typeface="+mn-ea"/>
                <a:cs typeface="+mn-cs"/>
              </a:rPr>
              <a:t>)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a typeface="+mn-ea"/>
                <a:cs typeface="+mn-cs"/>
              </a:rPr>
              <a:t>쉬라즈</a:t>
            </a:r>
            <a:endParaRPr lang="ko-KR" altLang="en-US" sz="1600" dirty="0">
              <a:ea typeface="+mn-ea"/>
              <a:cs typeface="+mn-cs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a typeface="+mn-ea"/>
                <a:cs typeface="+mn-cs"/>
              </a:rPr>
              <a:t>뒤리프</a:t>
            </a:r>
            <a:r>
              <a:rPr lang="en-US" altLang="ko-KR" sz="1600" dirty="0">
                <a:ea typeface="+mn-ea"/>
                <a:cs typeface="+mn-cs"/>
              </a:rPr>
              <a:t>(</a:t>
            </a:r>
            <a:r>
              <a:rPr lang="en-AU" sz="1600" dirty="0">
                <a:ea typeface="+mn-ea"/>
                <a:cs typeface="+mn-cs"/>
              </a:rPr>
              <a:t>Durif)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509664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with a foggy mountain in the background&#10;&#10;Description automatically generated">
            <a:extLst>
              <a:ext uri="{FF2B5EF4-FFF2-40B4-BE49-F238E27FC236}">
                <a16:creationId xmlns:a16="http://schemas.microsoft.com/office/drawing/2014/main" id="{AB25422A-0389-D75D-6D60-8E88845F55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199" r="12197"/>
          <a:stretch>
            <a:fillRect/>
          </a:stretch>
        </p:blipFill>
        <p:spPr>
          <a:xfrm>
            <a:off x="0" y="388842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A9DCAE2-6EBB-D47D-CEEC-7FECD35B6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550211"/>
            <a:ext cx="6158452" cy="1325562"/>
          </a:xfrm>
        </p:spPr>
        <p:txBody>
          <a:bodyPr/>
          <a:lstStyle/>
          <a:p>
            <a:r>
              <a:rPr lang="ko-KR" altLang="en-US" sz="6000" dirty="0">
                <a:solidFill>
                  <a:schemeClr val="accent1"/>
                </a:solidFill>
              </a:rPr>
              <a:t>야라 밸리 </a:t>
            </a:r>
            <a:br>
              <a:rPr lang="ko-KR" altLang="en-US" sz="6000" dirty="0">
                <a:solidFill>
                  <a:schemeClr val="accent1"/>
                </a:solidFill>
              </a:rPr>
            </a:br>
            <a:endParaRPr lang="ko-KR" altLang="en-US" sz="6000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E3FADA-43E1-9E62-B5CB-B3203D6B44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4313" y="2241550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빅토리아 와인 산업의 산실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다양한 자연 환경 대륙성 기후이며 중기후가 상당히 다양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서늘한 기후</a:t>
            </a:r>
            <a:r>
              <a:rPr lang="en-US" altLang="ko-KR" sz="1600" dirty="0">
                <a:cs typeface="+mn-cs"/>
              </a:rPr>
              <a:t>, </a:t>
            </a:r>
            <a:r>
              <a:rPr lang="ko-KR" altLang="en-US" sz="1600" dirty="0">
                <a:cs typeface="+mn-cs"/>
              </a:rPr>
              <a:t>와인 산지 중 선구적 입지</a:t>
            </a:r>
            <a:r>
              <a:rPr lang="en-US" altLang="ko-KR" sz="1600" dirty="0">
                <a:cs typeface="+mn-cs"/>
              </a:rPr>
              <a:t>,</a:t>
            </a:r>
            <a:r>
              <a:rPr lang="ko-KR" altLang="en-US" sz="1600" dirty="0">
                <a:cs typeface="+mn-cs"/>
              </a:rPr>
              <a:t> 이 지역 와인메이커들은 전통 방식 및 혁신적인 테크닉을 모두 포용  </a:t>
            </a:r>
          </a:p>
          <a:p>
            <a:pPr lvl="3" defTabSz="914353">
              <a:lnSpc>
                <a:spcPct val="95000"/>
              </a:lnSpc>
              <a:spcAft>
                <a:spcPts val="1200"/>
              </a:spcAft>
            </a:pPr>
            <a:endParaRPr lang="en-AU" sz="1600" dirty="0"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ko-KR" altLang="en-US" sz="1600" dirty="0"/>
              <a:t>주요 품종</a:t>
            </a:r>
            <a:endParaRPr lang="en-AU" sz="1600" dirty="0"/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샤르도네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피노</a:t>
            </a:r>
            <a:r>
              <a:rPr lang="ko-KR" altLang="en-US" sz="1600" dirty="0">
                <a:cs typeface="+mn-cs"/>
              </a:rPr>
              <a:t> </a:t>
            </a:r>
            <a:r>
              <a:rPr lang="ko-KR" altLang="en-US" sz="1600" dirty="0" err="1">
                <a:cs typeface="+mn-cs"/>
              </a:rPr>
              <a:t>누아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쉬라즈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카베르네</a:t>
            </a:r>
            <a:r>
              <a:rPr lang="ko-KR" altLang="en-US" sz="1600" dirty="0">
                <a:cs typeface="+mn-cs"/>
              </a:rPr>
              <a:t> </a:t>
            </a:r>
            <a:r>
              <a:rPr lang="ko-KR" altLang="en-US" sz="1600" dirty="0" err="1">
                <a:cs typeface="+mn-cs"/>
              </a:rPr>
              <a:t>소비뇽</a:t>
            </a:r>
            <a:r>
              <a:rPr lang="ko-KR" altLang="en-US" sz="1600" dirty="0">
                <a:cs typeface="+mn-c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65827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large field of green plants&#10;&#10;Description automatically generated with medium confidence">
            <a:extLst>
              <a:ext uri="{FF2B5EF4-FFF2-40B4-BE49-F238E27FC236}">
                <a16:creationId xmlns:a16="http://schemas.microsoft.com/office/drawing/2014/main" id="{FFCFDAE1-9105-30EF-E3FC-CD79F4C224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11" b="1711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1C769B-69ED-7EC0-81CD-188AE7BA2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808643"/>
            <a:ext cx="6158452" cy="1325562"/>
          </a:xfrm>
        </p:spPr>
        <p:txBody>
          <a:bodyPr/>
          <a:lstStyle/>
          <a:p>
            <a:r>
              <a:rPr lang="ko-KR" altLang="en-US" sz="5400" dirty="0" err="1">
                <a:solidFill>
                  <a:schemeClr val="accent2"/>
                </a:solidFill>
              </a:rPr>
              <a:t>타즈메이니아</a:t>
            </a:r>
            <a:br>
              <a:rPr lang="ko-KR" altLang="en-US" sz="5400" dirty="0">
                <a:solidFill>
                  <a:schemeClr val="accent2"/>
                </a:solidFill>
              </a:rPr>
            </a:br>
            <a:endParaRPr lang="ko-KR" altLang="en-US" sz="5400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C1056-4ADB-1687-59F2-76D23C1DBE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4313" y="1949546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현대적</a:t>
            </a:r>
            <a:r>
              <a:rPr lang="en-US" altLang="ko-KR" sz="1600" dirty="0">
                <a:cs typeface="+mn-cs"/>
              </a:rPr>
              <a:t> </a:t>
            </a:r>
            <a:r>
              <a:rPr lang="ko-KR" altLang="en-US" sz="1600" dirty="0">
                <a:cs typeface="+mn-cs"/>
              </a:rPr>
              <a:t>와인 산업 </a:t>
            </a:r>
            <a:r>
              <a:rPr lang="en-US" altLang="ko-KR" sz="1600" dirty="0">
                <a:cs typeface="+mn-cs"/>
              </a:rPr>
              <a:t>1970</a:t>
            </a:r>
            <a:r>
              <a:rPr lang="ko-KR" altLang="en-US" sz="1600" dirty="0">
                <a:cs typeface="+mn-cs"/>
              </a:rPr>
              <a:t>년대 태동</a:t>
            </a:r>
            <a:r>
              <a:rPr lang="en-US" altLang="ko-KR" sz="1600" dirty="0">
                <a:cs typeface="+mn-cs"/>
              </a:rPr>
              <a:t>, </a:t>
            </a:r>
            <a:r>
              <a:rPr lang="ko-KR" altLang="en-US" sz="1600" dirty="0">
                <a:cs typeface="+mn-cs"/>
              </a:rPr>
              <a:t>짧은 시간 내 국제적 명성을 획득</a:t>
            </a:r>
            <a:r>
              <a:rPr lang="en-US" altLang="ko-KR" sz="1600" dirty="0">
                <a:cs typeface="+mn-cs"/>
              </a:rPr>
              <a:t>. </a:t>
            </a:r>
            <a:r>
              <a:rPr lang="ko-KR" altLang="en-US" sz="1600" dirty="0">
                <a:cs typeface="+mn-cs"/>
              </a:rPr>
              <a:t>특히 </a:t>
            </a:r>
            <a:r>
              <a:rPr lang="ko-KR" altLang="en-US" sz="1600" dirty="0" err="1">
                <a:cs typeface="+mn-cs"/>
              </a:rPr>
              <a:t>스파클링</a:t>
            </a:r>
            <a:r>
              <a:rPr lang="ko-KR" altLang="en-US" sz="1600" dirty="0">
                <a:cs typeface="+mn-cs"/>
              </a:rPr>
              <a:t> 와인이 유명  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청정한 자연 그대로의 섬으로 호주 내에서 최상급 서늘한 기후 와인 산지 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cs typeface="+mn-cs"/>
              </a:rPr>
              <a:t>온화한 해양성</a:t>
            </a:r>
            <a:r>
              <a:rPr lang="en-US" altLang="ko-KR" sz="1600" dirty="0">
                <a:cs typeface="+mn-cs"/>
              </a:rPr>
              <a:t> </a:t>
            </a:r>
            <a:r>
              <a:rPr lang="ko-KR" altLang="en-US" sz="1600" dirty="0">
                <a:cs typeface="+mn-cs"/>
              </a:rPr>
              <a:t>기후</a:t>
            </a:r>
            <a:r>
              <a:rPr lang="en-US" altLang="ko-KR" sz="1600" dirty="0">
                <a:cs typeface="+mn-cs"/>
              </a:rPr>
              <a:t>, </a:t>
            </a:r>
            <a:r>
              <a:rPr lang="ko-KR" altLang="en-US" sz="1600" dirty="0">
                <a:cs typeface="+mn-cs"/>
              </a:rPr>
              <a:t>호주에서 가장 서늘한 지역 </a:t>
            </a: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dirty="0"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ko-KR" altLang="en-US" sz="1600" dirty="0"/>
              <a:t>주요 품종</a:t>
            </a:r>
            <a:endParaRPr lang="en-AU" sz="1600" dirty="0"/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피노</a:t>
            </a:r>
            <a:r>
              <a:rPr lang="ko-KR" altLang="en-US" sz="1600" dirty="0">
                <a:cs typeface="+mn-cs"/>
              </a:rPr>
              <a:t> </a:t>
            </a:r>
            <a:r>
              <a:rPr lang="ko-KR" altLang="en-US" sz="1600" dirty="0" err="1">
                <a:cs typeface="+mn-cs"/>
              </a:rPr>
              <a:t>누아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샤르도네</a:t>
            </a:r>
            <a:r>
              <a:rPr lang="ko-KR" altLang="en-US" sz="1600" dirty="0">
                <a:cs typeface="+mn-cs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cs typeface="+mn-cs"/>
              </a:rPr>
              <a:t>리슬링</a:t>
            </a:r>
            <a:r>
              <a:rPr lang="ko-KR" altLang="en-US" sz="1600" dirty="0">
                <a:cs typeface="+mn-c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154760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bunches of grapes on a vine&#10;&#10;Description automatically generated">
            <a:extLst>
              <a:ext uri="{FF2B5EF4-FFF2-40B4-BE49-F238E27FC236}">
                <a16:creationId xmlns:a16="http://schemas.microsoft.com/office/drawing/2014/main" id="{F76DB80B-DE62-4A20-F8B7-FA8AEAC08C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28B182D-C4FA-2E87-FCF8-F8AD37360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579303"/>
            <a:ext cx="7259909" cy="1325562"/>
          </a:xfrm>
        </p:spPr>
        <p:txBody>
          <a:bodyPr/>
          <a:lstStyle/>
          <a:p>
            <a:r>
              <a:rPr lang="ko-KR" altLang="en-US" sz="5400" dirty="0"/>
              <a:t>주요품종 및 </a:t>
            </a:r>
            <a:br>
              <a:rPr lang="ko-KR" altLang="en-US" sz="5400" dirty="0"/>
            </a:br>
            <a:r>
              <a:rPr lang="ko-KR" altLang="en-US" sz="5400" dirty="0"/>
              <a:t>스타일 </a:t>
            </a:r>
          </a:p>
        </p:txBody>
      </p:sp>
    </p:spTree>
    <p:extLst>
      <p:ext uri="{BB962C8B-B14F-4D97-AF65-F5344CB8AC3E}">
        <p14:creationId xmlns:p14="http://schemas.microsoft.com/office/powerpoint/2010/main" val="136087535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working in a wine factory&#10;&#10;Description automatically generated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823905"/>
            <a:ext cx="6158452" cy="1325562"/>
          </a:xfrm>
        </p:spPr>
        <p:txBody>
          <a:bodyPr/>
          <a:lstStyle/>
          <a:p>
            <a:r>
              <a:rPr lang="ko-KR" altLang="en-US" sz="5400" dirty="0">
                <a:solidFill>
                  <a:schemeClr val="accent1"/>
                </a:solidFill>
              </a:rPr>
              <a:t>오늘의 </a:t>
            </a:r>
            <a:br>
              <a:rPr lang="en-AU" altLang="ko-KR" sz="5400" dirty="0">
                <a:solidFill>
                  <a:schemeClr val="accent1"/>
                </a:solidFill>
              </a:rPr>
            </a:br>
            <a:r>
              <a:rPr lang="ko-KR" altLang="en-US" sz="5400" dirty="0">
                <a:solidFill>
                  <a:schemeClr val="accent1"/>
                </a:solidFill>
              </a:rPr>
              <a:t>강의 내용</a:t>
            </a:r>
            <a:endParaRPr lang="en-US" sz="5400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3044836"/>
            <a:ext cx="4105121" cy="3327395"/>
          </a:xfrm>
        </p:spPr>
        <p:txBody>
          <a:bodyPr/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ko-KR" altLang="en-US" dirty="0"/>
              <a:t>호주 와인의 역사 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ko-KR" altLang="en-US" dirty="0"/>
              <a:t>지리</a:t>
            </a:r>
            <a:r>
              <a:rPr lang="en-US" altLang="ko-KR" dirty="0"/>
              <a:t>, </a:t>
            </a:r>
            <a:r>
              <a:rPr lang="ko-KR" altLang="en-US" dirty="0"/>
              <a:t>기후</a:t>
            </a:r>
            <a:r>
              <a:rPr lang="en-US" altLang="ko-KR" dirty="0"/>
              <a:t>, </a:t>
            </a:r>
            <a:r>
              <a:rPr lang="ko-KR" altLang="en-US" dirty="0"/>
              <a:t>토양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ko-KR" altLang="en-US" dirty="0"/>
              <a:t>주목할 만한 산지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ko-KR" altLang="en-US" dirty="0"/>
              <a:t>주요 품종 및 와인 스타일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551256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working in a factory&#10;&#10;Description automatically generated">
            <a:extLst>
              <a:ext uri="{FF2B5EF4-FFF2-40B4-BE49-F238E27FC236}">
                <a16:creationId xmlns:a16="http://schemas.microsoft.com/office/drawing/2014/main" id="{48395C2D-9B0C-631F-FC7D-B5FC37239A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92" t="31548" r="14733" b="24159"/>
          <a:stretch>
            <a:fillRect/>
          </a:stretch>
        </p:blipFill>
        <p:spPr>
          <a:xfrm>
            <a:off x="0" y="388842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FBF4245-2335-B13F-E4CC-6D3169B42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09503"/>
            <a:ext cx="5383212" cy="1325562"/>
          </a:xfrm>
        </p:spPr>
        <p:txBody>
          <a:bodyPr/>
          <a:lstStyle/>
          <a:p>
            <a:r>
              <a:rPr lang="ko-KR" altLang="en-US" sz="5400" dirty="0" err="1">
                <a:solidFill>
                  <a:schemeClr val="accent5"/>
                </a:solidFill>
              </a:rPr>
              <a:t>스파클링</a:t>
            </a:r>
            <a:r>
              <a:rPr lang="ko-KR" altLang="en-US" sz="5400" dirty="0">
                <a:solidFill>
                  <a:schemeClr val="accent5"/>
                </a:solidFill>
              </a:rPr>
              <a:t> 와인</a:t>
            </a:r>
            <a:endParaRPr lang="en-US" sz="5400" dirty="0">
              <a:solidFill>
                <a:schemeClr val="accent5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E24258-4FF7-CD35-9A03-AAACCB3583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3130015"/>
            <a:ext cx="4635498" cy="2343322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</a:rPr>
              <a:t>호주는 </a:t>
            </a:r>
            <a:r>
              <a:rPr lang="en-US" altLang="ko-KR" sz="1600" dirty="0">
                <a:solidFill>
                  <a:schemeClr val="bg1"/>
                </a:solidFill>
              </a:rPr>
              <a:t>19</a:t>
            </a:r>
            <a:r>
              <a:rPr lang="ko-KR" altLang="en-US" sz="1600" dirty="0">
                <a:solidFill>
                  <a:schemeClr val="bg1"/>
                </a:solidFill>
              </a:rPr>
              <a:t>세기 후반부터 </a:t>
            </a:r>
            <a:r>
              <a:rPr lang="ko-KR" altLang="en-US" sz="1600" dirty="0" err="1">
                <a:solidFill>
                  <a:schemeClr val="bg1"/>
                </a:solidFill>
              </a:rPr>
              <a:t>스파클링</a:t>
            </a:r>
            <a:r>
              <a:rPr lang="ko-KR" altLang="en-US" sz="1600" dirty="0">
                <a:solidFill>
                  <a:schemeClr val="bg1"/>
                </a:solidFill>
              </a:rPr>
              <a:t> 와인 생산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</a:rPr>
              <a:t>오늘날 호주는 다양한 스타일의 </a:t>
            </a:r>
            <a:r>
              <a:rPr lang="ko-KR" altLang="en-US" sz="1600" dirty="0" err="1">
                <a:solidFill>
                  <a:schemeClr val="bg1"/>
                </a:solidFill>
              </a:rPr>
              <a:t>스파클링</a:t>
            </a:r>
            <a:r>
              <a:rPr lang="ko-KR" altLang="en-US" sz="1600" dirty="0">
                <a:solidFill>
                  <a:schemeClr val="bg1"/>
                </a:solidFill>
              </a:rPr>
              <a:t> 와인을 생산하는 선두적 위치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chemeClr val="bg1"/>
                </a:solidFill>
              </a:rPr>
              <a:t>스파클링</a:t>
            </a:r>
            <a:r>
              <a:rPr lang="ko-KR" altLang="en-US" sz="1600" dirty="0">
                <a:solidFill>
                  <a:schemeClr val="bg1"/>
                </a:solidFill>
              </a:rPr>
              <a:t> 와인은 호주 와인 생산에 있어서 작은 부분이지만 중요한 비중을 차지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</a:rPr>
              <a:t>최근 몇 년 사이에 괄목할 만큼 성장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endParaRPr lang="ko-KR" altLang="en-US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D661DB1-1AE4-2A48-DE18-504C68F233D2}"/>
              </a:ext>
            </a:extLst>
          </p:cNvPr>
          <p:cNvSpPr txBox="1"/>
          <p:nvPr/>
        </p:nvSpPr>
        <p:spPr>
          <a:xfrm>
            <a:off x="6959600" y="1804453"/>
            <a:ext cx="4635498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세계 최고 수준</a:t>
            </a:r>
          </a:p>
          <a:p>
            <a:endParaRPr lang="ko-KR" altLang="en-US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081657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F21A06B-D544-6624-4430-38C6323FD087}"/>
              </a:ext>
            </a:extLst>
          </p:cNvPr>
          <p:cNvCxnSpPr>
            <a:cxnSpLocks/>
          </p:cNvCxnSpPr>
          <p:nvPr/>
        </p:nvCxnSpPr>
        <p:spPr>
          <a:xfrm>
            <a:off x="6457894" y="3591264"/>
            <a:ext cx="109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8F1A30A-484B-2139-7748-485BB9091926}"/>
              </a:ext>
            </a:extLst>
          </p:cNvPr>
          <p:cNvCxnSpPr>
            <a:cxnSpLocks/>
          </p:cNvCxnSpPr>
          <p:nvPr/>
        </p:nvCxnSpPr>
        <p:spPr>
          <a:xfrm>
            <a:off x="6457894" y="4931114"/>
            <a:ext cx="109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C6EFBB7-8D5C-9ACB-C474-F5C5B13C68FD}"/>
              </a:ext>
            </a:extLst>
          </p:cNvPr>
          <p:cNvCxnSpPr>
            <a:cxnSpLocks/>
          </p:cNvCxnSpPr>
          <p:nvPr/>
        </p:nvCxnSpPr>
        <p:spPr>
          <a:xfrm>
            <a:off x="2813050" y="4452352"/>
            <a:ext cx="303749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28F9B25-C63F-024A-F76D-2BA4A25F22A3}"/>
              </a:ext>
            </a:extLst>
          </p:cNvPr>
          <p:cNvCxnSpPr>
            <a:cxnSpLocks/>
          </p:cNvCxnSpPr>
          <p:nvPr/>
        </p:nvCxnSpPr>
        <p:spPr>
          <a:xfrm>
            <a:off x="5048250" y="4909552"/>
            <a:ext cx="80229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7CDD7F9-F410-75EB-A4CE-7E5F040B4E8D}"/>
              </a:ext>
            </a:extLst>
          </p:cNvPr>
          <p:cNvCxnSpPr>
            <a:cxnSpLocks/>
          </p:cNvCxnSpPr>
          <p:nvPr/>
        </p:nvCxnSpPr>
        <p:spPr>
          <a:xfrm>
            <a:off x="6457894" y="2156164"/>
            <a:ext cx="109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F37069-540F-3C87-A47F-71F891D85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992" y="503727"/>
            <a:ext cx="4179870" cy="662781"/>
          </a:xfrm>
        </p:spPr>
        <p:txBody>
          <a:bodyPr/>
          <a:lstStyle/>
          <a:p>
            <a:r>
              <a:rPr lang="ko-KR" altLang="en-US" sz="4400" b="1" dirty="0"/>
              <a:t>주요</a:t>
            </a:r>
            <a:r>
              <a:rPr lang="ko-KR" altLang="en-US" sz="4400" b="1" spc="700" dirty="0"/>
              <a:t>산지</a:t>
            </a:r>
            <a:br>
              <a:rPr lang="en-US" sz="4400" b="1" spc="700" dirty="0"/>
            </a:br>
            <a:br>
              <a:rPr lang="ko-KR" altLang="en-US" sz="4400" b="1" dirty="0"/>
            </a:br>
            <a:endParaRPr lang="ko-KR" altLang="en-US" sz="4400" b="1" dirty="0"/>
          </a:p>
        </p:txBody>
      </p:sp>
      <p:pic>
        <p:nvPicPr>
          <p:cNvPr id="21" name="Picture Placeholder 20" descr="A close up of a bottle&#10;&#10;Description automatically generated">
            <a:extLst>
              <a:ext uri="{FF2B5EF4-FFF2-40B4-BE49-F238E27FC236}">
                <a16:creationId xmlns:a16="http://schemas.microsoft.com/office/drawing/2014/main" id="{6126DFEA-A53D-9D7E-5FFA-31A46BE846D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8" b="-725"/>
          <a:stretch>
            <a:fillRect/>
          </a:stretch>
        </p:blipFill>
        <p:spPr>
          <a:xfrm>
            <a:off x="5097430" y="394185"/>
            <a:ext cx="2244413" cy="6235700"/>
          </a:xfrm>
        </p:spPr>
      </p:pic>
      <p:sp>
        <p:nvSpPr>
          <p:cNvPr id="6" name="object 10">
            <a:extLst>
              <a:ext uri="{FF2B5EF4-FFF2-40B4-BE49-F238E27FC236}">
                <a16:creationId xmlns:a16="http://schemas.microsoft.com/office/drawing/2014/main" id="{E07EEB7A-0AF2-8978-C645-499F7E029E49}"/>
              </a:ext>
            </a:extLst>
          </p:cNvPr>
          <p:cNvSpPr txBox="1"/>
          <p:nvPr/>
        </p:nvSpPr>
        <p:spPr>
          <a:xfrm>
            <a:off x="408075" y="503727"/>
            <a:ext cx="6877418" cy="11294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defTabSz="914453">
              <a:lnSpc>
                <a:spcPct val="80000"/>
              </a:lnSpc>
              <a:spcBef>
                <a:spcPct val="0"/>
              </a:spcBef>
            </a:pPr>
            <a:r>
              <a:rPr lang="ko-KR" altLang="en-US" sz="4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스타일 및 특징</a:t>
            </a:r>
          </a:p>
          <a:p>
            <a:pPr defTabSz="914453">
              <a:lnSpc>
                <a:spcPct val="80000"/>
              </a:lnSpc>
              <a:spcBef>
                <a:spcPct val="0"/>
              </a:spcBef>
            </a:pPr>
            <a:endParaRPr lang="ko-KR" altLang="en-US" sz="4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olors Of Autumn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A2E8F639-5D83-970E-393D-D3DA42684E4E}"/>
              </a:ext>
            </a:extLst>
          </p:cNvPr>
          <p:cNvSpPr txBox="1"/>
          <p:nvPr/>
        </p:nvSpPr>
        <p:spPr>
          <a:xfrm>
            <a:off x="1630037" y="1993619"/>
            <a:ext cx="2878251" cy="632866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US" altLang="ko-KR" sz="20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3</a:t>
            </a:r>
            <a:r>
              <a:rPr lang="ko-KR" altLang="en-US" sz="20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대 주요 스타일</a:t>
            </a:r>
          </a:p>
          <a:p>
            <a:pPr algn="ctr">
              <a:buClr>
                <a:srgbClr val="F40000"/>
              </a:buClr>
            </a:pPr>
            <a:endParaRPr lang="ko-KR" altLang="en-US" sz="20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126F4DE8-D4DD-685D-CCF7-B263283FBF37}"/>
              </a:ext>
            </a:extLst>
          </p:cNvPr>
          <p:cNvSpPr txBox="1"/>
          <p:nvPr/>
        </p:nvSpPr>
        <p:spPr>
          <a:xfrm>
            <a:off x="1913822" y="2565921"/>
            <a:ext cx="2094227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드라이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브륏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BRUT)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FF87809F-4479-92AB-C6B2-19828E0D8982}"/>
              </a:ext>
            </a:extLst>
          </p:cNvPr>
          <p:cNvSpPr txBox="1"/>
          <p:nvPr/>
        </p:nvSpPr>
        <p:spPr>
          <a:xfrm>
            <a:off x="1907719" y="2893051"/>
            <a:ext cx="2132433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가장 인기있는 스타일로 비스킷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밀가루 반죽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dough),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토스트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사과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자몽향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6885B006-DC85-8938-F272-B9A6D0E0020F}"/>
              </a:ext>
            </a:extLst>
          </p:cNvPr>
          <p:cNvSpPr txBox="1"/>
          <p:nvPr/>
        </p:nvSpPr>
        <p:spPr>
          <a:xfrm>
            <a:off x="341144" y="4283528"/>
            <a:ext cx="2378275" cy="68211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스파클링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레드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특히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쉬라즈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48E6731A-8627-C7CC-E3D5-51D9473FA240}"/>
              </a:ext>
            </a:extLst>
          </p:cNvPr>
          <p:cNvSpPr txBox="1"/>
          <p:nvPr/>
        </p:nvSpPr>
        <p:spPr>
          <a:xfrm>
            <a:off x="2884781" y="4798271"/>
            <a:ext cx="2094227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스파클링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로제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FF8802DC-F015-EE59-B860-950D333F6BA7}"/>
              </a:ext>
            </a:extLst>
          </p:cNvPr>
          <p:cNvSpPr txBox="1"/>
          <p:nvPr/>
        </p:nvSpPr>
        <p:spPr>
          <a:xfrm>
            <a:off x="464425" y="4840270"/>
            <a:ext cx="2131712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독특한 호주 스타일로 진홍색의 과즙이 풍부한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상큼한 과일 풍미의 와인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8A7AC874-BA3F-79E4-4139-15D04768B933}"/>
              </a:ext>
            </a:extLst>
          </p:cNvPr>
          <p:cNvSpPr txBox="1"/>
          <p:nvPr/>
        </p:nvSpPr>
        <p:spPr>
          <a:xfrm>
            <a:off x="3032782" y="5141969"/>
            <a:ext cx="1814224" cy="13469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틈새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niche)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공략 스타일로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꽃향기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장미꽃잎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딸기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라즈베리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레드 커런트 풍미의 와인 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90D927FB-A416-7C58-1BB7-0B4407E42A0A}"/>
              </a:ext>
            </a:extLst>
          </p:cNvPr>
          <p:cNvSpPr txBox="1"/>
          <p:nvPr/>
        </p:nvSpPr>
        <p:spPr>
          <a:xfrm>
            <a:off x="7734700" y="2288302"/>
            <a:ext cx="3827053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호주에서 가장 흥미로운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스파클링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와인 산지로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상큼하고 섬세한 풍미를 지닌 서늘한 기후의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스파클링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와인생산</a:t>
            </a:r>
            <a:endParaRPr lang="en-US" sz="1600" strike="sngStrike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9A22F79F-9879-EF99-8E4A-EE4C564CB243}"/>
              </a:ext>
            </a:extLst>
          </p:cNvPr>
          <p:cNvSpPr txBox="1"/>
          <p:nvPr/>
        </p:nvSpPr>
        <p:spPr>
          <a:xfrm>
            <a:off x="7738533" y="2028601"/>
            <a:ext cx="1896225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애들레이드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힐즈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06CB8D18-E561-70B9-2E43-6F941CA6E254}"/>
              </a:ext>
            </a:extLst>
          </p:cNvPr>
          <p:cNvSpPr txBox="1"/>
          <p:nvPr/>
        </p:nvSpPr>
        <p:spPr>
          <a:xfrm>
            <a:off x="7734700" y="3456783"/>
            <a:ext cx="1294427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타즈매니아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C229AC37-955F-DCCB-1BC0-1FCDF4024FF1}"/>
              </a:ext>
            </a:extLst>
          </p:cNvPr>
          <p:cNvSpPr txBox="1"/>
          <p:nvPr/>
        </p:nvSpPr>
        <p:spPr>
          <a:xfrm>
            <a:off x="7734700" y="4804128"/>
            <a:ext cx="1896225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야라 밸리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4A671505-BFC5-3896-AB14-CC83014B31CD}"/>
              </a:ext>
            </a:extLst>
          </p:cNvPr>
          <p:cNvSpPr txBox="1"/>
          <p:nvPr/>
        </p:nvSpPr>
        <p:spPr>
          <a:xfrm>
            <a:off x="7734700" y="5139744"/>
            <a:ext cx="3827053" cy="49988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서늘한 기후와 양질의 토양에 탁월한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스파클링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와인 생산자들이 매료됨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A8EFD940-6CD9-DF9D-73E2-7F68DD6DAC3A}"/>
              </a:ext>
            </a:extLst>
          </p:cNvPr>
          <p:cNvSpPr txBox="1"/>
          <p:nvPr/>
        </p:nvSpPr>
        <p:spPr>
          <a:xfrm>
            <a:off x="7734700" y="3714023"/>
            <a:ext cx="3974188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흠잡을 데 없는 구조감과 스타일의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스파클링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와인으로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상당 수가 전통 방식으로 생산된 프리미엄 와인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2" name="object 10">
            <a:extLst>
              <a:ext uri="{FF2B5EF4-FFF2-40B4-BE49-F238E27FC236}">
                <a16:creationId xmlns:a16="http://schemas.microsoft.com/office/drawing/2014/main" id="{D28A452F-5C20-386F-963F-CEF96D4A9798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SPARKLING</a:t>
            </a:r>
            <a:endParaRPr lang="en-AU" sz="44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14A17B1-B56C-3F8A-CE74-56194F4D7528}"/>
              </a:ext>
            </a:extLst>
          </p:cNvPr>
          <p:cNvCxnSpPr>
            <a:cxnSpLocks/>
          </p:cNvCxnSpPr>
          <p:nvPr/>
        </p:nvCxnSpPr>
        <p:spPr>
          <a:xfrm>
            <a:off x="4054011" y="2941142"/>
            <a:ext cx="16542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587850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763475" y="699956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5400" cap="all" dirty="0" err="1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리슬링</a:t>
            </a:r>
            <a:endParaRPr lang="en-AU" sz="54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763475" y="2911331"/>
            <a:ext cx="4529978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호주는 세계 최고의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생산국 중 하나 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호주에서 오랜 역사에 걸쳐 재배되었으며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오늘날 가장 명성이 높은 품종 중 하나 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대부분 와인 산지에서 재배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최상급 와인은 서늘한 기후 지역에서 생산 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일반적으로 인위적 개입을 최소화하는 양조방식 채택 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endParaRPr lang="ko-KR" alt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 descr="A wooden post in a vineyard&#10;&#10;Description automatically generated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884" b="8651"/>
          <a:stretch/>
        </p:blipFill>
        <p:spPr>
          <a:xfrm>
            <a:off x="6096000" y="427839"/>
            <a:ext cx="6096000" cy="6006517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763475" y="1460425"/>
            <a:ext cx="4025901" cy="90760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36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다양성 </a:t>
            </a:r>
            <a:r>
              <a:rPr lang="en-US" altLang="ko-KR" sz="36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&amp; </a:t>
            </a:r>
            <a:r>
              <a:rPr lang="ko-KR" altLang="en-US" sz="36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독창성 </a:t>
            </a:r>
          </a:p>
          <a:p>
            <a:pPr defTabSz="914453">
              <a:lnSpc>
                <a:spcPct val="80000"/>
              </a:lnSpc>
              <a:defRPr/>
            </a:pPr>
            <a:endParaRPr lang="ko-KR" altLang="en-US" sz="3600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1" name="Picture Placeholder 10" descr="A bunch of grapes on a vine&#10;&#10;Description automatically generated">
            <a:extLst>
              <a:ext uri="{FF2B5EF4-FFF2-40B4-BE49-F238E27FC236}">
                <a16:creationId xmlns:a16="http://schemas.microsoft.com/office/drawing/2014/main" id="{0C56E130-7581-D60A-C1BA-1FCC6877E3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35630019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/>
          <p:nvPr/>
        </p:nvCxnSpPr>
        <p:spPr>
          <a:xfrm>
            <a:off x="6438900" y="2615129"/>
            <a:ext cx="17653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7838337" y="1423588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ko-KR" altLang="en-US" sz="4400" dirty="0">
                <a:solidFill>
                  <a:schemeClr val="accent3"/>
                </a:solidFill>
              </a:rPr>
              <a:t>스타일 및</a:t>
            </a:r>
            <a:r>
              <a:rPr lang="en-US" altLang="ko-KR" sz="4400" dirty="0">
                <a:solidFill>
                  <a:schemeClr val="accent3"/>
                </a:solidFill>
              </a:rPr>
              <a:t> </a:t>
            </a:r>
            <a:r>
              <a:rPr lang="ko-KR" altLang="en-US" sz="4400" dirty="0">
                <a:solidFill>
                  <a:schemeClr val="accent3"/>
                </a:solidFill>
              </a:rPr>
              <a:t>특징 </a:t>
            </a:r>
            <a:br>
              <a:rPr lang="ko-KR" altLang="en-US" sz="4400" dirty="0">
                <a:solidFill>
                  <a:schemeClr val="accent3"/>
                </a:solidFill>
              </a:rPr>
            </a:br>
            <a:endParaRPr lang="ko-KR" altLang="en-US" sz="4400" dirty="0">
              <a:solidFill>
                <a:schemeClr val="accent3"/>
              </a:solidFill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3DD6633A-7825-FD5A-7840-CF8C21626131}"/>
              </a:ext>
            </a:extLst>
          </p:cNvPr>
          <p:cNvSpPr txBox="1"/>
          <p:nvPr/>
        </p:nvSpPr>
        <p:spPr>
          <a:xfrm>
            <a:off x="8126578" y="2241550"/>
            <a:ext cx="2028402" cy="124841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 스타일이 가장 일반적이며</a:t>
            </a:r>
            <a:r>
              <a:rPr lang="en-US" altLang="ko-KR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일부 오프</a:t>
            </a:r>
            <a:r>
              <a:rPr lang="en-US" altLang="ko-KR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드라이나 디저트 와인도 생산 </a:t>
            </a:r>
          </a:p>
          <a:p>
            <a:pPr>
              <a:lnSpc>
                <a:spcPct val="100000"/>
              </a:lnSpc>
            </a:pPr>
            <a:endParaRPr lang="ko-KR" altLang="en-US" sz="1600" b="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05ECD0C4-1504-6F8C-B596-D83723D5D822}"/>
              </a:ext>
            </a:extLst>
          </p:cNvPr>
          <p:cNvSpPr txBox="1"/>
          <p:nvPr/>
        </p:nvSpPr>
        <p:spPr>
          <a:xfrm>
            <a:off x="8903597" y="4685682"/>
            <a:ext cx="1303241" cy="238912"/>
          </a:xfrm>
          <a:prstGeom prst="rect">
            <a:avLst/>
          </a:prstGeom>
          <a:solidFill>
            <a:schemeClr val="bg1"/>
          </a:solidFill>
        </p:spPr>
        <p:txBody>
          <a:bodyPr vert="horz" wrap="none" lIns="0" tIns="17145" rIns="0" bIns="0" rtlCol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일반적인 풍미</a:t>
            </a: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9041594" y="5244029"/>
            <a:ext cx="1113386" cy="7668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시트러스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사과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꿀</a:t>
            </a: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3425205" y="5474473"/>
            <a:ext cx="1710501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숙성된 스타일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부드럽고 풍부한 향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1695751" y="2600888"/>
            <a:ext cx="2300709" cy="71904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향이 풍부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라이트에서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바디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높은 산도</a:t>
            </a:r>
          </a:p>
          <a:p>
            <a:pPr algn="ctr">
              <a:lnSpc>
                <a:spcPct val="95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69065E43-B559-FD39-F8E0-B222E0F12F6B}"/>
              </a:ext>
            </a:extLst>
          </p:cNvPr>
          <p:cNvSpPr txBox="1"/>
          <p:nvPr/>
        </p:nvSpPr>
        <p:spPr>
          <a:xfrm>
            <a:off x="1425732" y="5474473"/>
            <a:ext cx="1710501" cy="68211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영한 스타일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톡 쏘는 신선한 풍미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마시기 좋음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4786829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/>
          <p:nvPr/>
        </p:nvCxnSpPr>
        <p:spPr>
          <a:xfrm>
            <a:off x="2828382" y="4126429"/>
            <a:ext cx="29501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/>
          <p:nvPr/>
        </p:nvCxnSpPr>
        <p:spPr>
          <a:xfrm flipH="1" flipV="1">
            <a:off x="2828382" y="3568082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3752DF1-5FC2-A771-72BC-34D0F625BAB0}"/>
              </a:ext>
            </a:extLst>
          </p:cNvPr>
          <p:cNvCxnSpPr/>
          <p:nvPr/>
        </p:nvCxnSpPr>
        <p:spPr>
          <a:xfrm>
            <a:off x="2280982" y="4697929"/>
            <a:ext cx="34975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571AC46-7925-14F2-A34C-824C46EA7176}"/>
              </a:ext>
            </a:extLst>
          </p:cNvPr>
          <p:cNvCxnSpPr/>
          <p:nvPr/>
        </p:nvCxnSpPr>
        <p:spPr>
          <a:xfrm flipH="1" flipV="1">
            <a:off x="2282282" y="4685682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910DABE-C290-1D9F-D371-87ABDBC04006}"/>
              </a:ext>
            </a:extLst>
          </p:cNvPr>
          <p:cNvCxnSpPr/>
          <p:nvPr/>
        </p:nvCxnSpPr>
        <p:spPr>
          <a:xfrm flipH="1" flipV="1">
            <a:off x="4263482" y="4685682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347016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414788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RIESLING</a:t>
            </a:r>
            <a:endParaRPr lang="en-AU" sz="44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073160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A1AB2-940C-DE20-2A40-251FB5D94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D5B25-F737-B90A-42C9-566A6B1C4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09" y="532547"/>
            <a:ext cx="11283754" cy="1325562"/>
          </a:xfrm>
        </p:spPr>
        <p:txBody>
          <a:bodyPr/>
          <a:lstStyle/>
          <a:p>
            <a:r>
              <a:rPr lang="ko-KR" altLang="en-US" sz="4000" dirty="0">
                <a:solidFill>
                  <a:schemeClr val="accent3"/>
                </a:solidFill>
              </a:rPr>
              <a:t>주요산지</a:t>
            </a:r>
            <a:br>
              <a:rPr lang="ko-KR" altLang="en-US" sz="4000" dirty="0">
                <a:solidFill>
                  <a:schemeClr val="accent3"/>
                </a:solidFill>
              </a:rPr>
            </a:br>
            <a:endParaRPr lang="ko-KR" altLang="en-US" sz="4000" dirty="0">
              <a:solidFill>
                <a:schemeClr val="accent3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36BEF265-F510-800E-093E-ECEAB10D45F9}"/>
              </a:ext>
            </a:extLst>
          </p:cNvPr>
          <p:cNvSpPr txBox="1"/>
          <p:nvPr/>
        </p:nvSpPr>
        <p:spPr>
          <a:xfrm>
            <a:off x="8458970" y="1573033"/>
            <a:ext cx="2114319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353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영할 때는 상큼하면서도 날카로운 맛이 강렬하지만  숙성되면서 최상의  풍미로 발전 </a:t>
            </a: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287973DE-64B0-14EB-044F-689CAC3BCEC9}"/>
              </a:ext>
            </a:extLst>
          </p:cNvPr>
          <p:cNvSpPr txBox="1"/>
          <p:nvPr/>
        </p:nvSpPr>
        <p:spPr>
          <a:xfrm>
            <a:off x="9704320" y="4569130"/>
            <a:ext cx="1959816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353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시트러스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미네랄 특징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천연 산도가 높고 여운이 오래 가는 와인 </a:t>
            </a: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175CA1EA-BB08-FC88-C7EF-474FA764FC4D}"/>
              </a:ext>
            </a:extLst>
          </p:cNvPr>
          <p:cNvSpPr txBox="1"/>
          <p:nvPr/>
        </p:nvSpPr>
        <p:spPr>
          <a:xfrm>
            <a:off x="7603702" y="4564133"/>
            <a:ext cx="1518433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353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라임 풍미가 특징적이고 숙성 잠재력이 좋은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높은 품질의 와인 </a:t>
            </a: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4CBED18D-A91F-AB36-5EBB-99B380483120}"/>
              </a:ext>
            </a:extLst>
          </p:cNvPr>
          <p:cNvSpPr txBox="1"/>
          <p:nvPr/>
        </p:nvSpPr>
        <p:spPr>
          <a:xfrm>
            <a:off x="1838697" y="5341071"/>
            <a:ext cx="2345467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353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시드니처 같은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점판암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미네랄 특징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진한 라임 주스와 강렬한 꽃 향기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10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년 이상 숙성해야 그 정점에 이름</a:t>
            </a:r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5E741E43-BDC8-18ED-8AD9-0746DAC05588}"/>
              </a:ext>
            </a:extLst>
          </p:cNvPr>
          <p:cNvSpPr txBox="1"/>
          <p:nvPr/>
        </p:nvSpPr>
        <p:spPr>
          <a:xfrm>
            <a:off x="3409969" y="1960533"/>
            <a:ext cx="1794274" cy="146501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353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호주에서 최상급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리즐링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생산지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레몬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라임 풍미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과일의 풍부한 맛과 길고 오래가는 여운이 특징 </a:t>
            </a: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54E3E89D-BA28-32BC-D6C2-76359BC7BC08}"/>
              </a:ext>
            </a:extLst>
          </p:cNvPr>
          <p:cNvSpPr txBox="1"/>
          <p:nvPr/>
        </p:nvSpPr>
        <p:spPr>
          <a:xfrm>
            <a:off x="1119768" y="1912783"/>
            <a:ext cx="1794274" cy="149464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353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드라이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상큼한 풍미가 전형적이며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오프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-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드라이 스타일도 다시 인기를 끌고 있음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탁월한 숙성 잠재력 </a:t>
            </a:r>
            <a:endParaRPr kumimoji="0" lang="en-US" sz="160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54E6EF-B6A6-59C8-1061-81085CF4B67E}"/>
              </a:ext>
            </a:extLst>
          </p:cNvPr>
          <p:cNvCxnSpPr/>
          <p:nvPr/>
        </p:nvCxnSpPr>
        <p:spPr>
          <a:xfrm>
            <a:off x="1460500" y="4474175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B0BD4C9-D1C5-AE8E-325D-C3DA860A6137}"/>
              </a:ext>
            </a:extLst>
          </p:cNvPr>
          <p:cNvCxnSpPr/>
          <p:nvPr/>
        </p:nvCxnSpPr>
        <p:spPr>
          <a:xfrm flipH="1" flipV="1">
            <a:off x="2280982" y="44708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A701B7-2728-9BD9-F7E2-32DB800649F7}"/>
              </a:ext>
            </a:extLst>
          </p:cNvPr>
          <p:cNvCxnSpPr/>
          <p:nvPr/>
        </p:nvCxnSpPr>
        <p:spPr>
          <a:xfrm flipH="1" flipV="1">
            <a:off x="1468182" y="40263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926BA3-B797-6F4B-22D4-37C51EE085BB}"/>
              </a:ext>
            </a:extLst>
          </p:cNvPr>
          <p:cNvCxnSpPr/>
          <p:nvPr/>
        </p:nvCxnSpPr>
        <p:spPr>
          <a:xfrm flipH="1" flipV="1">
            <a:off x="3868482" y="40390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B408F54-1FE3-619D-7754-3290E0310C0A}"/>
              </a:ext>
            </a:extLst>
          </p:cNvPr>
          <p:cNvCxnSpPr/>
          <p:nvPr/>
        </p:nvCxnSpPr>
        <p:spPr>
          <a:xfrm>
            <a:off x="6565900" y="3445475"/>
            <a:ext cx="372878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2DF4E3A-B6D6-B4CB-739C-361449635923}"/>
              </a:ext>
            </a:extLst>
          </p:cNvPr>
          <p:cNvCxnSpPr/>
          <p:nvPr/>
        </p:nvCxnSpPr>
        <p:spPr>
          <a:xfrm flipH="1" flipV="1">
            <a:off x="8973882" y="30103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09B51D8-B8A4-5AF3-DCCA-367B8770B0DC}"/>
              </a:ext>
            </a:extLst>
          </p:cNvPr>
          <p:cNvCxnSpPr/>
          <p:nvPr/>
        </p:nvCxnSpPr>
        <p:spPr>
          <a:xfrm flipH="1" flipV="1">
            <a:off x="8021382" y="34167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11A7281-7DB8-130B-57D3-38B0958BD0F6}"/>
              </a:ext>
            </a:extLst>
          </p:cNvPr>
          <p:cNvCxnSpPr/>
          <p:nvPr/>
        </p:nvCxnSpPr>
        <p:spPr>
          <a:xfrm flipH="1" flipV="1">
            <a:off x="10294682" y="34294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AF691246-31EA-5D89-6D6C-6CCBE5DE4B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157922" y="3683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6753E6CD-7F7A-0D17-1258-1A4889EAA389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5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Malgun Gothic" panose="020B0503020000020004" pitchFamily="34" charset="-127"/>
                <a:cs typeface="Inter Display" panose="02000503000000020004" pitchFamily="2" charset="0"/>
              </a:rPr>
              <a:t>RIESLING</a:t>
            </a:r>
            <a:endParaRPr kumimoji="0" lang="en-AU" sz="440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CC3B82-3690-BC33-F731-63CD084DDC0A}"/>
              </a:ext>
            </a:extLst>
          </p:cNvPr>
          <p:cNvSpPr txBox="1"/>
          <p:nvPr/>
        </p:nvSpPr>
        <p:spPr>
          <a:xfrm>
            <a:off x="999872" y="1543451"/>
            <a:ext cx="19637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캔버라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디스트릭트</a:t>
            </a:r>
            <a:endParaRPr kumimoji="0" lang="en-US" altLang="ko-KR" sz="16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44231F-BB43-FA43-8B6B-AD240402C4EE}"/>
              </a:ext>
            </a:extLst>
          </p:cNvPr>
          <p:cNvSpPr txBox="1"/>
          <p:nvPr/>
        </p:nvSpPr>
        <p:spPr>
          <a:xfrm>
            <a:off x="3302123" y="1588607"/>
            <a:ext cx="1359872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클레어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 </a:t>
            </a:r>
            <a:endParaRPr kumimoji="0" lang="en-US" altLang="ko-KR" sz="16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6D2FE31B-77E7-7DD8-1464-28DC93E536C7}"/>
              </a:ext>
            </a:extLst>
          </p:cNvPr>
          <p:cNvSpPr txBox="1"/>
          <p:nvPr/>
        </p:nvSpPr>
        <p:spPr>
          <a:xfrm>
            <a:off x="8444984" y="1306422"/>
            <a:ext cx="2239244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defTabSz="914400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그레이트 서던</a:t>
            </a:r>
            <a:endParaRPr lang="en-US" sz="1600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7FD49734-2E00-1EFE-DB31-80D52986F94F}"/>
              </a:ext>
            </a:extLst>
          </p:cNvPr>
          <p:cNvSpPr txBox="1"/>
          <p:nvPr/>
        </p:nvSpPr>
        <p:spPr>
          <a:xfrm>
            <a:off x="1838697" y="5030481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에덴 밸리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85FC33-0DE9-75FB-3E04-669256CF60B4}"/>
              </a:ext>
            </a:extLst>
          </p:cNvPr>
          <p:cNvSpPr txBox="1"/>
          <p:nvPr/>
        </p:nvSpPr>
        <p:spPr>
          <a:xfrm>
            <a:off x="7459542" y="4209664"/>
            <a:ext cx="16625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dirty="0"/>
              <a:t>빅토리아 남서부</a:t>
            </a:r>
          </a:p>
        </p:txBody>
      </p:sp>
      <p:sp>
        <p:nvSpPr>
          <p:cNvPr id="30" name="object 58">
            <a:extLst>
              <a:ext uri="{FF2B5EF4-FFF2-40B4-BE49-F238E27FC236}">
                <a16:creationId xmlns:a16="http://schemas.microsoft.com/office/drawing/2014/main" id="{D4AEEBC6-2F77-B40E-5569-F992D3BD8778}"/>
              </a:ext>
            </a:extLst>
          </p:cNvPr>
          <p:cNvSpPr txBox="1"/>
          <p:nvPr/>
        </p:nvSpPr>
        <p:spPr>
          <a:xfrm>
            <a:off x="9704320" y="4259485"/>
            <a:ext cx="1881106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타즈메이니아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157198638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722853" y="763977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54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세미용</a:t>
            </a:r>
            <a:endParaRPr lang="en-AU" sz="5400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722853" y="2471220"/>
            <a:ext cx="45716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호주에서 오랫동안 재배된 품종 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섬세하지만 다양한 스타일로 생산되는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다재다능한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품종 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오랫동안 숙성될 수 있는 잠재력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보트리티스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또는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'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귀부현상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'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으로 호주에서 가장 인기있는 스위트 와인 생산 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722853" y="1646194"/>
            <a:ext cx="4319047" cy="347860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2400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전통 스타일의 독창적인 표현</a:t>
            </a:r>
            <a:endParaRPr lang="en-AU" sz="24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4C4395-9324-8261-801A-63F99CEAC7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15" t="12774" r="22475" b="5401"/>
          <a:stretch/>
        </p:blipFill>
        <p:spPr>
          <a:xfrm>
            <a:off x="6096000" y="423117"/>
            <a:ext cx="6096000" cy="60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5154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5D24B50-5081-EBD9-E854-6868111786D0}"/>
              </a:ext>
            </a:extLst>
          </p:cNvPr>
          <p:cNvCxnSpPr>
            <a:cxnSpLocks/>
          </p:cNvCxnSpPr>
          <p:nvPr/>
        </p:nvCxnSpPr>
        <p:spPr>
          <a:xfrm>
            <a:off x="4033458" y="3093441"/>
            <a:ext cx="190368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6D9D24E-E5B9-41C6-B05C-6E7181101974}"/>
              </a:ext>
            </a:extLst>
          </p:cNvPr>
          <p:cNvCxnSpPr>
            <a:cxnSpLocks/>
          </p:cNvCxnSpPr>
          <p:nvPr/>
        </p:nvCxnSpPr>
        <p:spPr>
          <a:xfrm>
            <a:off x="1604407" y="4686629"/>
            <a:ext cx="41307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45DAE30-97CF-340F-2E38-EBCA6AB70AC0}"/>
              </a:ext>
            </a:extLst>
          </p:cNvPr>
          <p:cNvCxnSpPr>
            <a:cxnSpLocks/>
          </p:cNvCxnSpPr>
          <p:nvPr/>
        </p:nvCxnSpPr>
        <p:spPr>
          <a:xfrm>
            <a:off x="6754218" y="4686629"/>
            <a:ext cx="8209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6FB1200-66DB-5EA8-DAF5-4F45627A3940}"/>
              </a:ext>
            </a:extLst>
          </p:cNvPr>
          <p:cNvCxnSpPr>
            <a:cxnSpLocks/>
          </p:cNvCxnSpPr>
          <p:nvPr/>
        </p:nvCxnSpPr>
        <p:spPr>
          <a:xfrm>
            <a:off x="6518606" y="2728803"/>
            <a:ext cx="1056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699CED0D-6A4A-60E2-9B48-61AAAC696967}"/>
              </a:ext>
            </a:extLst>
          </p:cNvPr>
          <p:cNvSpPr/>
          <p:nvPr/>
        </p:nvSpPr>
        <p:spPr>
          <a:xfrm>
            <a:off x="2166919" y="2030875"/>
            <a:ext cx="2058123" cy="205812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95919"/>
            <a:ext cx="11283754" cy="1325562"/>
          </a:xfrm>
        </p:spPr>
        <p:txBody>
          <a:bodyPr/>
          <a:lstStyle/>
          <a:p>
            <a:r>
              <a:rPr lang="ko-KR" altLang="en-US" sz="4400" dirty="0">
                <a:solidFill>
                  <a:schemeClr val="accent3"/>
                </a:solidFill>
              </a:rPr>
              <a:t>스타일 및 특징 </a:t>
            </a:r>
            <a:br>
              <a:rPr lang="ko-KR" altLang="en-US" sz="4400" dirty="0">
                <a:solidFill>
                  <a:schemeClr val="accent3"/>
                </a:solidFill>
              </a:rPr>
            </a:br>
            <a:endParaRPr lang="en-US" sz="4400" dirty="0">
              <a:solidFill>
                <a:schemeClr val="accent3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6D9044B-19C1-C835-1A81-96A0008531CB}"/>
              </a:ext>
            </a:extLst>
          </p:cNvPr>
          <p:cNvSpPr txBox="1"/>
          <p:nvPr/>
        </p:nvSpPr>
        <p:spPr>
          <a:xfrm>
            <a:off x="7824978" y="4967418"/>
            <a:ext cx="1338340" cy="7668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시트러스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사과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꿀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6A76F796-5E38-5679-4FBA-97AD2B0459AA}"/>
              </a:ext>
            </a:extLst>
          </p:cNvPr>
          <p:cNvSpPr txBox="1"/>
          <p:nvPr/>
        </p:nvSpPr>
        <p:spPr>
          <a:xfrm>
            <a:off x="2929180" y="5180905"/>
            <a:ext cx="1710501" cy="90370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숙성된 스타일</a:t>
            </a:r>
            <a:endParaRPr lang="en-US" altLang="ko-KR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토스트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꿀 풍미가 더욱 풍부하게 발현 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FD314BE5-0E31-1399-4ED1-E5979907C242}"/>
              </a:ext>
            </a:extLst>
          </p:cNvPr>
          <p:cNvSpPr txBox="1"/>
          <p:nvPr/>
        </p:nvSpPr>
        <p:spPr>
          <a:xfrm>
            <a:off x="7715990" y="900798"/>
            <a:ext cx="3193618" cy="134075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라이트에서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바디까지의 드라이 와인 </a:t>
            </a:r>
            <a:endParaRPr lang="en-US" altLang="ko-KR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상큼하고 깔끔하며 우아하고 과일 풍미가 두드러지는 바로 마시기 좋은 와인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11FBA866-36A9-6EF8-54E2-DB7B3D8637CD}"/>
              </a:ext>
            </a:extLst>
          </p:cNvPr>
          <p:cNvSpPr txBox="1"/>
          <p:nvPr/>
        </p:nvSpPr>
        <p:spPr>
          <a:xfrm>
            <a:off x="776847" y="5172566"/>
            <a:ext cx="1710501" cy="68211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영한 스타일</a:t>
            </a:r>
            <a:endParaRPr lang="en-US" altLang="ko-KR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상큼하고 신선한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시트러스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풍미 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99B50624-7A46-D0F3-17C2-85DD26105C20}"/>
              </a:ext>
            </a:extLst>
          </p:cNvPr>
          <p:cNvSpPr txBox="1"/>
          <p:nvPr/>
        </p:nvSpPr>
        <p:spPr>
          <a:xfrm>
            <a:off x="7917151" y="2570294"/>
            <a:ext cx="615553" cy="263534"/>
          </a:xfrm>
          <a:prstGeom prst="rect">
            <a:avLst/>
          </a:prstGeom>
          <a:noFill/>
        </p:spPr>
        <p:txBody>
          <a:bodyPr vert="horz" wrap="none" lIns="0" tIns="17145" rIns="0" bIns="0" rtlCol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</a:rPr>
              <a:t>블렌딩</a:t>
            </a:r>
            <a:endParaRPr lang="en-US" sz="1600" b="1" dirty="0">
              <a:latin typeface="Malgun Gothic" panose="020B0503020000020004" pitchFamily="34" charset="-127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523F692A-A7B9-B6F9-3C3E-820FA94CA13C}"/>
              </a:ext>
            </a:extLst>
          </p:cNvPr>
          <p:cNvSpPr txBox="1"/>
          <p:nvPr/>
        </p:nvSpPr>
        <p:spPr>
          <a:xfrm>
            <a:off x="2148868" y="2555700"/>
            <a:ext cx="2094227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4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대 주요 스타일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763B398C-C438-0204-15EA-622F7C9BE7A2}"/>
              </a:ext>
            </a:extLst>
          </p:cNvPr>
          <p:cNvSpPr txBox="1"/>
          <p:nvPr/>
        </p:nvSpPr>
        <p:spPr>
          <a:xfrm>
            <a:off x="2247867" y="3038213"/>
            <a:ext cx="1896225" cy="79290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오크 숙성 하지 않은 스타일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오크 숙성 스타일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블렌딩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스타일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디저트 와인 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55030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SEMILLON</a:t>
            </a:r>
            <a:endParaRPr lang="en-AU" sz="44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27DDC8-E0B1-4AA2-7094-ED48EC2A6648}"/>
              </a:ext>
            </a:extLst>
          </p:cNvPr>
          <p:cNvSpPr txBox="1"/>
          <p:nvPr/>
        </p:nvSpPr>
        <p:spPr>
          <a:xfrm>
            <a:off x="7753658" y="2843282"/>
            <a:ext cx="3882687" cy="1181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블랑을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포함 주로 다른 품종과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블렌딩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세미용의 역할은 톡 쏘는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블랑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와인에 풍미를 더하고 부드럽게 함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17F7BB-8A96-804A-9706-5D6D1CCF39BF}"/>
              </a:ext>
            </a:extLst>
          </p:cNvPr>
          <p:cNvSpPr txBox="1"/>
          <p:nvPr/>
        </p:nvSpPr>
        <p:spPr>
          <a:xfrm>
            <a:off x="6871027" y="4589612"/>
            <a:ext cx="3246242" cy="238912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일반적인 풍미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1C527DF-1911-A924-26F9-5E9138796AC1}"/>
              </a:ext>
            </a:extLst>
          </p:cNvPr>
          <p:cNvCxnSpPr>
            <a:cxnSpLocks/>
          </p:cNvCxnSpPr>
          <p:nvPr/>
        </p:nvCxnSpPr>
        <p:spPr>
          <a:xfrm>
            <a:off x="1610017" y="4709068"/>
            <a:ext cx="0" cy="37342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03C286D-1830-66BB-2B1E-08FF2F13B8E2}"/>
              </a:ext>
            </a:extLst>
          </p:cNvPr>
          <p:cNvCxnSpPr>
            <a:cxnSpLocks/>
          </p:cNvCxnSpPr>
          <p:nvPr/>
        </p:nvCxnSpPr>
        <p:spPr>
          <a:xfrm>
            <a:off x="3792236" y="4709068"/>
            <a:ext cx="0" cy="37342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012413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D720CF1-8EB6-0D7F-1746-0D1B1667AC8A}"/>
              </a:ext>
            </a:extLst>
          </p:cNvPr>
          <p:cNvCxnSpPr>
            <a:cxnSpLocks/>
          </p:cNvCxnSpPr>
          <p:nvPr/>
        </p:nvCxnSpPr>
        <p:spPr>
          <a:xfrm>
            <a:off x="6382890" y="3783448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BA6327B-6A1A-83C8-67D3-1326AB12A8F3}"/>
              </a:ext>
            </a:extLst>
          </p:cNvPr>
          <p:cNvCxnSpPr>
            <a:cxnSpLocks/>
          </p:cNvCxnSpPr>
          <p:nvPr/>
        </p:nvCxnSpPr>
        <p:spPr>
          <a:xfrm>
            <a:off x="6287523" y="1949038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82F6E7-D7EE-1901-3E06-BD1D6F92195F}"/>
              </a:ext>
            </a:extLst>
          </p:cNvPr>
          <p:cNvCxnSpPr>
            <a:cxnSpLocks/>
          </p:cNvCxnSpPr>
          <p:nvPr/>
        </p:nvCxnSpPr>
        <p:spPr>
          <a:xfrm>
            <a:off x="4643847" y="2369775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C2B5B81-976E-9868-CB2F-27958D009D45}"/>
              </a:ext>
            </a:extLst>
          </p:cNvPr>
          <p:cNvCxnSpPr>
            <a:cxnSpLocks/>
          </p:cNvCxnSpPr>
          <p:nvPr/>
        </p:nvCxnSpPr>
        <p:spPr>
          <a:xfrm>
            <a:off x="4346527" y="4260283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405353"/>
            <a:ext cx="11283754" cy="1325562"/>
          </a:xfrm>
        </p:spPr>
        <p:txBody>
          <a:bodyPr/>
          <a:lstStyle/>
          <a:p>
            <a:r>
              <a:rPr lang="ko-KR" altLang="en-US" sz="5400" dirty="0">
                <a:solidFill>
                  <a:schemeClr val="accent3"/>
                </a:solidFill>
              </a:rPr>
              <a:t>주요산지</a:t>
            </a:r>
            <a:br>
              <a:rPr lang="ko-KR" altLang="en-US" sz="5400" dirty="0">
                <a:solidFill>
                  <a:schemeClr val="accent3"/>
                </a:solidFill>
              </a:rPr>
            </a:br>
            <a:endParaRPr lang="ko-KR" altLang="en-US" sz="5400" dirty="0">
              <a:solidFill>
                <a:schemeClr val="accent3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0CB1AB2-AABE-4F28-3E58-8E9D89777F84}"/>
              </a:ext>
            </a:extLst>
          </p:cNvPr>
          <p:cNvSpPr txBox="1"/>
          <p:nvPr/>
        </p:nvSpPr>
        <p:spPr>
          <a:xfrm>
            <a:off x="7793147" y="2173305"/>
            <a:ext cx="2977700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세미용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/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블랑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블렌딩이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대표적인 스타일로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밝고 생동감 넘치는 개성으로 유명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F7AFB5F8-5DB2-5913-DA43-DE0890612824}"/>
              </a:ext>
            </a:extLst>
          </p:cNvPr>
          <p:cNvSpPr txBox="1"/>
          <p:nvPr/>
        </p:nvSpPr>
        <p:spPr>
          <a:xfrm>
            <a:off x="7757682" y="3635382"/>
            <a:ext cx="1294427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리베리나</a:t>
            </a:r>
            <a:endParaRPr kumimoji="0" lang="en-US" altLang="ko-KR" sz="16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E4940BF-403B-2123-B107-BBAB76AA688D}"/>
              </a:ext>
            </a:extLst>
          </p:cNvPr>
          <p:cNvSpPr txBox="1"/>
          <p:nvPr/>
        </p:nvSpPr>
        <p:spPr>
          <a:xfrm>
            <a:off x="7793147" y="3990037"/>
            <a:ext cx="2815015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우아한 단 맛과 강렬하고 복합적인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보트리티스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세미용 디저트 와인 생산 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6B8E67B0-6922-B496-27A9-2AF9643EE63F}"/>
              </a:ext>
            </a:extLst>
          </p:cNvPr>
          <p:cNvSpPr txBox="1"/>
          <p:nvPr/>
        </p:nvSpPr>
        <p:spPr>
          <a:xfrm>
            <a:off x="1581976" y="4129444"/>
            <a:ext cx="1956849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헌터 밸리</a:t>
            </a: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CFF95956-6B21-2E47-F981-A18964FF9FCF}"/>
              </a:ext>
            </a:extLst>
          </p:cNvPr>
          <p:cNvSpPr txBox="1"/>
          <p:nvPr/>
        </p:nvSpPr>
        <p:spPr>
          <a:xfrm>
            <a:off x="1581975" y="4474175"/>
            <a:ext cx="2892827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오크 숙성하지 않은 헌터 밸리 세미용은 와인 세계에서도 독특한 스타일로 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20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년 이상 우아한 스타일로 숙성 가능 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5EC4DF4C-D1DB-93C1-BB4E-6BB13631BFAE}"/>
              </a:ext>
            </a:extLst>
          </p:cNvPr>
          <p:cNvSpPr txBox="1"/>
          <p:nvPr/>
        </p:nvSpPr>
        <p:spPr>
          <a:xfrm>
            <a:off x="1581976" y="2608346"/>
            <a:ext cx="2764551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주로 배럴에서 발효해 잘 익은 풍부한 스타일로 생산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그러나 최근 상큼하고 섬세한 풍미로 전환하는 추세 </a:t>
            </a:r>
          </a:p>
        </p:txBody>
      </p:sp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B32C68B2-CB95-FC4B-3795-C588CA6ED4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55030" y="368300"/>
            <a:ext cx="2114328" cy="6400800"/>
          </a:xfrm>
          <a:prstGeom prst="rect">
            <a:avLst/>
          </a:prstGeom>
        </p:spPr>
      </p:pic>
      <p:sp>
        <p:nvSpPr>
          <p:cNvPr id="13" name="object 10">
            <a:extLst>
              <a:ext uri="{FF2B5EF4-FFF2-40B4-BE49-F238E27FC236}">
                <a16:creationId xmlns:a16="http://schemas.microsoft.com/office/drawing/2014/main" id="{E810011F-7250-2B08-775A-A42F12CB0096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latin typeface="+mj-lt"/>
                <a:ea typeface="Malgun Gothic" panose="020B0503020000020004" pitchFamily="34" charset="-127"/>
                <a:cs typeface="Inter Display" panose="02000503000000020004" pitchFamily="2" charset="0"/>
              </a:rPr>
              <a:t>SEMILLON</a:t>
            </a:r>
            <a:endParaRPr lang="en-AU" sz="4400" cap="all" dirty="0">
              <a:solidFill>
                <a:schemeClr val="bg1"/>
              </a:solidFill>
              <a:latin typeface="+mj-lt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2FB7305A-FD65-0167-38DC-1F2F9117D109}"/>
              </a:ext>
            </a:extLst>
          </p:cNvPr>
          <p:cNvSpPr txBox="1"/>
          <p:nvPr/>
        </p:nvSpPr>
        <p:spPr>
          <a:xfrm>
            <a:off x="7757682" y="1832654"/>
            <a:ext cx="2239244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defTabSz="914400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마가렛 리버</a:t>
            </a:r>
            <a:endParaRPr lang="en-US" sz="1600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BEF63673-A7BC-CD02-1CE5-3753E7FEFCE8}"/>
              </a:ext>
            </a:extLst>
          </p:cNvPr>
          <p:cNvSpPr txBox="1"/>
          <p:nvPr/>
        </p:nvSpPr>
        <p:spPr>
          <a:xfrm>
            <a:off x="1581975" y="2288825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defTabSz="914400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바로사</a:t>
            </a:r>
            <a:r>
              <a:rPr lang="ko-KR" altLang="en-US" sz="16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</a:t>
            </a:r>
            <a:endParaRPr lang="en-US" sz="1600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48863277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536484" y="2660609"/>
            <a:ext cx="4522152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가장 많이 재배되는 화이트 품종으로 화이트 와인 생산의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2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분의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1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이상을 차지 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가장 오래된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</a:rPr>
              <a:t>샤르도네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 포도나무 중 일부가 호주에 생존  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</a:rPr>
              <a:t>다재다능한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 품종으로 다양한 스타일로 양조 가능 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1980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년대 풍만한 오크 숙성 스타일에서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, 1990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</a:rPr>
              <a:t>년대 절제되고 우아한 스타일로 진화 </a:t>
            </a:r>
          </a:p>
        </p:txBody>
      </p:sp>
      <p:pic>
        <p:nvPicPr>
          <p:cNvPr id="3" name="Picture 2" descr="A wooden post in a vineyard&#10;&#10;Description automatically generated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44" t="1634" r="15172" b="1681"/>
          <a:stretch/>
        </p:blipFill>
        <p:spPr>
          <a:xfrm>
            <a:off x="6047974" y="385959"/>
            <a:ext cx="6171262" cy="6083199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45466" y="1518924"/>
            <a:ext cx="6090894" cy="60332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3200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호주의 </a:t>
            </a:r>
            <a:endParaRPr lang="en-US" altLang="ko-KR" sz="32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914453">
              <a:lnSpc>
                <a:spcPct val="80000"/>
              </a:lnSpc>
              <a:defRPr/>
            </a:pPr>
            <a:r>
              <a:rPr lang="ko-KR" altLang="en-US" sz="3200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클래식 화이트 와인</a:t>
            </a:r>
            <a:endParaRPr lang="en-AU" sz="32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A566E1-71D4-BC96-22F8-C70FADC82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84" y="674366"/>
            <a:ext cx="5402508" cy="603321"/>
          </a:xfrm>
        </p:spPr>
        <p:txBody>
          <a:bodyPr>
            <a:noAutofit/>
          </a:bodyPr>
          <a:lstStyle/>
          <a:p>
            <a:r>
              <a:rPr lang="ko-KR" altLang="en-US" sz="5400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</a:rPr>
              <a:t>샤르도네</a:t>
            </a:r>
            <a:br>
              <a:rPr lang="en-AU" sz="54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</a:rPr>
            </a:b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218978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2C1ACCF-5829-5054-128E-4A5E9B2B93CF}"/>
              </a:ext>
            </a:extLst>
          </p:cNvPr>
          <p:cNvCxnSpPr>
            <a:cxnSpLocks/>
          </p:cNvCxnSpPr>
          <p:nvPr/>
        </p:nvCxnSpPr>
        <p:spPr>
          <a:xfrm>
            <a:off x="6753138" y="4709067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DACE97A-D146-4F7F-4FD2-1D852568DE37}"/>
              </a:ext>
            </a:extLst>
          </p:cNvPr>
          <p:cNvCxnSpPr>
            <a:cxnSpLocks/>
          </p:cNvCxnSpPr>
          <p:nvPr/>
        </p:nvCxnSpPr>
        <p:spPr>
          <a:xfrm>
            <a:off x="6526635" y="2444039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4FBCA3B5-AD16-DD5F-43B1-43F6ECE35ECA}"/>
              </a:ext>
            </a:extLst>
          </p:cNvPr>
          <p:cNvSpPr/>
          <p:nvPr/>
        </p:nvSpPr>
        <p:spPr>
          <a:xfrm>
            <a:off x="7431656" y="1092937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68E00B7-ACCC-60DF-84A0-B847EF04856E}"/>
              </a:ext>
            </a:extLst>
          </p:cNvPr>
          <p:cNvCxnSpPr/>
          <p:nvPr/>
        </p:nvCxnSpPr>
        <p:spPr>
          <a:xfrm>
            <a:off x="1350123" y="4256061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chemeClr val="accent2"/>
                </a:solidFill>
              </a:rPr>
              <a:t>스타일 및 특징 </a:t>
            </a:r>
            <a:br>
              <a:rPr lang="ko-KR" altLang="en-US" sz="4400" dirty="0">
                <a:solidFill>
                  <a:schemeClr val="accent2"/>
                </a:solidFill>
              </a:rPr>
            </a:br>
            <a:endParaRPr lang="en-US" sz="4400" dirty="0">
              <a:solidFill>
                <a:schemeClr val="accent2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47CF276-A693-C23A-D876-CCF68B22DD0E}"/>
              </a:ext>
            </a:extLst>
          </p:cNvPr>
          <p:cNvSpPr txBox="1"/>
          <p:nvPr/>
        </p:nvSpPr>
        <p:spPr>
          <a:xfrm>
            <a:off x="8272900" y="4963517"/>
            <a:ext cx="1372750" cy="7668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시트러스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핵과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견과류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96CEE577-D395-5B17-E049-D89D15EA603B}"/>
              </a:ext>
            </a:extLst>
          </p:cNvPr>
          <p:cNvSpPr txBox="1"/>
          <p:nvPr/>
        </p:nvSpPr>
        <p:spPr>
          <a:xfrm>
            <a:off x="843018" y="2611294"/>
            <a:ext cx="1051737" cy="71904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오크 숙성 하지 않은 스타일 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B597CD6D-1B5B-B13B-AA12-F189856667E9}"/>
              </a:ext>
            </a:extLst>
          </p:cNvPr>
          <p:cNvSpPr txBox="1"/>
          <p:nvPr/>
        </p:nvSpPr>
        <p:spPr>
          <a:xfrm>
            <a:off x="8272900" y="4560571"/>
            <a:ext cx="3246242" cy="26353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일반적인 풍미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D3A52997-085B-2723-D7C3-81BE6A507C42}"/>
              </a:ext>
            </a:extLst>
          </p:cNvPr>
          <p:cNvSpPr txBox="1"/>
          <p:nvPr/>
        </p:nvSpPr>
        <p:spPr>
          <a:xfrm>
            <a:off x="1694585" y="4963517"/>
            <a:ext cx="2782605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서늘한 기후의 라이트 바디의 가벼운 스타일부터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따뜻한 기후에서 생산된 좀 더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풀바디의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풍부하고 잘 익은  스타일 </a:t>
            </a: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323AD611-28C5-2D78-76DA-103B5D4A507B}"/>
              </a:ext>
            </a:extLst>
          </p:cNvPr>
          <p:cNvSpPr txBox="1"/>
          <p:nvPr/>
        </p:nvSpPr>
        <p:spPr>
          <a:xfrm>
            <a:off x="7739628" y="1827034"/>
            <a:ext cx="1967984" cy="118686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호주 와인메이커는 모든 범주에 걸친 스타일과 풍미와 특징의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샤르도네를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생산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6C6E9646-9568-31C2-285B-0C12166B7C20}"/>
              </a:ext>
            </a:extLst>
          </p:cNvPr>
          <p:cNvSpPr txBox="1"/>
          <p:nvPr/>
        </p:nvSpPr>
        <p:spPr>
          <a:xfrm>
            <a:off x="2493273" y="2611294"/>
            <a:ext cx="834506" cy="71904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오크 숙성 스타일 </a:t>
            </a: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8EE0C8D4-E921-DCB1-5F4A-FC4A24478253}"/>
              </a:ext>
            </a:extLst>
          </p:cNvPr>
          <p:cNvSpPr txBox="1"/>
          <p:nvPr/>
        </p:nvSpPr>
        <p:spPr>
          <a:xfrm>
            <a:off x="3765985" y="3079114"/>
            <a:ext cx="1467531" cy="25122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스파클링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</p:txBody>
      </p:sp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9D87E67F-354C-783F-1609-A3FC9C88D0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75422" y="331418"/>
            <a:ext cx="2114328" cy="6400800"/>
          </a:xfrm>
          <a:prstGeom prst="rect">
            <a:avLst/>
          </a:prstGeom>
        </p:spPr>
      </p:pic>
      <p:sp>
        <p:nvSpPr>
          <p:cNvPr id="14" name="object 10">
            <a:extLst>
              <a:ext uri="{FF2B5EF4-FFF2-40B4-BE49-F238E27FC236}">
                <a16:creationId xmlns:a16="http://schemas.microsoft.com/office/drawing/2014/main" id="{46E2ACFC-C50F-4BDD-78AA-0CEBBFEE8AA7}"/>
              </a:ext>
            </a:extLst>
          </p:cNvPr>
          <p:cNvSpPr txBox="1"/>
          <p:nvPr/>
        </p:nvSpPr>
        <p:spPr>
          <a:xfrm rot="16200000">
            <a:off x="3985515" y="408816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CHARDONNAY</a:t>
            </a:r>
            <a:endParaRPr lang="en-AU" sz="36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636C81A9-BDC9-2A39-FD94-8ADA9154633E}"/>
              </a:ext>
            </a:extLst>
          </p:cNvPr>
          <p:cNvSpPr txBox="1"/>
          <p:nvPr/>
        </p:nvSpPr>
        <p:spPr>
          <a:xfrm>
            <a:off x="1609667" y="4605948"/>
            <a:ext cx="2782605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3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대 주요 스타일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63FDD01-EB46-B5DB-5F16-F4F12AEF6111}"/>
              </a:ext>
            </a:extLst>
          </p:cNvPr>
          <p:cNvCxnSpPr>
            <a:cxnSpLocks/>
          </p:cNvCxnSpPr>
          <p:nvPr/>
        </p:nvCxnSpPr>
        <p:spPr>
          <a:xfrm flipV="1">
            <a:off x="1350123" y="3429000"/>
            <a:ext cx="0" cy="8270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884B1E8-C215-9898-0E04-919D2FCB53A7}"/>
              </a:ext>
            </a:extLst>
          </p:cNvPr>
          <p:cNvCxnSpPr>
            <a:cxnSpLocks/>
          </p:cNvCxnSpPr>
          <p:nvPr/>
        </p:nvCxnSpPr>
        <p:spPr>
          <a:xfrm flipV="1">
            <a:off x="2912193" y="3429000"/>
            <a:ext cx="0" cy="8270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916B90-FADF-40C1-D6F0-8880181AB285}"/>
              </a:ext>
            </a:extLst>
          </p:cNvPr>
          <p:cNvCxnSpPr>
            <a:cxnSpLocks/>
          </p:cNvCxnSpPr>
          <p:nvPr/>
        </p:nvCxnSpPr>
        <p:spPr>
          <a:xfrm flipV="1">
            <a:off x="4479216" y="3429000"/>
            <a:ext cx="0" cy="8270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53340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lose-up of a vine with grapes&#10;&#10;Description automatically generated">
            <a:extLst>
              <a:ext uri="{FF2B5EF4-FFF2-40B4-BE49-F238E27FC236}">
                <a16:creationId xmlns:a16="http://schemas.microsoft.com/office/drawing/2014/main" id="{25A387EE-DAD8-8C3E-C9B9-C4EA17D0DC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6490"/>
          <a:stretch>
            <a:fillRect/>
          </a:stretch>
        </p:blipFill>
        <p:spPr>
          <a:xfrm>
            <a:off x="400016" y="-605536"/>
            <a:ext cx="3862018" cy="25205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9E7-7CCA-4FC6-CEE2-271D2CEAB3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17214" y="4533704"/>
            <a:ext cx="3413630" cy="1460500"/>
          </a:xfrm>
        </p:spPr>
        <p:txBody>
          <a:bodyPr/>
          <a:lstStyle/>
          <a:p>
            <a:r>
              <a:rPr lang="ko-KR" altLang="en-US" sz="1800" dirty="0"/>
              <a:t>호주 와인의 개척자들이 포도나무를 심고</a:t>
            </a:r>
            <a:r>
              <a:rPr lang="en-US" altLang="ko-KR" sz="1800" dirty="0"/>
              <a:t>, </a:t>
            </a:r>
            <a:r>
              <a:rPr lang="ko-KR" altLang="en-US" sz="1800" dirty="0"/>
              <a:t>포도밭을 확장하였으며</a:t>
            </a:r>
            <a:r>
              <a:rPr lang="en-US" altLang="ko-KR" sz="1800" dirty="0"/>
              <a:t>, </a:t>
            </a:r>
            <a:r>
              <a:rPr lang="ko-KR" altLang="en-US" sz="1800" dirty="0"/>
              <a:t>와인 수출 시작 </a:t>
            </a:r>
            <a:endParaRPr lang="ko" altLang="en-US" sz="1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2A1874-A86A-87DD-A8A5-E6B3A0FAAA30}"/>
              </a:ext>
            </a:extLst>
          </p:cNvPr>
          <p:cNvCxnSpPr/>
          <p:nvPr/>
        </p:nvCxnSpPr>
        <p:spPr>
          <a:xfrm>
            <a:off x="1635760" y="337892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3CE732A-16CE-07F2-B080-2E7C78189B18}"/>
              </a:ext>
            </a:extLst>
          </p:cNvPr>
          <p:cNvSpPr/>
          <p:nvPr/>
        </p:nvSpPr>
        <p:spPr>
          <a:xfrm>
            <a:off x="2695153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20626D-7989-8389-1335-4E7EBA5AE5C7}"/>
              </a:ext>
            </a:extLst>
          </p:cNvPr>
          <p:cNvSpPr/>
          <p:nvPr/>
        </p:nvSpPr>
        <p:spPr>
          <a:xfrm>
            <a:off x="5807609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4C77C5-6CE7-8A10-9827-1E20FEA124C5}"/>
              </a:ext>
            </a:extLst>
          </p:cNvPr>
          <p:cNvSpPr txBox="1"/>
          <p:nvPr/>
        </p:nvSpPr>
        <p:spPr>
          <a:xfrm>
            <a:off x="2159868" y="3795345"/>
            <a:ext cx="4105121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개척자 시대 </a:t>
            </a:r>
            <a:r>
              <a:rPr lang="en-US" altLang="ko-KR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r>
              <a:rPr lang="en-US" altLang="ko-KR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1700</a:t>
            </a:r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년대 후반</a:t>
            </a:r>
            <a:r>
              <a:rPr lang="en-US" altLang="ko-KR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~1800 </a:t>
            </a:r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sz="24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7207DB-BC8F-A482-510E-1A0BE10ABC7D}"/>
              </a:ext>
            </a:extLst>
          </p:cNvPr>
          <p:cNvSpPr txBox="1"/>
          <p:nvPr/>
        </p:nvSpPr>
        <p:spPr>
          <a:xfrm>
            <a:off x="6161110" y="4530693"/>
            <a:ext cx="2587948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시기에 헌터 밸리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타즈메이니아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루더글렌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등 주요 와인 산지가 형성 </a:t>
            </a:r>
          </a:p>
          <a:p>
            <a:pPr marL="0" indent="0">
              <a:spcBef>
                <a:spcPts val="800"/>
              </a:spcBef>
              <a:buNone/>
            </a:pP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F6BAFED-1FB9-765B-BA17-CDB72124FD81}"/>
              </a:ext>
            </a:extLst>
          </p:cNvPr>
          <p:cNvSpPr txBox="1"/>
          <p:nvPr/>
        </p:nvSpPr>
        <p:spPr>
          <a:xfrm>
            <a:off x="9411672" y="4530693"/>
            <a:ext cx="2380312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제임스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버스비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James Busby)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유럽에서 들여 온 수백개의 접목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(cutting)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오늘날 귀한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바인의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시초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315C67A-48F0-A4AC-8CEB-F9270A8C7A4E}"/>
              </a:ext>
            </a:extLst>
          </p:cNvPr>
          <p:cNvSpPr txBox="1"/>
          <p:nvPr/>
        </p:nvSpPr>
        <p:spPr>
          <a:xfrm>
            <a:off x="5134744" y="1121183"/>
            <a:ext cx="1765564" cy="15677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내수와 수출 수요에 힘입어 주정 강화 와인이 주로 생산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거래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F17BFC-36A0-8065-06A4-8E74BF9F4FF6}"/>
              </a:ext>
            </a:extLst>
          </p:cNvPr>
          <p:cNvSpPr txBox="1"/>
          <p:nvPr/>
        </p:nvSpPr>
        <p:spPr>
          <a:xfrm>
            <a:off x="5306551" y="368300"/>
            <a:ext cx="4105121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주정 강화 와인의 시대 </a:t>
            </a:r>
            <a:r>
              <a:rPr lang="en-US" altLang="ko-KR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  <a:br>
              <a:rPr 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AU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1900</a:t>
            </a:r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AU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~1940</a:t>
            </a:r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AU" sz="24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sz="24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B3CB3BD-98E2-06F0-1AB7-1C70644D58AB}"/>
              </a:ext>
            </a:extLst>
          </p:cNvPr>
          <p:cNvSpPr txBox="1"/>
          <p:nvPr/>
        </p:nvSpPr>
        <p:spPr>
          <a:xfrm>
            <a:off x="7092709" y="1121184"/>
            <a:ext cx="1765563" cy="20279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루더글렌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뮈스카와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뮈스카델이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이 시대를 풍미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2D3A200-D112-95FA-1ACA-90952D4C7D9F}"/>
              </a:ext>
            </a:extLst>
          </p:cNvPr>
          <p:cNvSpPr txBox="1"/>
          <p:nvPr/>
        </p:nvSpPr>
        <p:spPr>
          <a:xfrm>
            <a:off x="8911525" y="1108157"/>
            <a:ext cx="2696818" cy="20279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주정 강화 와인 수요 덕분에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마타로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무르베드르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등의 오래된 포도나무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(old vine)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유지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수십 년 이후 재발견되어 그 가치를 인정받음 </a:t>
            </a:r>
            <a:endParaRPr lang="en-AU" sz="1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54EC50-8434-8076-8FED-6A8EA4C268B0}"/>
              </a:ext>
            </a:extLst>
          </p:cNvPr>
          <p:cNvSpPr txBox="1"/>
          <p:nvPr/>
        </p:nvSpPr>
        <p:spPr>
          <a:xfrm>
            <a:off x="357572" y="2432221"/>
            <a:ext cx="5140923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와인의 역사 </a:t>
            </a:r>
            <a:endParaRPr lang="en-US" sz="4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5" name="Picture 14" descr="Close-up of a vine with grapes&#10;&#10;Description automatically generated">
            <a:extLst>
              <a:ext uri="{FF2B5EF4-FFF2-40B4-BE49-F238E27FC236}">
                <a16:creationId xmlns:a16="http://schemas.microsoft.com/office/drawing/2014/main" id="{CED31A63-0C49-2A3F-025F-F94F5AD310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00" b="30130"/>
          <a:stretch>
            <a:fillRect/>
          </a:stretch>
        </p:blipFill>
        <p:spPr>
          <a:xfrm>
            <a:off x="400016" y="5364402"/>
            <a:ext cx="3862018" cy="174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3906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0B51D00-025F-8E8E-7356-F6A17FCD8AB1}"/>
              </a:ext>
            </a:extLst>
          </p:cNvPr>
          <p:cNvCxnSpPr>
            <a:cxnSpLocks/>
          </p:cNvCxnSpPr>
          <p:nvPr/>
        </p:nvCxnSpPr>
        <p:spPr>
          <a:xfrm>
            <a:off x="4924253" y="2334982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9E047E4-9582-B3F3-BFB1-AA70615C79BA}"/>
              </a:ext>
            </a:extLst>
          </p:cNvPr>
          <p:cNvCxnSpPr>
            <a:cxnSpLocks/>
          </p:cNvCxnSpPr>
          <p:nvPr/>
        </p:nvCxnSpPr>
        <p:spPr>
          <a:xfrm>
            <a:off x="4924253" y="3828223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942482B-3000-E3E8-0247-E5F244A01511}"/>
              </a:ext>
            </a:extLst>
          </p:cNvPr>
          <p:cNvCxnSpPr>
            <a:cxnSpLocks/>
          </p:cNvCxnSpPr>
          <p:nvPr/>
        </p:nvCxnSpPr>
        <p:spPr>
          <a:xfrm>
            <a:off x="4924253" y="5245962"/>
            <a:ext cx="26346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23" y="522464"/>
            <a:ext cx="11283754" cy="1325562"/>
          </a:xfrm>
        </p:spPr>
        <p:txBody>
          <a:bodyPr/>
          <a:lstStyle/>
          <a:p>
            <a:r>
              <a:rPr lang="ko-KR" altLang="en-US" sz="5400" dirty="0">
                <a:solidFill>
                  <a:schemeClr val="accent2"/>
                </a:solidFill>
              </a:rPr>
              <a:t>주요산지</a:t>
            </a:r>
            <a:br>
              <a:rPr lang="ko-KR" altLang="en-US" sz="5400" dirty="0">
                <a:solidFill>
                  <a:schemeClr val="accent2"/>
                </a:solidFill>
              </a:rPr>
            </a:br>
            <a:endParaRPr lang="ko-KR" altLang="en-US" sz="5400" dirty="0">
              <a:solidFill>
                <a:schemeClr val="accent2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BA9BA230-6936-82BD-A9D3-1F0437E2E10C}"/>
              </a:ext>
            </a:extLst>
          </p:cNvPr>
          <p:cNvSpPr txBox="1"/>
          <p:nvPr/>
        </p:nvSpPr>
        <p:spPr>
          <a:xfrm>
            <a:off x="7832700" y="2168080"/>
            <a:ext cx="3829397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섬세하고 오크 숙성하지 않은 스타일부터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바디의 풍부한 복합적 풍미를 가진 스타일까지 다양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전형적으로 멜론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시트러스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무화과 풍미 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CB301FF8-1B21-102A-8A65-2C2CE7794CDD}"/>
              </a:ext>
            </a:extLst>
          </p:cNvPr>
          <p:cNvSpPr txBox="1"/>
          <p:nvPr/>
        </p:nvSpPr>
        <p:spPr>
          <a:xfrm>
            <a:off x="7813100" y="1872721"/>
            <a:ext cx="3325159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모닝턴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퍼닌술라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C59EBFC-B14C-A124-B02E-98E5219794F5}"/>
              </a:ext>
            </a:extLst>
          </p:cNvPr>
          <p:cNvSpPr txBox="1"/>
          <p:nvPr/>
        </p:nvSpPr>
        <p:spPr>
          <a:xfrm>
            <a:off x="7836033" y="4852512"/>
            <a:ext cx="1881106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타즈메이니아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285572A9-B380-E7E2-975C-5C95F54E42ED}"/>
              </a:ext>
            </a:extLst>
          </p:cNvPr>
          <p:cNvSpPr txBox="1"/>
          <p:nvPr/>
        </p:nvSpPr>
        <p:spPr>
          <a:xfrm>
            <a:off x="7836032" y="5173944"/>
            <a:ext cx="3829397" cy="49988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톡쏘는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천연 산미와 진한 풍미의 섬세하고 드라이 한 와인 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142F6CBB-0999-5C14-9757-7747020AC7DE}"/>
              </a:ext>
            </a:extLst>
          </p:cNvPr>
          <p:cNvSpPr txBox="1"/>
          <p:nvPr/>
        </p:nvSpPr>
        <p:spPr>
          <a:xfrm>
            <a:off x="971011" y="1690688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애들레이드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힐즈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BD0FFDCF-DA0B-52F5-6DCC-D093B58B2D44}"/>
              </a:ext>
            </a:extLst>
          </p:cNvPr>
          <p:cNvSpPr txBox="1"/>
          <p:nvPr/>
        </p:nvSpPr>
        <p:spPr>
          <a:xfrm>
            <a:off x="962131" y="4890519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마가렛 리버</a:t>
            </a: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7D211CF1-5133-E370-A7BD-A8470FF07087}"/>
              </a:ext>
            </a:extLst>
          </p:cNvPr>
          <p:cNvSpPr txBox="1"/>
          <p:nvPr/>
        </p:nvSpPr>
        <p:spPr>
          <a:xfrm>
            <a:off x="951435" y="5217097"/>
            <a:ext cx="4006459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세계적인 수준의 숙성 잠재력이 높은 와인으로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완숙한 과일 풍미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깊이 있는 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상큼한 산미가 특징적인 와인 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00FF2C2E-CA8C-576A-627A-F35B9741B27C}"/>
              </a:ext>
            </a:extLst>
          </p:cNvPr>
          <p:cNvSpPr txBox="1"/>
          <p:nvPr/>
        </p:nvSpPr>
        <p:spPr>
          <a:xfrm>
            <a:off x="951435" y="2019053"/>
            <a:ext cx="3788345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우아한 질감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가벼운 스타일이지만 서늘한 기후의 최상급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샤르도네와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견주어도 손색이 없는 와인 </a:t>
            </a: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6A9EAE73-81A3-7BF3-DCD3-A4404538C24D}"/>
              </a:ext>
            </a:extLst>
          </p:cNvPr>
          <p:cNvSpPr txBox="1"/>
          <p:nvPr/>
        </p:nvSpPr>
        <p:spPr>
          <a:xfrm>
            <a:off x="7826830" y="3536433"/>
            <a:ext cx="1983376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야라 밸리 </a:t>
            </a: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9E03F129-5DEB-192A-7C64-1CCAC324B6FD}"/>
              </a:ext>
            </a:extLst>
          </p:cNvPr>
          <p:cNvSpPr txBox="1"/>
          <p:nvPr/>
        </p:nvSpPr>
        <p:spPr>
          <a:xfrm>
            <a:off x="7826830" y="3879273"/>
            <a:ext cx="3838600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우아하고 숙성 잠재력이 좋은 서늘한 기후 와인으로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산도가 높은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시트러스와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핵과일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풍미의 와인 </a:t>
            </a: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E688C2BE-A6D0-6C48-8CAC-334FB84DA5AD}"/>
              </a:ext>
            </a:extLst>
          </p:cNvPr>
          <p:cNvSpPr txBox="1"/>
          <p:nvPr/>
        </p:nvSpPr>
        <p:spPr>
          <a:xfrm>
            <a:off x="962132" y="3168556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헌터 밸리</a:t>
            </a: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635C3069-A1E2-28AC-CFF9-37CBF76B32D5}"/>
              </a:ext>
            </a:extLst>
          </p:cNvPr>
          <p:cNvSpPr txBox="1"/>
          <p:nvPr/>
        </p:nvSpPr>
        <p:spPr>
          <a:xfrm>
            <a:off x="971011" y="3499732"/>
            <a:ext cx="3399653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과거에는 따뜻한 기후 지역의 특성을 살려 오크 숙성한 풍만한 스타일로 생산했으나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우아하고 절제되면서도 풍부한 맛의 와인으로 진화 </a:t>
            </a:r>
          </a:p>
        </p:txBody>
      </p:sp>
      <p:pic>
        <p:nvPicPr>
          <p:cNvPr id="16" name="Picture Placeholder 8">
            <a:extLst>
              <a:ext uri="{FF2B5EF4-FFF2-40B4-BE49-F238E27FC236}">
                <a16:creationId xmlns:a16="http://schemas.microsoft.com/office/drawing/2014/main" id="{DA5FA859-C698-C6B5-E57B-647995451D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75422" y="33141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83ED6687-FCA5-30E9-73E6-CF531A8F445C}"/>
              </a:ext>
            </a:extLst>
          </p:cNvPr>
          <p:cNvSpPr txBox="1"/>
          <p:nvPr/>
        </p:nvSpPr>
        <p:spPr>
          <a:xfrm rot="16200000">
            <a:off x="3985515" y="408816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CHARDONNAY</a:t>
            </a:r>
            <a:endParaRPr lang="en-AU" sz="36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015861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519904" y="771057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6000" cap="all" dirty="0" err="1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피노</a:t>
            </a:r>
            <a:r>
              <a:rPr lang="ko-KR" altLang="en-US" sz="60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6000" cap="all" dirty="0" err="1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누아</a:t>
            </a:r>
            <a:endParaRPr lang="ko-KR" altLang="en-US" sz="6000" cap="all" dirty="0">
              <a:solidFill>
                <a:schemeClr val="accent4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914453">
              <a:lnSpc>
                <a:spcPct val="80000"/>
              </a:lnSpc>
              <a:defRPr/>
            </a:pPr>
            <a:endParaRPr lang="ko-KR" altLang="en-US" sz="6000" cap="all" dirty="0">
              <a:solidFill>
                <a:schemeClr val="accent4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519904" y="2665232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 커뮤니티에서 상대적으로 후발 주자였으나 지금은 꼭 필요한 품종으로 성장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재배하기 까다로운 품종 중 하나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 지역에서 최상급 와인 생산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다양한 클론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(clone)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을 사용하면서 품질과 복합적 풍미가 개선됨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endParaRPr lang="ko-KR" alt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519904" y="1609028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32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서늘한 기후의 매력</a:t>
            </a:r>
          </a:p>
          <a:p>
            <a:pPr defTabSz="914453">
              <a:lnSpc>
                <a:spcPct val="80000"/>
              </a:lnSpc>
              <a:defRPr/>
            </a:pPr>
            <a:endParaRPr lang="ko-KR" altLang="en-US" sz="3200" cap="all" dirty="0">
              <a:solidFill>
                <a:schemeClr val="accent5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1" name="Picture Placeholder 10" descr="A bunch of grapes on a vine&#10;&#10;Description automatically generated">
            <a:extLst>
              <a:ext uri="{FF2B5EF4-FFF2-40B4-BE49-F238E27FC236}">
                <a16:creationId xmlns:a16="http://schemas.microsoft.com/office/drawing/2014/main" id="{7F073793-9A10-6F88-8C4C-911C0FADF8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09" r="162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7549774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E6899F-3379-7695-55F9-E55DABF41224}"/>
              </a:ext>
            </a:extLst>
          </p:cNvPr>
          <p:cNvCxnSpPr>
            <a:cxnSpLocks/>
          </p:cNvCxnSpPr>
          <p:nvPr/>
        </p:nvCxnSpPr>
        <p:spPr>
          <a:xfrm>
            <a:off x="1861109" y="3900675"/>
            <a:ext cx="383982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AF2F898-5434-197F-F110-C30A1CE08BCD}"/>
              </a:ext>
            </a:extLst>
          </p:cNvPr>
          <p:cNvCxnSpPr>
            <a:cxnSpLocks/>
          </p:cNvCxnSpPr>
          <p:nvPr/>
        </p:nvCxnSpPr>
        <p:spPr>
          <a:xfrm>
            <a:off x="6384022" y="2553096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405C4D6-3BC3-4C5D-D635-26753D81841F}"/>
              </a:ext>
            </a:extLst>
          </p:cNvPr>
          <p:cNvCxnSpPr>
            <a:cxnSpLocks/>
          </p:cNvCxnSpPr>
          <p:nvPr/>
        </p:nvCxnSpPr>
        <p:spPr>
          <a:xfrm>
            <a:off x="4513277" y="3014491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3F6570B-3E23-9CDC-48CE-EC1B4CD8B7A2}"/>
              </a:ext>
            </a:extLst>
          </p:cNvPr>
          <p:cNvSpPr/>
          <p:nvPr/>
        </p:nvSpPr>
        <p:spPr>
          <a:xfrm>
            <a:off x="7431657" y="1493240"/>
            <a:ext cx="2183626" cy="21836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chemeClr val="accent4"/>
                </a:solidFill>
              </a:rPr>
              <a:t>스타일 및 특징 </a:t>
            </a:r>
            <a:br>
              <a:rPr lang="ko-KR" altLang="en-US" sz="4400" dirty="0">
                <a:solidFill>
                  <a:schemeClr val="accent4"/>
                </a:solidFill>
              </a:rPr>
            </a:br>
            <a:endParaRPr lang="en-US" sz="4400" dirty="0">
              <a:solidFill>
                <a:schemeClr val="accent4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CBE4B37C-5FB7-3028-637B-1DFCB640B932}"/>
              </a:ext>
            </a:extLst>
          </p:cNvPr>
          <p:cNvSpPr txBox="1"/>
          <p:nvPr/>
        </p:nvSpPr>
        <p:spPr>
          <a:xfrm>
            <a:off x="8272900" y="4886130"/>
            <a:ext cx="1856334" cy="7668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체리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딸기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라즈베리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E74EA04C-8582-B99D-EE6C-D2077712CEE7}"/>
              </a:ext>
            </a:extLst>
          </p:cNvPr>
          <p:cNvSpPr txBox="1"/>
          <p:nvPr/>
        </p:nvSpPr>
        <p:spPr>
          <a:xfrm>
            <a:off x="7629681" y="2104771"/>
            <a:ext cx="1857818" cy="123623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lnSpc>
                <a:spcPct val="99000"/>
              </a:lnSpc>
              <a:buClr>
                <a:srgbClr val="F40000"/>
              </a:buClr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미묘하면서도 세련된 풍미가 특징인 프리미엄 와인 </a:t>
            </a:r>
          </a:p>
          <a:p>
            <a:pPr algn="ctr">
              <a:lnSpc>
                <a:spcPct val="99000"/>
              </a:lnSpc>
              <a:buClr>
                <a:srgbClr val="F40000"/>
              </a:buClr>
            </a:pPr>
            <a:endParaRPr lang="ko-KR" alt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442AEB22-1603-7312-8CE9-BDDFB37C08C9}"/>
              </a:ext>
            </a:extLst>
          </p:cNvPr>
          <p:cNvSpPr txBox="1"/>
          <p:nvPr/>
        </p:nvSpPr>
        <p:spPr>
          <a:xfrm>
            <a:off x="892501" y="4510057"/>
            <a:ext cx="1936268" cy="216110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11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영한  스타일</a:t>
            </a:r>
            <a:endParaRPr lang="en-AU" altLang="ko-KR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11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체리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레드 베리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허브 풍미 와인으로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실크나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사틴과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같이 질감이 부드러운 와인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11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11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5972B3A5-744F-8D93-ECE2-472F97B2FE83}"/>
              </a:ext>
            </a:extLst>
          </p:cNvPr>
          <p:cNvSpPr txBox="1"/>
          <p:nvPr/>
        </p:nvSpPr>
        <p:spPr>
          <a:xfrm>
            <a:off x="2393291" y="2366967"/>
            <a:ext cx="1877412" cy="1170064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120000"/>
              </a:lnSpc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라이트에서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b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</a:b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바디까지 타고난 절제된 풍미 와인 </a:t>
            </a:r>
          </a:p>
          <a:p>
            <a:pPr algn="ctr">
              <a:lnSpc>
                <a:spcPct val="12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8CD1B379-FC83-EE8F-B561-86945E280751}"/>
              </a:ext>
            </a:extLst>
          </p:cNvPr>
          <p:cNvSpPr txBox="1"/>
          <p:nvPr/>
        </p:nvSpPr>
        <p:spPr>
          <a:xfrm>
            <a:off x="3251006" y="4512600"/>
            <a:ext cx="1936268" cy="161941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11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숙성된 스타일 </a:t>
            </a:r>
          </a:p>
          <a:p>
            <a:pPr algn="ctr">
              <a:lnSpc>
                <a:spcPct val="11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흙 또는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숲 바닥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(forest floor)’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짭쪼름한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풍미로 발전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11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A481D1-CE55-7F45-5152-69C8170030DA}"/>
              </a:ext>
            </a:extLst>
          </p:cNvPr>
          <p:cNvCxnSpPr>
            <a:cxnSpLocks/>
          </p:cNvCxnSpPr>
          <p:nvPr/>
        </p:nvCxnSpPr>
        <p:spPr>
          <a:xfrm flipV="1">
            <a:off x="1861109" y="3890238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Placeholder 8">
            <a:extLst>
              <a:ext uri="{FF2B5EF4-FFF2-40B4-BE49-F238E27FC236}">
                <a16:creationId xmlns:a16="http://schemas.microsoft.com/office/drawing/2014/main" id="{0C9D700B-EAEF-1D1D-6696-A0D3C5ACE5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187274" y="474127"/>
            <a:ext cx="2114328" cy="6400800"/>
          </a:xfrm>
          <a:prstGeom prst="rect">
            <a:avLst/>
          </a:prstGeom>
        </p:spPr>
      </p:pic>
      <p:sp>
        <p:nvSpPr>
          <p:cNvPr id="16" name="object 10">
            <a:extLst>
              <a:ext uri="{FF2B5EF4-FFF2-40B4-BE49-F238E27FC236}">
                <a16:creationId xmlns:a16="http://schemas.microsoft.com/office/drawing/2014/main" id="{ABB4ECEC-DEC5-E73D-4F99-14DF61CCA3BE}"/>
              </a:ext>
            </a:extLst>
          </p:cNvPr>
          <p:cNvSpPr txBox="1"/>
          <p:nvPr/>
        </p:nvSpPr>
        <p:spPr>
          <a:xfrm rot="16200000">
            <a:off x="3985515" y="403841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PINOT NOIR</a:t>
            </a:r>
            <a:endParaRPr lang="en-AU" sz="44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2B350F-FD36-2A08-ECC5-A59B361EA6F0}"/>
              </a:ext>
            </a:extLst>
          </p:cNvPr>
          <p:cNvCxnSpPr>
            <a:cxnSpLocks/>
          </p:cNvCxnSpPr>
          <p:nvPr/>
        </p:nvCxnSpPr>
        <p:spPr>
          <a:xfrm>
            <a:off x="6753138" y="4709067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ject 58">
            <a:extLst>
              <a:ext uri="{FF2B5EF4-FFF2-40B4-BE49-F238E27FC236}">
                <a16:creationId xmlns:a16="http://schemas.microsoft.com/office/drawing/2014/main" id="{F067EA68-3CB7-8717-FF6D-580F6BC9774D}"/>
              </a:ext>
            </a:extLst>
          </p:cNvPr>
          <p:cNvSpPr txBox="1"/>
          <p:nvPr/>
        </p:nvSpPr>
        <p:spPr>
          <a:xfrm>
            <a:off x="8272900" y="4560571"/>
            <a:ext cx="3246242" cy="26353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일반적인 풍미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45F0676-E377-B27F-E5A0-D20576902A34}"/>
              </a:ext>
            </a:extLst>
          </p:cNvPr>
          <p:cNvCxnSpPr>
            <a:cxnSpLocks/>
          </p:cNvCxnSpPr>
          <p:nvPr/>
        </p:nvCxnSpPr>
        <p:spPr>
          <a:xfrm flipV="1">
            <a:off x="4168081" y="3890238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559167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4E2DC78-25B7-00F4-41D6-4333A3CEB550}"/>
              </a:ext>
            </a:extLst>
          </p:cNvPr>
          <p:cNvCxnSpPr>
            <a:cxnSpLocks/>
          </p:cNvCxnSpPr>
          <p:nvPr/>
        </p:nvCxnSpPr>
        <p:spPr>
          <a:xfrm>
            <a:off x="4943564" y="2632505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5685AE-59BC-0DCC-76B3-F7C1FF1FBA95}"/>
              </a:ext>
            </a:extLst>
          </p:cNvPr>
          <p:cNvCxnSpPr>
            <a:cxnSpLocks/>
          </p:cNvCxnSpPr>
          <p:nvPr/>
        </p:nvCxnSpPr>
        <p:spPr>
          <a:xfrm>
            <a:off x="4943564" y="4073954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5400" dirty="0"/>
              <a:t>주요산지</a:t>
            </a:r>
            <a:br>
              <a:rPr lang="ko-KR" altLang="en-US" sz="5400" dirty="0"/>
            </a:br>
            <a:endParaRPr lang="ko-KR" altLang="en-US" sz="5400" dirty="0"/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61D039B5-3682-0799-14FC-41012C460519}"/>
              </a:ext>
            </a:extLst>
          </p:cNvPr>
          <p:cNvSpPr txBox="1"/>
          <p:nvPr/>
        </p:nvSpPr>
        <p:spPr>
          <a:xfrm>
            <a:off x="7727865" y="2223733"/>
            <a:ext cx="3540032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서늘한 기후 조건 덕에 고품질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피노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누아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생산에 이상적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일반적으로  섬세한 체리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딸기 풍미의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라이트에서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바디 와인 생산 </a:t>
            </a:r>
          </a:p>
          <a:p>
            <a:pPr>
              <a:lnSpc>
                <a:spcPct val="98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24AA21CD-F4B6-3002-841D-1346377A0ABD}"/>
              </a:ext>
            </a:extLst>
          </p:cNvPr>
          <p:cNvSpPr txBox="1"/>
          <p:nvPr/>
        </p:nvSpPr>
        <p:spPr>
          <a:xfrm>
            <a:off x="899614" y="3563814"/>
            <a:ext cx="3588728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모닝턴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퍼닌술라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>
              <a:lnSpc>
                <a:spcPct val="90000"/>
              </a:lnSpc>
              <a:buClr>
                <a:srgbClr val="F40000"/>
              </a:buClr>
            </a:pPr>
            <a:endParaRPr lang="ko-KR" alt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4C28F6FA-5C3B-F5D9-0B73-1191217C21DE}"/>
              </a:ext>
            </a:extLst>
          </p:cNvPr>
          <p:cNvSpPr txBox="1"/>
          <p:nvPr/>
        </p:nvSpPr>
        <p:spPr>
          <a:xfrm>
            <a:off x="899615" y="1942707"/>
            <a:ext cx="2096301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애들레이드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힐즈</a:t>
            </a:r>
            <a:endParaRPr lang="ko-KR" alt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>
              <a:lnSpc>
                <a:spcPct val="90000"/>
              </a:lnSpc>
              <a:buClr>
                <a:srgbClr val="F40000"/>
              </a:buClr>
            </a:pPr>
            <a:endParaRPr lang="ko-KR" alt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BA7436F5-E5FD-DB1C-80E0-AF5B3D9749E4}"/>
              </a:ext>
            </a:extLst>
          </p:cNvPr>
          <p:cNvSpPr txBox="1"/>
          <p:nvPr/>
        </p:nvSpPr>
        <p:spPr>
          <a:xfrm>
            <a:off x="7727865" y="1900689"/>
            <a:ext cx="1324696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타즈매니아</a:t>
            </a:r>
            <a:endParaRPr lang="ko-KR" alt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>
              <a:lnSpc>
                <a:spcPct val="90000"/>
              </a:lnSpc>
              <a:buClr>
                <a:srgbClr val="F40000"/>
              </a:buClr>
            </a:pPr>
            <a:endParaRPr lang="ko-KR" alt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DBA22F3-84D9-ECD6-B820-BDD4AB86EEDC}"/>
              </a:ext>
            </a:extLst>
          </p:cNvPr>
          <p:cNvSpPr txBox="1"/>
          <p:nvPr/>
        </p:nvSpPr>
        <p:spPr>
          <a:xfrm>
            <a:off x="867310" y="3876892"/>
            <a:ext cx="3653336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서늘한 해안가 산지로 딸기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체리 풍미를 산도가 잘 받쳐주는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바디 와인 생산</a:t>
            </a:r>
          </a:p>
          <a:p>
            <a:pPr>
              <a:lnSpc>
                <a:spcPct val="98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5D138773-D730-9B5C-9182-B6231AAC13B4}"/>
              </a:ext>
            </a:extLst>
          </p:cNvPr>
          <p:cNvSpPr txBox="1"/>
          <p:nvPr/>
        </p:nvSpPr>
        <p:spPr>
          <a:xfrm>
            <a:off x="899614" y="2237575"/>
            <a:ext cx="3798451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높은 고도와 서늘한 기후 조건이  풍부하고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완숙된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체리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베리 풍미를 지닌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바디 와인 생산</a:t>
            </a:r>
          </a:p>
          <a:p>
            <a:pPr>
              <a:lnSpc>
                <a:spcPct val="98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8D263572-1DD6-B844-C7D4-65C1E4245D92}"/>
              </a:ext>
            </a:extLst>
          </p:cNvPr>
          <p:cNvSpPr txBox="1"/>
          <p:nvPr/>
        </p:nvSpPr>
        <p:spPr>
          <a:xfrm>
            <a:off x="7727865" y="3802726"/>
            <a:ext cx="2096301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야라 밸리</a:t>
            </a:r>
          </a:p>
          <a:p>
            <a:pPr>
              <a:lnSpc>
                <a:spcPct val="90000"/>
              </a:lnSpc>
              <a:buClr>
                <a:srgbClr val="F40000"/>
              </a:buClr>
            </a:pPr>
            <a:endParaRPr lang="ko-KR" alt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54A9DA84-6623-6A4B-8C3F-5880C7D47E3B}"/>
              </a:ext>
            </a:extLst>
          </p:cNvPr>
          <p:cNvSpPr txBox="1"/>
          <p:nvPr/>
        </p:nvSpPr>
        <p:spPr>
          <a:xfrm>
            <a:off x="7727864" y="4062722"/>
            <a:ext cx="3874109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고도와 포도밭의 방향에 따라 다양한 스타일로 생산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보통 체리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딸기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자두 풍미의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라이트에서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바디 와인 생산 </a:t>
            </a:r>
          </a:p>
          <a:p>
            <a:pPr>
              <a:lnSpc>
                <a:spcPct val="98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3B73C61F-AC13-7586-3262-774F1DB070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187274" y="474127"/>
            <a:ext cx="2114328" cy="6400800"/>
          </a:xfrm>
          <a:prstGeom prst="rect">
            <a:avLst/>
          </a:prstGeom>
        </p:spPr>
      </p:pic>
      <p:sp>
        <p:nvSpPr>
          <p:cNvPr id="13" name="object 10">
            <a:extLst>
              <a:ext uri="{FF2B5EF4-FFF2-40B4-BE49-F238E27FC236}">
                <a16:creationId xmlns:a16="http://schemas.microsoft.com/office/drawing/2014/main" id="{D3524000-460B-67AA-014D-34D79392D70D}"/>
              </a:ext>
            </a:extLst>
          </p:cNvPr>
          <p:cNvSpPr txBox="1"/>
          <p:nvPr/>
        </p:nvSpPr>
        <p:spPr>
          <a:xfrm rot="16200000">
            <a:off x="3985515" y="403841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PINOT NOIR</a:t>
            </a:r>
            <a:endParaRPr lang="en-AU" sz="44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312649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1480874" y="3506316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20175" y="1568901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32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전통 품종의 재탄생 </a:t>
            </a:r>
          </a:p>
          <a:p>
            <a:pPr defTabSz="914453">
              <a:lnSpc>
                <a:spcPct val="80000"/>
              </a:lnSpc>
              <a:defRPr/>
            </a:pPr>
            <a:endParaRPr lang="ko-KR" altLang="en-US" sz="3200" cap="all" dirty="0">
              <a:solidFill>
                <a:schemeClr val="accent5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3" name="Picture Placeholder 12" descr="A bunch of grapes on a vine&#10;&#10;Description automatically generated">
            <a:extLst>
              <a:ext uri="{FF2B5EF4-FFF2-40B4-BE49-F238E27FC236}">
                <a16:creationId xmlns:a16="http://schemas.microsoft.com/office/drawing/2014/main" id="{9F159C8C-3DD5-37E8-60E1-06B1F73046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7E7D677-0764-ACA2-00D9-D00CF6F8B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5402508" cy="768868"/>
          </a:xfrm>
        </p:spPr>
        <p:txBody>
          <a:bodyPr/>
          <a:lstStyle/>
          <a:p>
            <a:r>
              <a:rPr lang="ko-KR" altLang="en-US" sz="5400" dirty="0" err="1">
                <a:solidFill>
                  <a:schemeClr val="accent4"/>
                </a:solidFill>
              </a:rPr>
              <a:t>그르나슈</a:t>
            </a:r>
            <a:endParaRPr lang="en-US" sz="5400" dirty="0">
              <a:solidFill>
                <a:schemeClr val="accent4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C2C95B-6AD6-C3BE-E379-81A2090077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175" y="2476502"/>
            <a:ext cx="4732001" cy="3244409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</a:rPr>
              <a:t>호주에서 초기에 재배된 품종 중 하나 </a:t>
            </a:r>
          </a:p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</a:rPr>
              <a:t>세계에서 가장 오래된 </a:t>
            </a:r>
            <a:r>
              <a:rPr lang="ko-KR" altLang="en-US" sz="1600" dirty="0" err="1">
                <a:solidFill>
                  <a:schemeClr val="bg1"/>
                </a:solidFill>
              </a:rPr>
              <a:t>그르나슈</a:t>
            </a:r>
            <a:r>
              <a:rPr lang="ko-KR" altLang="en-US" sz="1600" dirty="0">
                <a:solidFill>
                  <a:schemeClr val="bg1"/>
                </a:solidFill>
              </a:rPr>
              <a:t> 나무가 호주에 생존 </a:t>
            </a:r>
          </a:p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</a:rPr>
              <a:t>초창기에 홀대 받은 품종  </a:t>
            </a:r>
          </a:p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</a:rPr>
              <a:t>오늘날 와인메이커들이 놀라운 잠재력을 인식하면서 다시 부활</a:t>
            </a:r>
          </a:p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851332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031B7C-F261-3814-A42E-956330115537}"/>
              </a:ext>
            </a:extLst>
          </p:cNvPr>
          <p:cNvCxnSpPr>
            <a:cxnSpLocks/>
          </p:cNvCxnSpPr>
          <p:nvPr/>
        </p:nvCxnSpPr>
        <p:spPr>
          <a:xfrm>
            <a:off x="6283354" y="3291905"/>
            <a:ext cx="11241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AFF53F5-9609-3F97-4363-024B4803D8FF}"/>
              </a:ext>
            </a:extLst>
          </p:cNvPr>
          <p:cNvCxnSpPr>
            <a:cxnSpLocks/>
          </p:cNvCxnSpPr>
          <p:nvPr/>
        </p:nvCxnSpPr>
        <p:spPr>
          <a:xfrm>
            <a:off x="6283354" y="5087149"/>
            <a:ext cx="11241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60DFE35-271B-1834-98E1-2074BE7F1DEA}"/>
              </a:ext>
            </a:extLst>
          </p:cNvPr>
          <p:cNvCxnSpPr>
            <a:cxnSpLocks/>
          </p:cNvCxnSpPr>
          <p:nvPr/>
        </p:nvCxnSpPr>
        <p:spPr>
          <a:xfrm>
            <a:off x="2510448" y="4889590"/>
            <a:ext cx="3485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77" y="584487"/>
            <a:ext cx="5770977" cy="1325562"/>
          </a:xfrm>
        </p:spPr>
        <p:txBody>
          <a:bodyPr/>
          <a:lstStyle/>
          <a:p>
            <a:r>
              <a:rPr lang="ko-KR" altLang="en-US" sz="4400" dirty="0">
                <a:solidFill>
                  <a:schemeClr val="accent4"/>
                </a:solidFill>
              </a:rPr>
              <a:t>스타일 및 특징 </a:t>
            </a:r>
            <a:br>
              <a:rPr lang="ko-KR" altLang="en-US" sz="4400" dirty="0">
                <a:solidFill>
                  <a:schemeClr val="accent4"/>
                </a:solidFill>
              </a:rPr>
            </a:br>
            <a:endParaRPr lang="en-US" sz="4400" dirty="0">
              <a:solidFill>
                <a:schemeClr val="accent4"/>
              </a:solidFill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0574801-844C-B739-DDAD-5772BACF8B62}"/>
              </a:ext>
            </a:extLst>
          </p:cNvPr>
          <p:cNvSpPr txBox="1"/>
          <p:nvPr/>
        </p:nvSpPr>
        <p:spPr>
          <a:xfrm>
            <a:off x="3203179" y="5590321"/>
            <a:ext cx="1324141" cy="102092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체리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베리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향신료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2B4707A3-8D47-92B0-139A-8F1BB933B402}"/>
              </a:ext>
            </a:extLst>
          </p:cNvPr>
          <p:cNvSpPr txBox="1"/>
          <p:nvPr/>
        </p:nvSpPr>
        <p:spPr>
          <a:xfrm>
            <a:off x="512377" y="1770352"/>
            <a:ext cx="4014943" cy="218405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일반적으로 미디움에서 풀 바디</a:t>
            </a: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향이 풍부하고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우아하며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음식과 잘 어울리는 와인 </a:t>
            </a: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단일품종 와인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로제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주정 강화 와인 등 다양한 방식으로 활용 </a:t>
            </a: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9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AA4951C-8201-C66C-4634-13F198D8251E}"/>
              </a:ext>
            </a:extLst>
          </p:cNvPr>
          <p:cNvSpPr txBox="1"/>
          <p:nvPr/>
        </p:nvSpPr>
        <p:spPr>
          <a:xfrm>
            <a:off x="7621160" y="1326492"/>
            <a:ext cx="4144096" cy="6656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40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주요산지</a:t>
            </a:r>
          </a:p>
          <a:p>
            <a:endParaRPr lang="ko-KR" altLang="en-US" sz="40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D2E14B3A-7305-E099-9271-02EDB6965F9C}"/>
              </a:ext>
            </a:extLst>
          </p:cNvPr>
          <p:cNvSpPr txBox="1"/>
          <p:nvPr/>
        </p:nvSpPr>
        <p:spPr>
          <a:xfrm>
            <a:off x="7643720" y="2360141"/>
            <a:ext cx="2096301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바로사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</a:t>
            </a:r>
          </a:p>
          <a:p>
            <a:pPr>
              <a:lnSpc>
                <a:spcPct val="90000"/>
              </a:lnSpc>
              <a:buClr>
                <a:srgbClr val="F40000"/>
              </a:buClr>
            </a:pPr>
            <a:endParaRPr lang="ko-KR" alt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A9EB16C6-F409-8126-0820-B3B2FD7D33E3}"/>
              </a:ext>
            </a:extLst>
          </p:cNvPr>
          <p:cNvSpPr txBox="1"/>
          <p:nvPr/>
        </p:nvSpPr>
        <p:spPr>
          <a:xfrm>
            <a:off x="7636956" y="2729580"/>
            <a:ext cx="4023741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따뜻한 기후이지만 밤 기온이 낮은 지역으로 풍부한 질감에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붉은 과일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흙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백후추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풍미의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풀 바디 와인 생산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GSM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블렌딩은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보통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올드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바인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그르나슈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활용</a:t>
            </a:r>
          </a:p>
          <a:p>
            <a:pPr>
              <a:lnSpc>
                <a:spcPct val="98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D16B635A-B385-614E-B304-6E2A9DBABDBA}"/>
              </a:ext>
            </a:extLst>
          </p:cNvPr>
          <p:cNvSpPr txBox="1"/>
          <p:nvPr/>
        </p:nvSpPr>
        <p:spPr>
          <a:xfrm>
            <a:off x="7653720" y="4398959"/>
            <a:ext cx="2096301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맥라렌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베일</a:t>
            </a:r>
          </a:p>
          <a:p>
            <a:pPr>
              <a:lnSpc>
                <a:spcPct val="90000"/>
              </a:lnSpc>
              <a:buClr>
                <a:srgbClr val="F40000"/>
              </a:buClr>
            </a:pPr>
            <a:endParaRPr lang="ko-KR" altLang="en-US" sz="1600" b="1" dirty="0" err="1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C9338B5F-FA60-B623-6EE4-A902FC605127}"/>
              </a:ext>
            </a:extLst>
          </p:cNvPr>
          <p:cNvSpPr txBox="1"/>
          <p:nvPr/>
        </p:nvSpPr>
        <p:spPr>
          <a:xfrm>
            <a:off x="7653720" y="4762434"/>
            <a:ext cx="3737533" cy="146501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풍부한 질감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향신료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잘 익고 풍부한 과즙 풍미의 미디움에서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풀 바디 와인 생산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GSM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블렌딩의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경우 입 안에서 풍부한 과즙이 느껴지고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탄닌이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부드러우며 여운이 긴 풀 바디 와인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>
              <a:lnSpc>
                <a:spcPct val="98000"/>
              </a:lnSpc>
              <a:buClr>
                <a:srgbClr val="F40000"/>
              </a:buClr>
            </a:pPr>
            <a:endParaRPr lang="en-US" altLang="ko-KR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15" name="Picture Placeholder 8">
            <a:extLst>
              <a:ext uri="{FF2B5EF4-FFF2-40B4-BE49-F238E27FC236}">
                <a16:creationId xmlns:a16="http://schemas.microsoft.com/office/drawing/2014/main" id="{0CF2D743-2E58-4DEE-49D0-4F8DB483A0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187274" y="474127"/>
            <a:ext cx="2114328" cy="6400800"/>
          </a:xfrm>
          <a:prstGeom prst="rect">
            <a:avLst/>
          </a:prstGeom>
        </p:spPr>
      </p:pic>
      <p:sp>
        <p:nvSpPr>
          <p:cNvPr id="16" name="object 10">
            <a:extLst>
              <a:ext uri="{FF2B5EF4-FFF2-40B4-BE49-F238E27FC236}">
                <a16:creationId xmlns:a16="http://schemas.microsoft.com/office/drawing/2014/main" id="{140B1E9C-2F21-1926-D801-DD8B4A781607}"/>
              </a:ext>
            </a:extLst>
          </p:cNvPr>
          <p:cNvSpPr txBox="1"/>
          <p:nvPr/>
        </p:nvSpPr>
        <p:spPr>
          <a:xfrm rot="16200000">
            <a:off x="3985515" y="403841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GRENACHE</a:t>
            </a:r>
            <a:endParaRPr lang="en-AU" sz="44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934502E-4272-96DB-9FE5-7DF0D63B44DB}"/>
              </a:ext>
            </a:extLst>
          </p:cNvPr>
          <p:cNvSpPr/>
          <p:nvPr/>
        </p:nvSpPr>
        <p:spPr>
          <a:xfrm>
            <a:off x="440946" y="3613876"/>
            <a:ext cx="2377338" cy="23773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86B35A0B-2E60-AAAF-E35F-603079136806}"/>
              </a:ext>
            </a:extLst>
          </p:cNvPr>
          <p:cNvSpPr txBox="1"/>
          <p:nvPr/>
        </p:nvSpPr>
        <p:spPr>
          <a:xfrm>
            <a:off x="3170402" y="5272287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일반적인 풍미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1D40BC85-A500-418F-D512-AB8E557B9D26}"/>
              </a:ext>
            </a:extLst>
          </p:cNvPr>
          <p:cNvSpPr txBox="1"/>
          <p:nvPr/>
        </p:nvSpPr>
        <p:spPr>
          <a:xfrm>
            <a:off x="675165" y="4367361"/>
            <a:ext cx="1835283" cy="87036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lnSpc>
                <a:spcPct val="99000"/>
              </a:lnSpc>
              <a:buClr>
                <a:srgbClr val="F40000"/>
              </a:buClr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풍부하고 강렬한 풍미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부터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가볍고 밝은 스타일까지 다양 </a:t>
            </a:r>
          </a:p>
          <a:p>
            <a:pPr algn="ctr">
              <a:lnSpc>
                <a:spcPct val="99000"/>
              </a:lnSpc>
              <a:buClr>
                <a:srgbClr val="F40000"/>
              </a:buClr>
            </a:pPr>
            <a:endParaRPr lang="ko-KR" alt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25939791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767112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endParaRPr lang="en-AU" sz="60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20175" y="2674713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와인의 상징적인 품종으로 가장 잘 알려진 수출 품종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거의 모든 지역에서 재배되며 전체 와인 생산 중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¼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차지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편하게 마시는 저가 레드 와인 스타일부터 숙성 잠재력이 있는 전통 스타일까지 다양한 스타일로 생산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호주는 전세계에서 가장 오래된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포도나무에서 지속적으로 와인을 생산하는 국가 중 하나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endParaRPr lang="ko-KR" alt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20175" y="1548384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28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와인의 전설 </a:t>
            </a:r>
          </a:p>
          <a:p>
            <a:pPr defTabSz="914453">
              <a:lnSpc>
                <a:spcPct val="80000"/>
              </a:lnSpc>
              <a:defRPr/>
            </a:pPr>
            <a:endParaRPr lang="ko-KR" altLang="en-US" sz="2800" cap="all" dirty="0">
              <a:solidFill>
                <a:schemeClr val="accent4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1" name="Picture Placeholder 10" descr="A close-up of a vine&#10;&#10;Description automatically generated">
            <a:extLst>
              <a:ext uri="{FF2B5EF4-FFF2-40B4-BE49-F238E27FC236}">
                <a16:creationId xmlns:a16="http://schemas.microsoft.com/office/drawing/2014/main" id="{D0546B73-EB92-086C-1138-E1ECBE36CA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>
          <a:xfrm>
            <a:off x="6022683" y="388842"/>
            <a:ext cx="6169315" cy="6083199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BEFBB73-47D4-EE09-AA73-417E9F538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5402508" cy="529623"/>
          </a:xfrm>
        </p:spPr>
        <p:txBody>
          <a:bodyPr/>
          <a:lstStyle/>
          <a:p>
            <a:r>
              <a:rPr lang="ko-KR" altLang="en-US" sz="5400" cap="all" dirty="0" err="1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쉬라즈</a:t>
            </a:r>
            <a:endParaRPr lang="en-U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802481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C4117AD-48BD-E46D-CBA3-94425FE6BD70}"/>
              </a:ext>
            </a:extLst>
          </p:cNvPr>
          <p:cNvCxnSpPr>
            <a:cxnSpLocks/>
          </p:cNvCxnSpPr>
          <p:nvPr/>
        </p:nvCxnSpPr>
        <p:spPr>
          <a:xfrm flipV="1">
            <a:off x="1610686" y="2189330"/>
            <a:ext cx="4485314" cy="554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709960-2299-8557-5E50-34F3C148A6BE}"/>
              </a:ext>
            </a:extLst>
          </p:cNvPr>
          <p:cNvCxnSpPr>
            <a:cxnSpLocks/>
          </p:cNvCxnSpPr>
          <p:nvPr/>
        </p:nvCxnSpPr>
        <p:spPr>
          <a:xfrm flipV="1">
            <a:off x="1610686" y="4211076"/>
            <a:ext cx="4485314" cy="554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03AE03-1A12-4687-A730-9E7C760A6434}"/>
              </a:ext>
            </a:extLst>
          </p:cNvPr>
          <p:cNvCxnSpPr>
            <a:cxnSpLocks/>
          </p:cNvCxnSpPr>
          <p:nvPr/>
        </p:nvCxnSpPr>
        <p:spPr>
          <a:xfrm>
            <a:off x="6853806" y="4566977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E6C28E18-5079-4104-40AC-DFCBDAF7EE0E}"/>
              </a:ext>
            </a:extLst>
          </p:cNvPr>
          <p:cNvSpPr/>
          <p:nvPr/>
        </p:nvSpPr>
        <p:spPr>
          <a:xfrm>
            <a:off x="7735055" y="1333129"/>
            <a:ext cx="2256385" cy="22563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/>
              <a:t>스타일 및 특징 </a:t>
            </a:r>
            <a:br>
              <a:rPr lang="ko-KR" altLang="en-US" sz="4400" dirty="0"/>
            </a:br>
            <a:endParaRPr lang="en-US" sz="4400" dirty="0"/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9F15D272-30DD-0CF9-9E3C-4AA951F9CA6D}"/>
              </a:ext>
            </a:extLst>
          </p:cNvPr>
          <p:cNvSpPr txBox="1"/>
          <p:nvPr/>
        </p:nvSpPr>
        <p:spPr>
          <a:xfrm>
            <a:off x="7902449" y="5084939"/>
            <a:ext cx="1509381" cy="102092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다크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체리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자두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초콜렛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6597F8C-DD41-690E-E6B9-4492E633930F}"/>
              </a:ext>
            </a:extLst>
          </p:cNvPr>
          <p:cNvSpPr txBox="1"/>
          <p:nvPr/>
        </p:nvSpPr>
        <p:spPr>
          <a:xfrm>
            <a:off x="7902449" y="1956757"/>
            <a:ext cx="1921599" cy="108363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lnSpc>
                <a:spcPct val="99000"/>
              </a:lnSpc>
              <a:buClr>
                <a:srgbClr val="F40000"/>
              </a:buClr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이상적인 </a:t>
            </a:r>
            <a:r>
              <a:rPr lang="ko-KR" altLang="en-US" sz="1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블렌딩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파트너 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– </a:t>
            </a: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GSM, </a:t>
            </a:r>
            <a:r>
              <a:rPr lang="ko-KR" altLang="en-US" sz="1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쉬라즈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 </a:t>
            </a:r>
            <a:r>
              <a:rPr lang="ko-KR" altLang="en-US" sz="1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카베르네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쉬라즈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비오니에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algn="ctr">
              <a:lnSpc>
                <a:spcPct val="99000"/>
              </a:lnSpc>
              <a:buClr>
                <a:srgbClr val="F40000"/>
              </a:buClr>
            </a:pPr>
            <a:endParaRPr lang="ko-KR" alt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95462CAC-4F4C-9454-6DD0-3DBF644A8E50}"/>
              </a:ext>
            </a:extLst>
          </p:cNvPr>
          <p:cNvSpPr txBox="1"/>
          <p:nvPr/>
        </p:nvSpPr>
        <p:spPr>
          <a:xfrm>
            <a:off x="545953" y="4771262"/>
            <a:ext cx="2022480" cy="13469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영한  스타일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질감이 풍부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;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풍부하고 진한 잘 익은 과일 풍미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88C392EF-A519-565E-CFDF-A48D96268C04}"/>
              </a:ext>
            </a:extLst>
          </p:cNvPr>
          <p:cNvSpPr txBox="1"/>
          <p:nvPr/>
        </p:nvSpPr>
        <p:spPr>
          <a:xfrm>
            <a:off x="3111033" y="4854020"/>
            <a:ext cx="1780021" cy="15685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숙성된 스타일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부드러운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탄닌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;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매끈한 풍미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향신료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감초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흙 풍미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976B3C93-E72A-1708-A30E-BA6AD360220F}"/>
              </a:ext>
            </a:extLst>
          </p:cNvPr>
          <p:cNvSpPr txBox="1"/>
          <p:nvPr/>
        </p:nvSpPr>
        <p:spPr>
          <a:xfrm>
            <a:off x="9771262" y="5098403"/>
            <a:ext cx="1450576" cy="7539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잘 익은 붉은 과일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E44DEB32-C198-0CFC-E5D5-7ED4B94702EB}"/>
              </a:ext>
            </a:extLst>
          </p:cNvPr>
          <p:cNvSpPr txBox="1"/>
          <p:nvPr/>
        </p:nvSpPr>
        <p:spPr>
          <a:xfrm>
            <a:off x="592183" y="2741223"/>
            <a:ext cx="2022480" cy="15685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따뜻한 기후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뚜렷한 풍미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풍부한 과즙에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진한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과일잼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풍미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잘 익은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탄닌과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아주 매끄러운 질감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2DDDFC13-EE66-B633-AFD7-684A1EA49DD1}"/>
              </a:ext>
            </a:extLst>
          </p:cNvPr>
          <p:cNvSpPr txBox="1"/>
          <p:nvPr/>
        </p:nvSpPr>
        <p:spPr>
          <a:xfrm>
            <a:off x="7902449" y="4825446"/>
            <a:ext cx="2094227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따뜻한 기후</a:t>
            </a:r>
          </a:p>
          <a:p>
            <a:pPr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41FE382-59A1-2019-1B91-991EB6ED183C}"/>
              </a:ext>
            </a:extLst>
          </p:cNvPr>
          <p:cNvSpPr txBox="1"/>
          <p:nvPr/>
        </p:nvSpPr>
        <p:spPr>
          <a:xfrm>
            <a:off x="2927865" y="2799923"/>
            <a:ext cx="2146355" cy="13469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서늘한 기후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음식과 잘 어울리는 우아한 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b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</a:b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바디 와인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C69C54A9-F55B-31F9-8AA7-D9EB45F218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sp>
        <p:nvSpPr>
          <p:cNvPr id="20" name="object 10">
            <a:extLst>
              <a:ext uri="{FF2B5EF4-FFF2-40B4-BE49-F238E27FC236}">
                <a16:creationId xmlns:a16="http://schemas.microsoft.com/office/drawing/2014/main" id="{A8C01080-AD4F-D996-1AB7-6911D2052DB1}"/>
              </a:ext>
            </a:extLst>
          </p:cNvPr>
          <p:cNvSpPr txBox="1"/>
          <p:nvPr/>
        </p:nvSpPr>
        <p:spPr>
          <a:xfrm rot="16200000">
            <a:off x="3984909" y="424111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SHIRAZ</a:t>
            </a:r>
            <a:endParaRPr lang="en-AU" sz="44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B6942429-8EFD-F66E-C0CD-AA9CE741D4C2}"/>
              </a:ext>
            </a:extLst>
          </p:cNvPr>
          <p:cNvSpPr txBox="1"/>
          <p:nvPr/>
        </p:nvSpPr>
        <p:spPr>
          <a:xfrm>
            <a:off x="7902449" y="4425750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일반적인 풍미</a:t>
            </a: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E2974DC0-2605-7574-D77E-1AE5DC8C3B7F}"/>
              </a:ext>
            </a:extLst>
          </p:cNvPr>
          <p:cNvSpPr txBox="1"/>
          <p:nvPr/>
        </p:nvSpPr>
        <p:spPr>
          <a:xfrm>
            <a:off x="9771262" y="4833176"/>
            <a:ext cx="2094227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서늘한 기후</a:t>
            </a:r>
          </a:p>
          <a:p>
            <a:pPr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A445217-F6C7-CB49-C393-0DE8826FF1CC}"/>
              </a:ext>
            </a:extLst>
          </p:cNvPr>
          <p:cNvCxnSpPr>
            <a:cxnSpLocks/>
          </p:cNvCxnSpPr>
          <p:nvPr/>
        </p:nvCxnSpPr>
        <p:spPr>
          <a:xfrm flipV="1">
            <a:off x="1618570" y="2178893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1DDB595-334E-CB3A-BD77-CD1D44FAD01B}"/>
              </a:ext>
            </a:extLst>
          </p:cNvPr>
          <p:cNvCxnSpPr>
            <a:cxnSpLocks/>
          </p:cNvCxnSpPr>
          <p:nvPr/>
        </p:nvCxnSpPr>
        <p:spPr>
          <a:xfrm flipV="1">
            <a:off x="4001044" y="2178893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1A01860-8130-2B95-0187-AD14209BF527}"/>
              </a:ext>
            </a:extLst>
          </p:cNvPr>
          <p:cNvCxnSpPr>
            <a:cxnSpLocks/>
          </p:cNvCxnSpPr>
          <p:nvPr/>
        </p:nvCxnSpPr>
        <p:spPr>
          <a:xfrm flipV="1">
            <a:off x="1618570" y="4200639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497464C-2787-9F97-5B2B-B93DFF05EB78}"/>
              </a:ext>
            </a:extLst>
          </p:cNvPr>
          <p:cNvCxnSpPr>
            <a:cxnSpLocks/>
          </p:cNvCxnSpPr>
          <p:nvPr/>
        </p:nvCxnSpPr>
        <p:spPr>
          <a:xfrm flipV="1">
            <a:off x="4001044" y="4200639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405C53B-7339-25CA-73A0-F86ACF38955E}"/>
              </a:ext>
            </a:extLst>
          </p:cNvPr>
          <p:cNvCxnSpPr>
            <a:cxnSpLocks/>
          </p:cNvCxnSpPr>
          <p:nvPr/>
        </p:nvCxnSpPr>
        <p:spPr>
          <a:xfrm>
            <a:off x="6853806" y="2583631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904001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A85BC11-7E24-B43A-4E9C-81A725BB8382}"/>
              </a:ext>
            </a:extLst>
          </p:cNvPr>
          <p:cNvCxnSpPr>
            <a:cxnSpLocks/>
          </p:cNvCxnSpPr>
          <p:nvPr/>
        </p:nvCxnSpPr>
        <p:spPr>
          <a:xfrm>
            <a:off x="6795083" y="5347153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04AF7D2-FA3C-B766-D425-29892A55980F}"/>
              </a:ext>
            </a:extLst>
          </p:cNvPr>
          <p:cNvCxnSpPr>
            <a:cxnSpLocks/>
          </p:cNvCxnSpPr>
          <p:nvPr/>
        </p:nvCxnSpPr>
        <p:spPr>
          <a:xfrm>
            <a:off x="6795083" y="4248195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C5E8410-09F1-0C3A-1FBA-91B8A38B86AD}"/>
              </a:ext>
            </a:extLst>
          </p:cNvPr>
          <p:cNvCxnSpPr>
            <a:cxnSpLocks/>
          </p:cNvCxnSpPr>
          <p:nvPr/>
        </p:nvCxnSpPr>
        <p:spPr>
          <a:xfrm>
            <a:off x="6186881" y="1966390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3D3B526-B885-3F16-625C-2343AE718D64}"/>
              </a:ext>
            </a:extLst>
          </p:cNvPr>
          <p:cNvCxnSpPr>
            <a:cxnSpLocks/>
          </p:cNvCxnSpPr>
          <p:nvPr/>
        </p:nvCxnSpPr>
        <p:spPr>
          <a:xfrm>
            <a:off x="4714613" y="1689553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AA51202-459B-16DF-2B5D-7FD6B0762C9A}"/>
              </a:ext>
            </a:extLst>
          </p:cNvPr>
          <p:cNvCxnSpPr>
            <a:cxnSpLocks/>
          </p:cNvCxnSpPr>
          <p:nvPr/>
        </p:nvCxnSpPr>
        <p:spPr>
          <a:xfrm>
            <a:off x="4572000" y="2746566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7AB974A-DCC2-2089-7EBC-0DDFB6064729}"/>
              </a:ext>
            </a:extLst>
          </p:cNvPr>
          <p:cNvCxnSpPr>
            <a:cxnSpLocks/>
          </p:cNvCxnSpPr>
          <p:nvPr/>
        </p:nvCxnSpPr>
        <p:spPr>
          <a:xfrm>
            <a:off x="4429387" y="3929414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A5119B6-D196-E57D-1E95-2FE9E5B9B8D6}"/>
              </a:ext>
            </a:extLst>
          </p:cNvPr>
          <p:cNvCxnSpPr>
            <a:cxnSpLocks/>
          </p:cNvCxnSpPr>
          <p:nvPr/>
        </p:nvCxnSpPr>
        <p:spPr>
          <a:xfrm>
            <a:off x="4538444" y="5061927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5400" dirty="0"/>
              <a:t>주요산지</a:t>
            </a:r>
            <a:br>
              <a:rPr lang="ko-KR" altLang="en-US" sz="5400" dirty="0"/>
            </a:br>
            <a:endParaRPr lang="ko-KR" altLang="en-US" sz="5400" dirty="0"/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37BE07A-6C46-0B87-E599-B5AF7395C109}"/>
              </a:ext>
            </a:extLst>
          </p:cNvPr>
          <p:cNvSpPr txBox="1"/>
          <p:nvPr/>
        </p:nvSpPr>
        <p:spPr>
          <a:xfrm>
            <a:off x="7804050" y="1106974"/>
            <a:ext cx="2891261" cy="49988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우아하고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짭짜름한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향신료 풍미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진한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퍼플색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28FF84F5-7F14-9BD0-1E7B-A4E197042DD8}"/>
              </a:ext>
            </a:extLst>
          </p:cNvPr>
          <p:cNvSpPr txBox="1"/>
          <p:nvPr/>
        </p:nvSpPr>
        <p:spPr>
          <a:xfrm>
            <a:off x="1069061" y="4966680"/>
            <a:ext cx="1777948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클레어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 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F3B8192F-8B51-501C-9EDF-BF68EB2DF2A3}"/>
              </a:ext>
            </a:extLst>
          </p:cNvPr>
          <p:cNvSpPr txBox="1"/>
          <p:nvPr/>
        </p:nvSpPr>
        <p:spPr>
          <a:xfrm>
            <a:off x="1069060" y="1569680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애들레이드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힐즈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009E16F3-C51E-A7B1-4656-E64349EAE466}"/>
              </a:ext>
            </a:extLst>
          </p:cNvPr>
          <p:cNvSpPr txBox="1"/>
          <p:nvPr/>
        </p:nvSpPr>
        <p:spPr>
          <a:xfrm>
            <a:off x="1069061" y="2929120"/>
            <a:ext cx="2669273" cy="49988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뚜렷한 풍미와 개성이 꽉 찬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쉬라즈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B1139623-6651-2B73-2CA6-4F3AD48D5709}"/>
              </a:ext>
            </a:extLst>
          </p:cNvPr>
          <p:cNvSpPr txBox="1"/>
          <p:nvPr/>
        </p:nvSpPr>
        <p:spPr>
          <a:xfrm>
            <a:off x="1069061" y="1826299"/>
            <a:ext cx="3466584" cy="49988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중간 정도의 알코올 도수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후추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및 향신료 아로마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부드러운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탄닌과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산미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13F95180-ADB4-38CF-4064-997824510E53}"/>
              </a:ext>
            </a:extLst>
          </p:cNvPr>
          <p:cNvSpPr txBox="1"/>
          <p:nvPr/>
        </p:nvSpPr>
        <p:spPr>
          <a:xfrm>
            <a:off x="7804050" y="5225585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마운트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바커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2AB991A8-4E90-E692-351A-FF35BE409143}"/>
              </a:ext>
            </a:extLst>
          </p:cNvPr>
          <p:cNvSpPr txBox="1"/>
          <p:nvPr/>
        </p:nvSpPr>
        <p:spPr>
          <a:xfrm>
            <a:off x="7804050" y="5512576"/>
            <a:ext cx="3263774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실크처럼 부드럽고 우아한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쉬라즈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감초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블랙 체리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후추류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향신료 풍미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E193154E-30BC-AD69-B312-671B619C76A9}"/>
              </a:ext>
            </a:extLst>
          </p:cNvPr>
          <p:cNvSpPr txBox="1"/>
          <p:nvPr/>
        </p:nvSpPr>
        <p:spPr>
          <a:xfrm>
            <a:off x="1069060" y="2659081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바로사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 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2F565A62-3E8E-3657-B945-6A162D7274FD}"/>
              </a:ext>
            </a:extLst>
          </p:cNvPr>
          <p:cNvSpPr txBox="1"/>
          <p:nvPr/>
        </p:nvSpPr>
        <p:spPr>
          <a:xfrm>
            <a:off x="1069061" y="3793029"/>
            <a:ext cx="2574845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캔버라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디스트릭트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13408633-8AA3-72AD-5821-C66C4BB5A989}"/>
              </a:ext>
            </a:extLst>
          </p:cNvPr>
          <p:cNvSpPr txBox="1"/>
          <p:nvPr/>
        </p:nvSpPr>
        <p:spPr>
          <a:xfrm>
            <a:off x="7804050" y="1849065"/>
            <a:ext cx="1643528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에덴 밸리 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BFA254B6-068B-B71F-5CB7-D29D51F0995A}"/>
              </a:ext>
            </a:extLst>
          </p:cNvPr>
          <p:cNvSpPr txBox="1"/>
          <p:nvPr/>
        </p:nvSpPr>
        <p:spPr>
          <a:xfrm>
            <a:off x="7804050" y="2976801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헌터 밸리 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C4DBB26-03A4-8415-1752-B57B0B02C0B4}"/>
              </a:ext>
            </a:extLst>
          </p:cNvPr>
          <p:cNvSpPr txBox="1"/>
          <p:nvPr/>
        </p:nvSpPr>
        <p:spPr>
          <a:xfrm>
            <a:off x="7804050" y="845866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그램피언즈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802FA831-D204-53C0-777B-69645945FFF6}"/>
              </a:ext>
            </a:extLst>
          </p:cNvPr>
          <p:cNvSpPr txBox="1"/>
          <p:nvPr/>
        </p:nvSpPr>
        <p:spPr>
          <a:xfrm>
            <a:off x="7804050" y="4112528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맥라렌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베일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D72011D9-1A47-E47E-AD9C-0224E83B5ABD}"/>
              </a:ext>
            </a:extLst>
          </p:cNvPr>
          <p:cNvSpPr txBox="1"/>
          <p:nvPr/>
        </p:nvSpPr>
        <p:spPr>
          <a:xfrm>
            <a:off x="1069061" y="4067356"/>
            <a:ext cx="3470236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힘이 넘치면서도 우아한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쉬라즈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향신료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풍미에 균형감과 풍미가 가득한 와인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B5BAEAF3-15FB-0EC9-B810-3FA29E5BD895}"/>
              </a:ext>
            </a:extLst>
          </p:cNvPr>
          <p:cNvSpPr txBox="1"/>
          <p:nvPr/>
        </p:nvSpPr>
        <p:spPr>
          <a:xfrm>
            <a:off x="1069061" y="5210746"/>
            <a:ext cx="3900751" cy="49988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풍만한 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바디 와인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풍부한 질감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블랙베리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자두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감초의 풍미를 지닌 와인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2B3132AE-BE26-C3BD-76A9-ED261BBBA05F}"/>
              </a:ext>
            </a:extLst>
          </p:cNvPr>
          <p:cNvSpPr txBox="1"/>
          <p:nvPr/>
        </p:nvSpPr>
        <p:spPr>
          <a:xfrm>
            <a:off x="7804050" y="2092441"/>
            <a:ext cx="3552862" cy="49988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베리향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세이지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후추 풍미의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미디움에서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풀바디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와인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7DC49B88-DB12-A752-FACE-E00821750CD5}"/>
              </a:ext>
            </a:extLst>
          </p:cNvPr>
          <p:cNvSpPr txBox="1"/>
          <p:nvPr/>
        </p:nvSpPr>
        <p:spPr>
          <a:xfrm>
            <a:off x="7804050" y="4408162"/>
            <a:ext cx="3234301" cy="49988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풍부한 블루 베리와 초콜릿 특징을 지닌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풀바디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와인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D0DCF563-BB0A-B4BA-A191-D19DB81E73E9}"/>
              </a:ext>
            </a:extLst>
          </p:cNvPr>
          <p:cNvSpPr txBox="1"/>
          <p:nvPr/>
        </p:nvSpPr>
        <p:spPr>
          <a:xfrm>
            <a:off x="7804050" y="3244074"/>
            <a:ext cx="3765650" cy="49988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짭짜름하고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복합적이며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음식과 잘 어울리는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바디 와인으로 진화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22" name="Picture Placeholder 8">
            <a:extLst>
              <a:ext uri="{FF2B5EF4-FFF2-40B4-BE49-F238E27FC236}">
                <a16:creationId xmlns:a16="http://schemas.microsoft.com/office/drawing/2014/main" id="{60787AAB-031D-405A-4ABB-3E994A9706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sp>
        <p:nvSpPr>
          <p:cNvPr id="23" name="object 10">
            <a:extLst>
              <a:ext uri="{FF2B5EF4-FFF2-40B4-BE49-F238E27FC236}">
                <a16:creationId xmlns:a16="http://schemas.microsoft.com/office/drawing/2014/main" id="{22E55CC6-A05D-4C50-EC44-CB7892AD15B0}"/>
              </a:ext>
            </a:extLst>
          </p:cNvPr>
          <p:cNvSpPr txBox="1"/>
          <p:nvPr/>
        </p:nvSpPr>
        <p:spPr>
          <a:xfrm rot="16200000">
            <a:off x="3984909" y="424111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SHIRAZ</a:t>
            </a:r>
            <a:endParaRPr lang="en-AU" sz="44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3A97802-06DA-DB7B-CCF2-43AC20B632E2}"/>
              </a:ext>
            </a:extLst>
          </p:cNvPr>
          <p:cNvCxnSpPr>
            <a:cxnSpLocks/>
          </p:cNvCxnSpPr>
          <p:nvPr/>
        </p:nvCxnSpPr>
        <p:spPr>
          <a:xfrm>
            <a:off x="6795083" y="3090515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A524496-B853-2D95-4D5C-3E501EC49E03}"/>
              </a:ext>
            </a:extLst>
          </p:cNvPr>
          <p:cNvCxnSpPr>
            <a:cxnSpLocks/>
          </p:cNvCxnSpPr>
          <p:nvPr/>
        </p:nvCxnSpPr>
        <p:spPr>
          <a:xfrm>
            <a:off x="6186881" y="959711"/>
            <a:ext cx="121640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657479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767112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endParaRPr lang="en-AU" sz="60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20175" y="3670280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호주에서 세번째로 많이 재배하는 포도 품종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색이 진하고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풍미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탄닌이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강하며 수십년 간 숙성 가능한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호주에서 오랜 역사를 자랑하며 가장 성공적인 품종 중 하나 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따뜻하거나 서늘한 기후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건조한 지역에서 가장 잘 자람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endParaRPr lang="ko-KR" alt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45466" y="1735725"/>
            <a:ext cx="4331483" cy="90760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30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힘이 넘치고 숙성 잠재력이 높은 와인</a:t>
            </a:r>
          </a:p>
          <a:p>
            <a:pPr defTabSz="914453">
              <a:lnSpc>
                <a:spcPct val="80000"/>
              </a:lnSpc>
              <a:defRPr/>
            </a:pPr>
            <a:endParaRPr lang="ko-KR" altLang="en-US" sz="3000" cap="all" dirty="0">
              <a:solidFill>
                <a:schemeClr val="accent4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1" name="Picture Placeholder 10" descr="A bunch of grapes on a vine&#10;&#10;Description automatically generated">
            <a:extLst>
              <a:ext uri="{FF2B5EF4-FFF2-40B4-BE49-F238E27FC236}">
                <a16:creationId xmlns:a16="http://schemas.microsoft.com/office/drawing/2014/main" id="{9ABA7397-4F2E-8659-1BCE-463D68305F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>
          <a:xfrm>
            <a:off x="6016625" y="388938"/>
            <a:ext cx="6169025" cy="608330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49B7B70-91CD-2C1F-84F3-AD324E936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5400" cap="all" dirty="0" err="1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카베르네</a:t>
            </a:r>
            <a:r>
              <a:rPr lang="ko-KR" altLang="en-US" sz="54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 </a:t>
            </a:r>
            <a:r>
              <a:rPr lang="ko-KR" altLang="en-US" sz="5400" cap="all" dirty="0" err="1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소비뇽</a:t>
            </a:r>
            <a:r>
              <a:rPr lang="ko-KR" altLang="en-US" sz="54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 </a:t>
            </a:r>
            <a:endParaRPr lang="en-U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98181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pouring wine into a glass&#10;&#10;Description automatically generated">
            <a:extLst>
              <a:ext uri="{FF2B5EF4-FFF2-40B4-BE49-F238E27FC236}">
                <a16:creationId xmlns:a16="http://schemas.microsoft.com/office/drawing/2014/main" id="{0708A9E6-68D0-4787-477A-FECE45566F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625"/>
          <a:stretch>
            <a:fillRect/>
          </a:stretch>
        </p:blipFill>
        <p:spPr>
          <a:xfrm>
            <a:off x="6958739" y="0"/>
            <a:ext cx="4105120" cy="336172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9E7-7CCA-4FC6-CEE2-271D2CEAB3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90918" y="4533704"/>
            <a:ext cx="3051057" cy="1460500"/>
          </a:xfrm>
        </p:spPr>
        <p:txBody>
          <a:bodyPr/>
          <a:lstStyle/>
          <a:p>
            <a:r>
              <a:rPr lang="ko-KR" altLang="en-US" sz="1600" dirty="0" err="1"/>
              <a:t>식문화</a:t>
            </a:r>
            <a:r>
              <a:rPr lang="ko-KR" altLang="en-US" sz="1600" dirty="0"/>
              <a:t> 및 테이블 와인 문화가 성장하면서 </a:t>
            </a:r>
            <a:r>
              <a:rPr lang="ko-KR" altLang="en-US" sz="1600" dirty="0" err="1"/>
              <a:t>선구자적인</a:t>
            </a:r>
            <a:r>
              <a:rPr lang="ko-KR" altLang="en-US" sz="1600" dirty="0"/>
              <a:t> 와인메이커가 다양한 서늘한 기후</a:t>
            </a:r>
            <a:r>
              <a:rPr lang="en-US" altLang="ko-KR" sz="1600" dirty="0"/>
              <a:t>(cool climate) </a:t>
            </a:r>
            <a:r>
              <a:rPr lang="ko-KR" altLang="en-US" sz="1600" dirty="0"/>
              <a:t>산지를 개척</a:t>
            </a:r>
            <a:r>
              <a:rPr lang="en-US" altLang="ko-KR" sz="1600" dirty="0"/>
              <a:t>, </a:t>
            </a:r>
            <a:r>
              <a:rPr lang="ko-KR" altLang="en-US" sz="1600" dirty="0"/>
              <a:t>재발견</a:t>
            </a:r>
            <a:endParaRPr lang="ko" altLang="en-US" sz="16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2A1874-A86A-87DD-A8A5-E6B3A0FAAA30}"/>
              </a:ext>
            </a:extLst>
          </p:cNvPr>
          <p:cNvCxnSpPr/>
          <p:nvPr/>
        </p:nvCxnSpPr>
        <p:spPr>
          <a:xfrm>
            <a:off x="0" y="337892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3CE732A-16CE-07F2-B080-2E7C78189B18}"/>
              </a:ext>
            </a:extLst>
          </p:cNvPr>
          <p:cNvSpPr/>
          <p:nvPr/>
        </p:nvSpPr>
        <p:spPr>
          <a:xfrm>
            <a:off x="1444486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20626D-7989-8389-1335-4E7EBA5AE5C7}"/>
              </a:ext>
            </a:extLst>
          </p:cNvPr>
          <p:cNvSpPr/>
          <p:nvPr/>
        </p:nvSpPr>
        <p:spPr>
          <a:xfrm>
            <a:off x="3359150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4C77C5-6CE7-8A10-9827-1E20FEA124C5}"/>
              </a:ext>
            </a:extLst>
          </p:cNvPr>
          <p:cNvSpPr txBox="1"/>
          <p:nvPr/>
        </p:nvSpPr>
        <p:spPr>
          <a:xfrm>
            <a:off x="1073686" y="3983578"/>
            <a:ext cx="5584691" cy="36000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황금 시대</a:t>
            </a:r>
            <a:r>
              <a:rPr lang="en-US" altLang="ko-KR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 1960</a:t>
            </a:r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altLang="ko-KR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~</a:t>
            </a:r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7207DB-BC8F-A482-510E-1A0BE10ABC7D}"/>
              </a:ext>
            </a:extLst>
          </p:cNvPr>
          <p:cNvSpPr txBox="1"/>
          <p:nvPr/>
        </p:nvSpPr>
        <p:spPr>
          <a:xfrm>
            <a:off x="4721611" y="4530693"/>
            <a:ext cx="2054218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alt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1970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레드 와인 판매 호황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1980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화이트 및 로제 와인 수요 증가 </a:t>
            </a:r>
            <a:endParaRPr lang="ko" altLang="en-US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spcBef>
                <a:spcPts val="800"/>
              </a:spcBef>
              <a:buNone/>
            </a:pP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F6BAFED-1FB9-765B-BA17-CDB72124FD81}"/>
              </a:ext>
            </a:extLst>
          </p:cNvPr>
          <p:cNvSpPr txBox="1"/>
          <p:nvPr/>
        </p:nvSpPr>
        <p:spPr>
          <a:xfrm>
            <a:off x="6927656" y="4530693"/>
            <a:ext cx="2054218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alt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1980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초반 호주는 와인 수출국 중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18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위에 불과했으나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1990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초반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위로 성장 </a:t>
            </a:r>
            <a:endParaRPr lang="ko" altLang="en-US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315C67A-48F0-A4AC-8CEB-F9270A8C7A4E}"/>
              </a:ext>
            </a:extLst>
          </p:cNvPr>
          <p:cNvSpPr txBox="1"/>
          <p:nvPr/>
        </p:nvSpPr>
        <p:spPr>
          <a:xfrm>
            <a:off x="677312" y="1371939"/>
            <a:ext cx="2758615" cy="1747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야심찬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생산자와 와인메이커가 주정 강화 와인 위주 시장에 도전장을 내밀고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소량의 호주 최상급 테이블 와인 생산 시작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B3CB3BD-98E2-06F0-1AB7-1C70644D58AB}"/>
              </a:ext>
            </a:extLst>
          </p:cNvPr>
          <p:cNvSpPr txBox="1"/>
          <p:nvPr/>
        </p:nvSpPr>
        <p:spPr>
          <a:xfrm>
            <a:off x="3775693" y="1371939"/>
            <a:ext cx="2320307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주정 강화 와인의 인기가 정점을 찍으면서 테이블 와인을 즐기는 소비자층 대두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7B50BE2-FEB0-EEDA-5798-8350D3454C38}"/>
              </a:ext>
            </a:extLst>
          </p:cNvPr>
          <p:cNvSpPr txBox="1"/>
          <p:nvPr/>
        </p:nvSpPr>
        <p:spPr>
          <a:xfrm>
            <a:off x="9176562" y="4530693"/>
            <a:ext cx="2665561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오늘날 호주 와인 업계는 다양성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독창성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세계적 수준의 품질을 자랑 </a:t>
            </a:r>
            <a:endParaRPr lang="en-US" altLang="ko-KR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endParaRPr lang="ko" altLang="en-US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57C47E5-E2F7-D764-3610-27748540AABE}"/>
              </a:ext>
            </a:extLst>
          </p:cNvPr>
          <p:cNvSpPr txBox="1"/>
          <p:nvPr/>
        </p:nvSpPr>
        <p:spPr>
          <a:xfrm>
            <a:off x="512059" y="580211"/>
            <a:ext cx="4105121" cy="36000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르네상스 시대</a:t>
            </a:r>
            <a:r>
              <a:rPr lang="en-US" altLang="ko-KR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 1940</a:t>
            </a:r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altLang="ko-KR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~1960</a:t>
            </a:r>
            <a:r>
              <a:rPr lang="ko-KR" altLang="en-US" sz="24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sz="24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1129077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BFE455C-727B-D2D6-BA75-ED043D5B8A4E}"/>
              </a:ext>
            </a:extLst>
          </p:cNvPr>
          <p:cNvCxnSpPr>
            <a:cxnSpLocks/>
          </p:cNvCxnSpPr>
          <p:nvPr/>
        </p:nvCxnSpPr>
        <p:spPr>
          <a:xfrm>
            <a:off x="3557986" y="2838287"/>
            <a:ext cx="23898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317FCB6-4E68-44C8-7D07-D7105D864810}"/>
              </a:ext>
            </a:extLst>
          </p:cNvPr>
          <p:cNvCxnSpPr>
            <a:cxnSpLocks/>
          </p:cNvCxnSpPr>
          <p:nvPr/>
        </p:nvCxnSpPr>
        <p:spPr>
          <a:xfrm>
            <a:off x="3557986" y="4943924"/>
            <a:ext cx="23898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/>
              <a:t>스타일 및 특징 </a:t>
            </a:r>
            <a:br>
              <a:rPr lang="ko-KR" altLang="en-US" sz="4400" dirty="0"/>
            </a:br>
            <a:endParaRPr lang="en-US" sz="4400" dirty="0"/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8F2EA1D-C462-1709-13B3-B94CFF449B13}"/>
              </a:ext>
            </a:extLst>
          </p:cNvPr>
          <p:cNvSpPr txBox="1"/>
          <p:nvPr/>
        </p:nvSpPr>
        <p:spPr>
          <a:xfrm>
            <a:off x="7815581" y="4226579"/>
            <a:ext cx="1669709" cy="7668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블랙베리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체리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민트 </a:t>
            </a:r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C48A0281-EC37-0446-B71F-68AAA51D283A}"/>
              </a:ext>
            </a:extLst>
          </p:cNvPr>
          <p:cNvSpPr txBox="1"/>
          <p:nvPr/>
        </p:nvSpPr>
        <p:spPr>
          <a:xfrm>
            <a:off x="1592651" y="2316073"/>
            <a:ext cx="1710501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영한  스타일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탄닌이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견고하고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산도가 높으며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카시스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블랙베리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허브 풍미의 와인  </a:t>
            </a: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77ACE83F-4F98-3F99-3ADA-5E682F7CCE70}"/>
              </a:ext>
            </a:extLst>
          </p:cNvPr>
          <p:cNvSpPr txBox="1"/>
          <p:nvPr/>
        </p:nvSpPr>
        <p:spPr>
          <a:xfrm>
            <a:off x="1523131" y="4458757"/>
            <a:ext cx="1780021" cy="179010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숙성된 스타일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탄닌이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부드러워지면서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질감이 풍부하고 삼나무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담배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흙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코코아 풍미가 발현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F5C57B61-7972-19C7-C5C7-325A86664EAD}"/>
              </a:ext>
            </a:extLst>
          </p:cNvPr>
          <p:cNvSpPr txBox="1"/>
          <p:nvPr/>
        </p:nvSpPr>
        <p:spPr>
          <a:xfrm>
            <a:off x="7733094" y="2015913"/>
            <a:ext cx="3526012" cy="187628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호주는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풀바디의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농축된 풍미의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와인으로 잘 알려져 있으나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바디에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탄닌이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강한 스타일도 생산 </a:t>
            </a: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단일 품종 와인 및 전통적인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주요 품종으로도 성공적</a:t>
            </a: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77BDCCB6-A099-D721-438B-546C50E023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sp>
        <p:nvSpPr>
          <p:cNvPr id="6" name="object 10">
            <a:extLst>
              <a:ext uri="{FF2B5EF4-FFF2-40B4-BE49-F238E27FC236}">
                <a16:creationId xmlns:a16="http://schemas.microsoft.com/office/drawing/2014/main" id="{D18EE140-4703-7F2E-1D77-5840418CCAEE}"/>
              </a:ext>
            </a:extLst>
          </p:cNvPr>
          <p:cNvSpPr txBox="1"/>
          <p:nvPr/>
        </p:nvSpPr>
        <p:spPr>
          <a:xfrm rot="16200000">
            <a:off x="3984909" y="4069269"/>
            <a:ext cx="4652237" cy="9034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CABERNET SAUVIGNON</a:t>
            </a:r>
            <a:endParaRPr lang="en-AU" sz="36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2DF5891-08E5-0E75-D959-FC867BDE0CF9}"/>
              </a:ext>
            </a:extLst>
          </p:cNvPr>
          <p:cNvSpPr txBox="1"/>
          <p:nvPr/>
        </p:nvSpPr>
        <p:spPr>
          <a:xfrm>
            <a:off x="7815581" y="3923346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일반적인 풍미</a:t>
            </a:r>
          </a:p>
        </p:txBody>
      </p:sp>
    </p:spTree>
    <p:extLst>
      <p:ext uri="{BB962C8B-B14F-4D97-AF65-F5344CB8AC3E}">
        <p14:creationId xmlns:p14="http://schemas.microsoft.com/office/powerpoint/2010/main" val="1828876261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ACBDF93-4D69-7998-3083-6554ABACF229}"/>
              </a:ext>
            </a:extLst>
          </p:cNvPr>
          <p:cNvCxnSpPr>
            <a:cxnSpLocks/>
          </p:cNvCxnSpPr>
          <p:nvPr/>
        </p:nvCxnSpPr>
        <p:spPr>
          <a:xfrm>
            <a:off x="4832059" y="2838287"/>
            <a:ext cx="11157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A020CE-655C-33E8-E4C2-BE81CF7A8C2A}"/>
              </a:ext>
            </a:extLst>
          </p:cNvPr>
          <p:cNvCxnSpPr>
            <a:cxnSpLocks/>
          </p:cNvCxnSpPr>
          <p:nvPr/>
        </p:nvCxnSpPr>
        <p:spPr>
          <a:xfrm>
            <a:off x="4832059" y="4725810"/>
            <a:ext cx="11157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C96233-FAA5-29EE-5B96-30FA609C8DF1}"/>
              </a:ext>
            </a:extLst>
          </p:cNvPr>
          <p:cNvCxnSpPr>
            <a:cxnSpLocks/>
          </p:cNvCxnSpPr>
          <p:nvPr/>
        </p:nvCxnSpPr>
        <p:spPr>
          <a:xfrm>
            <a:off x="6417579" y="3777854"/>
            <a:ext cx="11157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5400" dirty="0"/>
              <a:t>주요산지</a:t>
            </a:r>
            <a:br>
              <a:rPr lang="ko-KR" altLang="en-US" sz="5400" dirty="0"/>
            </a:br>
            <a:endParaRPr lang="ko-KR" altLang="en-US" sz="5400" dirty="0"/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38449BC5-CBF7-14A7-DFB6-781AD150E241}"/>
              </a:ext>
            </a:extLst>
          </p:cNvPr>
          <p:cNvSpPr txBox="1"/>
          <p:nvPr/>
        </p:nvSpPr>
        <p:spPr>
          <a:xfrm>
            <a:off x="7845817" y="3443112"/>
            <a:ext cx="3070207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미디움에서 풀 바디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;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쿠나와라와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비교해 질감이 풍부하고 더 부드러운 와인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진한 블루베리 과일 특징과 월계수 잎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향초 주머니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말린 허브 향이 특징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76D9A86E-BFDA-03C3-DCF7-CE512F67A43F}"/>
              </a:ext>
            </a:extLst>
          </p:cNvPr>
          <p:cNvSpPr txBox="1"/>
          <p:nvPr/>
        </p:nvSpPr>
        <p:spPr>
          <a:xfrm>
            <a:off x="1490213" y="4070972"/>
            <a:ext cx="2675388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랭혼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크릭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25686C-1BC9-EC9F-8791-FAFB3663CCF5}"/>
              </a:ext>
            </a:extLst>
          </p:cNvPr>
          <p:cNvSpPr txBox="1"/>
          <p:nvPr/>
        </p:nvSpPr>
        <p:spPr>
          <a:xfrm>
            <a:off x="1490214" y="1941420"/>
            <a:ext cx="2096301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쿠나와라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>
              <a:lnSpc>
                <a:spcPct val="90000"/>
              </a:lnSpc>
              <a:buClr>
                <a:srgbClr val="F40000"/>
              </a:buClr>
            </a:pPr>
            <a:endParaRPr lang="ko-KR" alt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26863EBE-EC88-2D67-A0C1-4FB9D78C4E32}"/>
              </a:ext>
            </a:extLst>
          </p:cNvPr>
          <p:cNvSpPr txBox="1"/>
          <p:nvPr/>
        </p:nvSpPr>
        <p:spPr>
          <a:xfrm>
            <a:off x="7845817" y="3004996"/>
            <a:ext cx="2257567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마가렛 리버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82DB398F-970B-388D-541F-E0CB86F8BE1A}"/>
              </a:ext>
            </a:extLst>
          </p:cNvPr>
          <p:cNvSpPr txBox="1"/>
          <p:nvPr/>
        </p:nvSpPr>
        <p:spPr>
          <a:xfrm>
            <a:off x="1490212" y="4400621"/>
            <a:ext cx="2813339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풍부하고 풍만한 풍미로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탄닌이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부드럽고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잘 익은 블랙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후르츠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풍미의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풀바디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와인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쉬라즈와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블렌딩한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스타일이 대표적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3379BDBD-FB2D-68C6-9E53-7993FCA85B67}"/>
              </a:ext>
            </a:extLst>
          </p:cNvPr>
          <p:cNvSpPr txBox="1"/>
          <p:nvPr/>
        </p:nvSpPr>
        <p:spPr>
          <a:xfrm>
            <a:off x="1490213" y="2281273"/>
            <a:ext cx="3112207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힘이 좋고 복합적인 풍미의 와인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; 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블랙커런트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멀베리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열매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자두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블랙베리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다크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체리의 농축된 풍미를 지닌 미디움에서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풀바디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와인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67144119-B0F4-1505-EE76-5B021E1067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A0674004-529A-9FD8-2C89-C2B3F680017F}"/>
              </a:ext>
            </a:extLst>
          </p:cNvPr>
          <p:cNvSpPr txBox="1"/>
          <p:nvPr/>
        </p:nvSpPr>
        <p:spPr>
          <a:xfrm rot="16200000">
            <a:off x="3984909" y="3973217"/>
            <a:ext cx="4652237" cy="10955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algun Gothic" panose="020B0503020000020004" pitchFamily="34" charset="-127"/>
                <a:cs typeface="Inter Display" panose="02000503000000020004" pitchFamily="2" charset="0"/>
              </a:rPr>
              <a:t>CABERNET SAUVIGNON</a:t>
            </a:r>
            <a:endParaRPr lang="en-AU" sz="4400" cap="all" dirty="0">
              <a:solidFill>
                <a:schemeClr val="bg1"/>
              </a:solidFill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97586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6BE2631-3879-9D92-6176-44DC1180FD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7152" b="17152"/>
          <a:stretch/>
        </p:blipFill>
        <p:spPr>
          <a:xfrm>
            <a:off x="0" y="388842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9E5F734-CA31-7ED6-FC03-E451E9BFF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503254"/>
            <a:ext cx="5198931" cy="1255228"/>
          </a:xfrm>
          <a:solidFill>
            <a:schemeClr val="tx1"/>
          </a:solidFill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5400" dirty="0">
                <a:solidFill>
                  <a:schemeClr val="bg2"/>
                </a:solidFill>
                <a:cs typeface="Hellix"/>
              </a:rPr>
              <a:t>기타 품종</a:t>
            </a:r>
            <a:br>
              <a:rPr lang="en-AU" sz="4000" dirty="0">
                <a:solidFill>
                  <a:schemeClr val="accent1"/>
                </a:solidFill>
                <a:cs typeface="Hellix"/>
              </a:rPr>
            </a:br>
            <a:endParaRPr lang="en-US" sz="4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3ECB7-AC99-DFF6-F86B-C08C5CCA1E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4063" y="2644098"/>
            <a:ext cx="4105121" cy="5495616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</a:rPr>
              <a:t>남부 지중해 품종이 호주의 기후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ko-KR" altLang="en-US" sz="1600" dirty="0">
                <a:solidFill>
                  <a:schemeClr val="bg1"/>
                </a:solidFill>
              </a:rPr>
              <a:t>음식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ko-KR" altLang="en-US" sz="1600" dirty="0">
                <a:solidFill>
                  <a:schemeClr val="bg1"/>
                </a:solidFill>
              </a:rPr>
              <a:t>라이프스타일과 잘 맞음   </a:t>
            </a: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</a:rPr>
              <a:t>매년 기타 품종 식재가 증가하는 추세 </a:t>
            </a: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</a:rPr>
              <a:t>현재 호주에서 와인 생산 포도밭의 </a:t>
            </a:r>
            <a:r>
              <a:rPr lang="en-US" altLang="ko-KR" sz="1600" dirty="0">
                <a:solidFill>
                  <a:schemeClr val="bg1"/>
                </a:solidFill>
              </a:rPr>
              <a:t>4%</a:t>
            </a:r>
            <a:r>
              <a:rPr lang="ko-KR" altLang="en-US" sz="1600" dirty="0" err="1">
                <a:solidFill>
                  <a:schemeClr val="bg1"/>
                </a:solidFill>
              </a:rPr>
              <a:t>에</a:t>
            </a:r>
            <a:r>
              <a:rPr lang="ko-KR" altLang="en-US" sz="1600" dirty="0">
                <a:solidFill>
                  <a:schemeClr val="bg1"/>
                </a:solidFill>
              </a:rPr>
              <a:t> 불과하지만 전세계적인 관심을 끌고 있음 </a:t>
            </a: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0ADE7C-C6DB-91BE-3BD9-C5E74D7E0AA8}"/>
              </a:ext>
            </a:extLst>
          </p:cNvPr>
          <p:cNvSpPr txBox="1"/>
          <p:nvPr/>
        </p:nvSpPr>
        <p:spPr>
          <a:xfrm>
            <a:off x="6564313" y="1466094"/>
            <a:ext cx="61003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ko-KR" altLang="en-US" sz="320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혁신 </a:t>
            </a:r>
            <a:r>
              <a:rPr kumimoji="0" lang="en-US" altLang="ko-KR" sz="320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&amp; </a:t>
            </a:r>
            <a:r>
              <a:rPr kumimoji="0" lang="ko-KR" altLang="en-US" sz="320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다양성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990295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D99FB727-4B9F-5AF1-D5C0-F923A63055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3421" y="1702708"/>
            <a:ext cx="1080539" cy="2703637"/>
          </a:xfrm>
          <a:prstGeom prst="rect">
            <a:avLst/>
          </a:prstGeom>
        </p:spPr>
      </p:pic>
      <p:sp>
        <p:nvSpPr>
          <p:cNvPr id="2" name="object 37">
            <a:extLst>
              <a:ext uri="{FF2B5EF4-FFF2-40B4-BE49-F238E27FC236}">
                <a16:creationId xmlns:a16="http://schemas.microsoft.com/office/drawing/2014/main" id="{94D27B56-B3DE-134E-87C7-3C55337C2539}"/>
              </a:ext>
            </a:extLst>
          </p:cNvPr>
          <p:cNvSpPr txBox="1"/>
          <p:nvPr/>
        </p:nvSpPr>
        <p:spPr>
          <a:xfrm>
            <a:off x="451564" y="208488"/>
            <a:ext cx="3458126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2500" b="1" i="0">
                <a:solidFill>
                  <a:schemeClr val="tx1"/>
                </a:solidFill>
                <a:latin typeface="Hellix"/>
                <a:ea typeface="+mj-ea"/>
                <a:cs typeface="Hellix"/>
              </a:defRPr>
            </a:lvl1pPr>
          </a:lstStyle>
          <a:p>
            <a:r>
              <a:rPr lang="ko-KR" altLang="en-US" sz="5400" b="0" spc="3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성장세에</a:t>
            </a:r>
            <a:endParaRPr lang="en-US" sz="5400" b="0" spc="300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object 37">
            <a:extLst>
              <a:ext uri="{FF2B5EF4-FFF2-40B4-BE49-F238E27FC236}">
                <a16:creationId xmlns:a16="http://schemas.microsoft.com/office/drawing/2014/main" id="{4D438C2A-B8D6-44AF-DFD6-3B95F52EDC76}"/>
              </a:ext>
            </a:extLst>
          </p:cNvPr>
          <p:cNvSpPr txBox="1"/>
          <p:nvPr/>
        </p:nvSpPr>
        <p:spPr>
          <a:xfrm>
            <a:off x="451564" y="905610"/>
            <a:ext cx="2769989" cy="83099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>
              <a:defRPr sz="12500" b="1" i="0">
                <a:solidFill>
                  <a:schemeClr val="tx1"/>
                </a:solidFill>
                <a:latin typeface="Hellix"/>
                <a:ea typeface="+mj-ea"/>
                <a:cs typeface="Hellix"/>
              </a:defRPr>
            </a:lvl1pPr>
          </a:lstStyle>
          <a:p>
            <a:r>
              <a:rPr lang="ko-KR" altLang="en-US" sz="5400" b="0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있는품종</a:t>
            </a:r>
            <a:endParaRPr lang="en-US" sz="5400" b="0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954197B3-2884-3ED0-05FE-923CB23FC38A}"/>
              </a:ext>
            </a:extLst>
          </p:cNvPr>
          <p:cNvSpPr txBox="1"/>
          <p:nvPr/>
        </p:nvSpPr>
        <p:spPr>
          <a:xfrm>
            <a:off x="2664156" y="1969912"/>
            <a:ext cx="1517908" cy="11807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피아노</a:t>
            </a:r>
            <a:r>
              <a:rPr lang="en-US" altLang="ko-KR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FIANO):</a:t>
            </a:r>
            <a:r>
              <a:rPr 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상큼하고 신선하며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아로마틱하고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시트러스에서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핵과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헤이즐럿까지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풍미 스펙트럼 넓음 </a:t>
            </a:r>
            <a:endParaRPr 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2ECB5415-152F-A1DB-105C-7EC77FFBFE67}"/>
              </a:ext>
            </a:extLst>
          </p:cNvPr>
          <p:cNvSpPr txBox="1"/>
          <p:nvPr/>
        </p:nvSpPr>
        <p:spPr>
          <a:xfrm>
            <a:off x="1635544" y="4822578"/>
            <a:ext cx="1868100" cy="13746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그뤼너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벨트리너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en-US" altLang="ko-KR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GRÜNER VELTLINER):</a:t>
            </a:r>
            <a:r>
              <a:rPr 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아로마틱하며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상큼한 와인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상당히 드라이하면서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짭쪼름하고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적당한 과일 풍미 발현 </a:t>
            </a:r>
            <a:endParaRPr 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36A63F-0A37-4FE8-7707-945801FB59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783" y="1889773"/>
            <a:ext cx="879892" cy="24632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91AECA-5484-E57A-38C3-8EC170B7A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2553" y="3848334"/>
            <a:ext cx="879892" cy="24632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D98896-7E5A-B182-272F-D88FA428FF82}"/>
              </a:ext>
            </a:extLst>
          </p:cNvPr>
          <p:cNvSpPr txBox="1"/>
          <p:nvPr/>
        </p:nvSpPr>
        <p:spPr>
          <a:xfrm rot="16200000">
            <a:off x="1821746" y="3280377"/>
            <a:ext cx="8451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dirty="0">
                <a:solidFill>
                  <a:schemeClr val="bg1"/>
                </a:solidFill>
                <a:effectLst/>
                <a:ea typeface="Malgun Gothic" panose="020B0503020000020004" pitchFamily="34" charset="-127"/>
                <a:cs typeface="Inter Display" panose="02000503000000020004" pitchFamily="2" charset="0"/>
              </a:rPr>
              <a:t>FIANO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8F2A36-CDC1-09EE-6566-077970186B26}"/>
              </a:ext>
            </a:extLst>
          </p:cNvPr>
          <p:cNvSpPr txBox="1"/>
          <p:nvPr/>
        </p:nvSpPr>
        <p:spPr>
          <a:xfrm rot="16200000">
            <a:off x="3123778" y="5217019"/>
            <a:ext cx="16337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100" dirty="0">
                <a:solidFill>
                  <a:schemeClr val="bg1"/>
                </a:solidFill>
                <a:effectLst/>
                <a:ea typeface="Malgun Gothic" panose="020B0503020000020004" pitchFamily="34" charset="-127"/>
                <a:cs typeface="Inter Display" panose="02000503000000020004" pitchFamily="2" charset="0"/>
              </a:rPr>
              <a:t>GRÜNER VELTLINER</a:t>
            </a: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46AA8E70-C895-E276-F8ED-1B8965E98614}"/>
              </a:ext>
            </a:extLst>
          </p:cNvPr>
          <p:cNvSpPr txBox="1"/>
          <p:nvPr/>
        </p:nvSpPr>
        <p:spPr>
          <a:xfrm>
            <a:off x="6037977" y="1969912"/>
            <a:ext cx="1313353" cy="13746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네비올로</a:t>
            </a:r>
            <a:r>
              <a:rPr 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:</a:t>
            </a:r>
            <a:r>
              <a:rPr 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순수한 과일 풍미의 상큼한 와인부터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힘이 좋고 숙성 잠재력이 탁월한 와인까지 다양 </a:t>
            </a:r>
            <a:endParaRPr 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8FFD1337-262F-4BF3-B8D5-F5E52F847E33}"/>
              </a:ext>
            </a:extLst>
          </p:cNvPr>
          <p:cNvSpPr txBox="1"/>
          <p:nvPr/>
        </p:nvSpPr>
        <p:spPr>
          <a:xfrm>
            <a:off x="5334056" y="4822578"/>
            <a:ext cx="1459847" cy="15685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네로 </a:t>
            </a: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다볼라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en-US" altLang="ko-KR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NERO D’AVOLA):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미디움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바디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상큼한 천연 산도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탄닌이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부드러우며 음식과 잘 어울림</a:t>
            </a:r>
            <a:endParaRPr 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AEEC66-435C-A1FF-9DC4-4639D63D61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4155" y="1808821"/>
            <a:ext cx="1080539" cy="27501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1E3CDC9-C575-88B3-3AD6-F79C95A8F6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9869" y="3752225"/>
            <a:ext cx="1080539" cy="27036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9F20828-ECD2-55CD-CCB0-C9CC8E5A44AC}"/>
              </a:ext>
            </a:extLst>
          </p:cNvPr>
          <p:cNvSpPr txBox="1"/>
          <p:nvPr/>
        </p:nvSpPr>
        <p:spPr>
          <a:xfrm rot="16200000">
            <a:off x="4980831" y="3280377"/>
            <a:ext cx="12745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dirty="0">
                <a:solidFill>
                  <a:schemeClr val="bg1"/>
                </a:solidFill>
                <a:effectLst/>
                <a:ea typeface="Malgun Gothic" panose="020B0503020000020004" pitchFamily="34" charset="-127"/>
                <a:cs typeface="Inter Display" panose="02000503000000020004" pitchFamily="2" charset="0"/>
              </a:rPr>
              <a:t>NEBBIOLO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56D469-07FE-0EC5-D292-77446A1ED2E5}"/>
              </a:ext>
            </a:extLst>
          </p:cNvPr>
          <p:cNvSpPr txBox="1"/>
          <p:nvPr/>
        </p:nvSpPr>
        <p:spPr>
          <a:xfrm rot="16200000">
            <a:off x="6441753" y="5210078"/>
            <a:ext cx="17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dirty="0">
                <a:solidFill>
                  <a:schemeClr val="bg1"/>
                </a:solidFill>
                <a:effectLst/>
                <a:ea typeface="Malgun Gothic" panose="020B0503020000020004" pitchFamily="34" charset="-127"/>
                <a:cs typeface="Inter Display" panose="02000503000000020004" pitchFamily="2" charset="0"/>
              </a:rPr>
              <a:t>NERO D’AVOLA</a:t>
            </a:r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3F9E0B14-470A-9D21-FEB9-ACDEAA95669A}"/>
              </a:ext>
            </a:extLst>
          </p:cNvPr>
          <p:cNvSpPr txBox="1"/>
          <p:nvPr/>
        </p:nvSpPr>
        <p:spPr>
          <a:xfrm>
            <a:off x="9241529" y="1969912"/>
            <a:ext cx="1407318" cy="87908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산지오베제</a:t>
            </a:r>
            <a:r>
              <a:rPr 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: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탄닌이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견고하고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자두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체리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허브 아로마 </a:t>
            </a:r>
            <a:endParaRPr 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3207A9A2-DAB0-16FC-5610-A6D300AA6443}"/>
              </a:ext>
            </a:extLst>
          </p:cNvPr>
          <p:cNvSpPr txBox="1"/>
          <p:nvPr/>
        </p:nvSpPr>
        <p:spPr>
          <a:xfrm>
            <a:off x="8537608" y="4822578"/>
            <a:ext cx="1669534" cy="174086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베르멘티노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en-US" altLang="ko-KR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VERMENTINO):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신선한 풍미부터 질감이 풍부한 와인까지 다양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아몬드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시트러스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청사과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비말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(‘sea spray’)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풍미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endParaRPr 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64E0B4-EAD8-EB9B-4608-CF1EAD74D907}"/>
              </a:ext>
            </a:extLst>
          </p:cNvPr>
          <p:cNvSpPr txBox="1"/>
          <p:nvPr/>
        </p:nvSpPr>
        <p:spPr>
          <a:xfrm rot="16200000">
            <a:off x="8040369" y="3175242"/>
            <a:ext cx="1562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dirty="0">
                <a:solidFill>
                  <a:schemeClr val="bg1"/>
                </a:solidFill>
                <a:effectLst/>
                <a:ea typeface="Malgun Gothic" panose="020B0503020000020004" pitchFamily="34" charset="-127"/>
                <a:cs typeface="Inter Display" panose="02000503000000020004" pitchFamily="2" charset="0"/>
              </a:rPr>
              <a:t>SANGIOVESE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ED8729-282C-59DD-69FB-12CEE1336969}"/>
              </a:ext>
            </a:extLst>
          </p:cNvPr>
          <p:cNvSpPr txBox="1"/>
          <p:nvPr/>
        </p:nvSpPr>
        <p:spPr>
          <a:xfrm rot="16200000">
            <a:off x="9784507" y="5217019"/>
            <a:ext cx="146706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1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GRÜNER VELTLINER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DBEC392-8B8F-D60C-7E53-47D3FA067D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6051" y="3848334"/>
            <a:ext cx="879892" cy="246324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C9001D7-0D0C-8B1A-EB2B-052FF17F0813}"/>
              </a:ext>
            </a:extLst>
          </p:cNvPr>
          <p:cNvSpPr txBox="1"/>
          <p:nvPr/>
        </p:nvSpPr>
        <p:spPr>
          <a:xfrm rot="16200000">
            <a:off x="9844108" y="5178547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dirty="0">
                <a:solidFill>
                  <a:schemeClr val="bg1"/>
                </a:solidFill>
                <a:effectLst/>
                <a:ea typeface="Malgun Gothic" panose="020B0503020000020004" pitchFamily="34" charset="-127"/>
                <a:cs typeface="Inter Display" panose="02000503000000020004" pitchFamily="2" charset="0"/>
              </a:rPr>
              <a:t>VERMENTINO</a:t>
            </a:r>
          </a:p>
        </p:txBody>
      </p:sp>
    </p:spTree>
    <p:extLst>
      <p:ext uri="{BB962C8B-B14F-4D97-AF65-F5344CB8AC3E}">
        <p14:creationId xmlns:p14="http://schemas.microsoft.com/office/powerpoint/2010/main" val="1197068376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0C41355-E177-C2C0-B6D2-1699B72D69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4495" b="39823"/>
          <a:stretch/>
        </p:blipFill>
        <p:spPr>
          <a:xfrm>
            <a:off x="0" y="2241550"/>
            <a:ext cx="6169315" cy="423049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D0FD986-0DD7-57E1-9E11-37EDAEE27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9" y="496451"/>
            <a:ext cx="11784012" cy="1560301"/>
          </a:xfrm>
          <a:noFill/>
        </p:spPr>
        <p:txBody>
          <a:bodyPr anchor="ctr"/>
          <a:lstStyle/>
          <a:p>
            <a:r>
              <a:rPr lang="ko-KR" altLang="en-US" sz="5400" dirty="0">
                <a:solidFill>
                  <a:schemeClr val="bg2"/>
                </a:solidFill>
              </a:rPr>
              <a:t>호주 와인</a:t>
            </a:r>
            <a:br>
              <a:rPr lang="en-US" sz="5400" dirty="0">
                <a:solidFill>
                  <a:schemeClr val="bg2"/>
                </a:solidFill>
              </a:rPr>
            </a:br>
            <a:r>
              <a:rPr lang="ko-KR" altLang="en-US" sz="5400" dirty="0">
                <a:solidFill>
                  <a:schemeClr val="accent3"/>
                </a:solidFill>
              </a:rPr>
              <a:t>와인에 투영된 호주의 다양성</a:t>
            </a:r>
            <a:endParaRPr lang="en-US" sz="5400" dirty="0">
              <a:solidFill>
                <a:schemeClr val="accent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70153-53DF-3E59-9E7A-D9F6530000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781801"/>
            <a:ext cx="4105121" cy="5495616"/>
          </a:xfrm>
        </p:spPr>
        <p:txBody>
          <a:bodyPr/>
          <a:lstStyle/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1788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년 최초의 포도나무 식재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;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오늘날 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65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개 와인 산지에서 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100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여 종 이상의 품종 재배  </a:t>
            </a: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호주의 기후와 토양은 아주 다양하며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와인산지는 호주 남동부와 남서부에 집중되어 있지만 전국에 걸쳐 와인 생산</a:t>
            </a: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호주는 역사가 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1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억년 이상 된 대륙으로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호주의 토양은 지구상에서 가장 오래됨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호주의 토양은 지역 간 또는 동일 지역 내에서도 매우 다양</a:t>
            </a:r>
            <a:endParaRPr kumimoji="0" lang="en-US" altLang="ko-KR" sz="16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en-US" altLang="ko-KR" sz="16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6DFB0947-1272-2657-088D-59F8FA9F0C5E}"/>
              </a:ext>
            </a:extLst>
          </p:cNvPr>
          <p:cNvSpPr txBox="1"/>
          <p:nvPr/>
        </p:nvSpPr>
        <p:spPr>
          <a:xfrm>
            <a:off x="6959600" y="2204948"/>
            <a:ext cx="3682332" cy="28046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lvl="0" defTabSz="9144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defRPr/>
            </a:pPr>
            <a:r>
              <a:rPr lang="ko-KR" altLang="en-US" sz="19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핵심 요점</a:t>
            </a:r>
            <a:r>
              <a:rPr lang="en-AU" sz="19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07692902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70153-53DF-3E59-9E7A-D9F6530000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976423"/>
            <a:ext cx="4105121" cy="5495616"/>
          </a:xfrm>
        </p:spPr>
        <p:txBody>
          <a:bodyPr/>
          <a:lstStyle/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호주 기후는 위도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해양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고도의 복합적인 영향으로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고산대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지중해 기후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열대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극도로 건조한 내륙 중심부까지 다양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호주의 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65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개 와인 산지는 각자의 개성과 스타일을 보유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.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일반적으로 고가의 프리미엄 와인은 상대적 소규모인 서늘한 기후 지역에서 생산</a:t>
            </a: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호주의 가장 유명한 품종과 와인 스타일은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스파클링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와인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품종으로는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리슬링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세미용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샤르도네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피노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누아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그르나슈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쉬라즈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카베르네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소비뇽이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대표적 </a:t>
            </a: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기타 품종 </a:t>
            </a:r>
            <a:r>
              <a:rPr kumimoji="0" lang="en-US" altLang="ko-KR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– </a:t>
            </a: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주로 지중해 품종으로 호주 와인의 다양성을 배가함과 동시에 그 인기도 급속도로 </a:t>
            </a:r>
            <a:r>
              <a:rPr lang="ko-KR" altLang="en-US" sz="1600" dirty="0">
                <a:solidFill>
                  <a:schemeClr val="bg1"/>
                </a:solidFill>
              </a:rPr>
              <a:t>상승</a:t>
            </a:r>
            <a:endParaRPr kumimoji="0" lang="ko-KR" altLang="en-US" sz="16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R="0" lvl="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defRPr/>
            </a:pPr>
            <a:endParaRPr kumimoji="0" lang="ko-KR" altLang="en-US" sz="16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AC855CA2-9BDD-1EED-9F56-E31BDFDC40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735" r="23265"/>
          <a:stretch/>
        </p:blipFill>
        <p:spPr>
          <a:xfrm>
            <a:off x="0" y="388842"/>
            <a:ext cx="6169315" cy="6083199"/>
          </a:xfrm>
        </p:spPr>
      </p:pic>
    </p:spTree>
    <p:extLst>
      <p:ext uri="{BB962C8B-B14F-4D97-AF65-F5344CB8AC3E}">
        <p14:creationId xmlns:p14="http://schemas.microsoft.com/office/powerpoint/2010/main" val="3043444319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51"/>
          <a:stretch/>
        </p:blipFill>
        <p:spPr>
          <a:xfrm>
            <a:off x="-18287" y="-1"/>
            <a:ext cx="12210288" cy="6858001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831AF3A-D889-4ECF-BE88-EAD01527B5A4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b="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b="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Malgun Gothic" panose="020B0503020000020004" pitchFamily="34" charset="-12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30CDB-6A13-9BE7-7934-215BA278D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BF2AD-4486-831B-A874-EFD1A416613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4980B6-83DC-24F8-7F75-D3445EAC4B7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294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in the sun&#10;&#10;Description automatically generated">
            <a:extLst>
              <a:ext uri="{FF2B5EF4-FFF2-40B4-BE49-F238E27FC236}">
                <a16:creationId xmlns:a16="http://schemas.microsoft.com/office/drawing/2014/main" id="{BA169A57-9152-A2CA-543C-D397A3AA63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54" b="6454"/>
          <a:stretch>
            <a:fillRect/>
          </a:stretch>
        </p:blipFill>
        <p:spPr>
          <a:xfrm>
            <a:off x="-12591" y="0"/>
            <a:ext cx="1225396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7E4361-E6E7-5BB3-A55C-C27FA1F7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578769"/>
            <a:ext cx="9828212" cy="1325562"/>
          </a:xfrm>
        </p:spPr>
        <p:txBody>
          <a:bodyPr/>
          <a:lstStyle/>
          <a:p>
            <a:r>
              <a:rPr lang="ko-KR" altLang="en-US" sz="5400" dirty="0">
                <a:solidFill>
                  <a:schemeClr val="accent1"/>
                </a:solidFill>
              </a:rPr>
              <a:t>오랜 역사와 다양성</a:t>
            </a:r>
            <a:endParaRPr lang="en-US" sz="5400" dirty="0"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3BEFC5-4AEA-3382-5D74-258F3B70CC80}"/>
              </a:ext>
            </a:extLst>
          </p:cNvPr>
          <p:cNvSpPr txBox="1"/>
          <p:nvPr/>
        </p:nvSpPr>
        <p:spPr>
          <a:xfrm>
            <a:off x="407988" y="967928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32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호주의 지리</a:t>
            </a:r>
            <a:r>
              <a:rPr lang="en-US" altLang="ko-KR" sz="32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 </a:t>
            </a:r>
            <a:r>
              <a:rPr lang="ko-KR" altLang="en-US" sz="32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sz="32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32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r>
              <a:rPr lang="en-US" altLang="ko-KR" sz="320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  <a:endParaRPr lang="en-US" sz="3200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044266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CB1CA2F-0916-1CE6-1772-7F194B9D7B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3891" y="-529121"/>
            <a:ext cx="10441185" cy="8157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CCF687-4E79-695A-3540-CC261F046F74}"/>
              </a:ext>
            </a:extLst>
          </p:cNvPr>
          <p:cNvSpPr txBox="1"/>
          <p:nvPr/>
        </p:nvSpPr>
        <p:spPr>
          <a:xfrm>
            <a:off x="664546" y="1634959"/>
            <a:ext cx="3484072" cy="1015663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2400" cap="none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세계 </a:t>
            </a:r>
            <a:r>
              <a:rPr lang="en-US" altLang="ko-KR" sz="2400" cap="none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lang="ko-KR" altLang="en-US" sz="2400" cap="none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위의 면적</a:t>
            </a:r>
            <a:r>
              <a:rPr lang="en-US" altLang="ko-KR" sz="2400" cap="none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2400" cap="none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유럽 전체를 합친 것보다 방대한 대륙 </a:t>
            </a:r>
            <a:endParaRPr lang="en-US" sz="2400" cap="none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868EA0-6601-D096-DA6F-11CFB1D544C5}"/>
              </a:ext>
            </a:extLst>
          </p:cNvPr>
          <p:cNvSpPr txBox="1"/>
          <p:nvPr/>
        </p:nvSpPr>
        <p:spPr>
          <a:xfrm>
            <a:off x="741967" y="3080823"/>
            <a:ext cx="30807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오랜 지질학적 역사 생물학적 다양성 </a:t>
            </a:r>
            <a:endParaRPr lang="en-AU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전국토에 걸쳐 포도밭 분포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그러나 주로 남동부 및  남서부에 집중 </a:t>
            </a:r>
            <a:endParaRPr lang="en-AU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차가운 남극해 영향으로 남부 지역은 서늘한 기후 와인 생산에 이상적</a:t>
            </a:r>
            <a:endParaRPr lang="en-US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6F290762-5784-1646-B9F4-9F3DD4E8B57B}"/>
              </a:ext>
            </a:extLst>
          </p:cNvPr>
          <p:cNvSpPr txBox="1"/>
          <p:nvPr/>
        </p:nvSpPr>
        <p:spPr>
          <a:xfrm>
            <a:off x="10422785" y="4995403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Canberra</a:t>
            </a: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EE2CF27C-B0AE-8F11-512E-6D731C9D6992}"/>
              </a:ext>
            </a:extLst>
          </p:cNvPr>
          <p:cNvSpPr txBox="1"/>
          <p:nvPr/>
        </p:nvSpPr>
        <p:spPr>
          <a:xfrm>
            <a:off x="11050308" y="3494397"/>
            <a:ext cx="77725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Brisbane</a:t>
            </a: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9CBE1F80-F474-EC33-D856-19433E9139CE}"/>
              </a:ext>
            </a:extLst>
          </p:cNvPr>
          <p:cNvSpPr txBox="1"/>
          <p:nvPr/>
        </p:nvSpPr>
        <p:spPr>
          <a:xfrm>
            <a:off x="8552010" y="5618785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Melbourne</a:t>
            </a: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298DA890-1B4C-8E6D-9FD0-759E7474F314}"/>
              </a:ext>
            </a:extLst>
          </p:cNvPr>
          <p:cNvSpPr txBox="1"/>
          <p:nvPr/>
        </p:nvSpPr>
        <p:spPr>
          <a:xfrm>
            <a:off x="7602654" y="4819853"/>
            <a:ext cx="76772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Adelaide</a:t>
            </a: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320037E9-F71E-0A01-764E-3FB59BBB587A}"/>
              </a:ext>
            </a:extLst>
          </p:cNvPr>
          <p:cNvSpPr txBox="1"/>
          <p:nvPr/>
        </p:nvSpPr>
        <p:spPr>
          <a:xfrm>
            <a:off x="9884415" y="6362448"/>
            <a:ext cx="5599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Hobart</a:t>
            </a: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9D0709BB-0F47-5327-1418-FCF4EF093591}"/>
              </a:ext>
            </a:extLst>
          </p:cNvPr>
          <p:cNvSpPr txBox="1"/>
          <p:nvPr/>
        </p:nvSpPr>
        <p:spPr>
          <a:xfrm>
            <a:off x="10567131" y="4680482"/>
            <a:ext cx="692260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Sydney</a:t>
            </a: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5222E7E7-F5B8-21BB-7364-990B4A3B8A88}"/>
              </a:ext>
            </a:extLst>
          </p:cNvPr>
          <p:cNvSpPr txBox="1"/>
          <p:nvPr/>
        </p:nvSpPr>
        <p:spPr>
          <a:xfrm>
            <a:off x="6462469" y="454171"/>
            <a:ext cx="596154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Darwin</a:t>
            </a: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014B6464-3D39-19CA-F748-2629DA328F07}"/>
              </a:ext>
            </a:extLst>
          </p:cNvPr>
          <p:cNvSpPr txBox="1"/>
          <p:nvPr/>
        </p:nvSpPr>
        <p:spPr>
          <a:xfrm>
            <a:off x="4226038" y="4344793"/>
            <a:ext cx="514708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Malgun Gothic" panose="020B0503020000020004" pitchFamily="34" charset="-127"/>
              </a:rPr>
              <a:t>Perth</a:t>
            </a: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37D645E-0454-BE8B-FF52-686F832DBEAA}"/>
              </a:ext>
            </a:extLst>
          </p:cNvPr>
          <p:cNvSpPr txBox="1"/>
          <p:nvPr/>
        </p:nvSpPr>
        <p:spPr>
          <a:xfrm>
            <a:off x="4865733" y="3579997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PORTUGAL</a:t>
            </a: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2D369184-35A5-9348-A7DB-0BF6480D5F17}"/>
              </a:ext>
            </a:extLst>
          </p:cNvPr>
          <p:cNvSpPr txBox="1"/>
          <p:nvPr/>
        </p:nvSpPr>
        <p:spPr>
          <a:xfrm>
            <a:off x="5873123" y="3649739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SPAIN</a:t>
            </a: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AC962C97-5585-EE49-0F8F-3D19D6CF465D}"/>
              </a:ext>
            </a:extLst>
          </p:cNvPr>
          <p:cNvSpPr txBox="1"/>
          <p:nvPr/>
        </p:nvSpPr>
        <p:spPr>
          <a:xfrm>
            <a:off x="6857265" y="2766335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FRANCE</a:t>
            </a: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CE95B6E2-A150-27C7-6323-86243BDC1A23}"/>
              </a:ext>
            </a:extLst>
          </p:cNvPr>
          <p:cNvSpPr txBox="1"/>
          <p:nvPr/>
        </p:nvSpPr>
        <p:spPr>
          <a:xfrm>
            <a:off x="7996391" y="2216145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GERMANY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E65A648F-B1B9-DFED-3836-DE47657B0B1F}"/>
              </a:ext>
            </a:extLst>
          </p:cNvPr>
          <p:cNvSpPr txBox="1"/>
          <p:nvPr/>
        </p:nvSpPr>
        <p:spPr>
          <a:xfrm>
            <a:off x="6702283" y="1634959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UK</a:t>
            </a:r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5CF5D37F-8F6D-FBD6-FFB4-8C01D143D7C2}"/>
              </a:ext>
            </a:extLst>
          </p:cNvPr>
          <p:cNvSpPr txBox="1"/>
          <p:nvPr/>
        </p:nvSpPr>
        <p:spPr>
          <a:xfrm>
            <a:off x="6051354" y="1386986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IRELAND</a:t>
            </a:r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16DF9654-D526-DE2D-CFB7-D0E28629824D}"/>
              </a:ext>
            </a:extLst>
          </p:cNvPr>
          <p:cNvSpPr txBox="1"/>
          <p:nvPr/>
        </p:nvSpPr>
        <p:spPr>
          <a:xfrm>
            <a:off x="9213008" y="2254890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POLAND</a:t>
            </a: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119954F9-00DD-9D15-ED3E-9A3D47AC9FB9}"/>
              </a:ext>
            </a:extLst>
          </p:cNvPr>
          <p:cNvSpPr txBox="1"/>
          <p:nvPr/>
        </p:nvSpPr>
        <p:spPr>
          <a:xfrm>
            <a:off x="8980533" y="1185507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SWEDEN</a:t>
            </a:r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C51BE116-7C27-0D11-7C74-743111C48355}"/>
              </a:ext>
            </a:extLst>
          </p:cNvPr>
          <p:cNvSpPr txBox="1"/>
          <p:nvPr/>
        </p:nvSpPr>
        <p:spPr>
          <a:xfrm>
            <a:off x="8143625" y="3882213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ITALY</a:t>
            </a: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38940DF0-5D8E-4EC0-E033-8B99CF04BA23}"/>
              </a:ext>
            </a:extLst>
          </p:cNvPr>
          <p:cNvSpPr txBox="1"/>
          <p:nvPr/>
        </p:nvSpPr>
        <p:spPr>
          <a:xfrm>
            <a:off x="9143266" y="4680375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GREECE</a:t>
            </a: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id="{088DCFB0-326C-1737-FC52-65DC5B20B42D}"/>
              </a:ext>
            </a:extLst>
          </p:cNvPr>
          <p:cNvSpPr txBox="1"/>
          <p:nvPr/>
        </p:nvSpPr>
        <p:spPr>
          <a:xfrm>
            <a:off x="8376100" y="2998809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AUSTRIA</a:t>
            </a: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0AE9A5CF-2A46-483F-E3A6-6B0BBA5B3CA1}"/>
              </a:ext>
            </a:extLst>
          </p:cNvPr>
          <p:cNvSpPr txBox="1"/>
          <p:nvPr/>
        </p:nvSpPr>
        <p:spPr>
          <a:xfrm>
            <a:off x="9801944" y="3479256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Malgun Gothic" panose="020B0503020000020004" pitchFamily="34" charset="-127"/>
              </a:rPr>
              <a:t>ROMANIA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62D78B-9D1D-1A7E-DB7E-D22D3817626A}"/>
              </a:ext>
            </a:extLst>
          </p:cNvPr>
          <p:cNvSpPr txBox="1"/>
          <p:nvPr/>
        </p:nvSpPr>
        <p:spPr>
          <a:xfrm>
            <a:off x="664546" y="496557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sz="5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460138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ustralia with black text&#10;&#10;Description automatically generated">
            <a:extLst>
              <a:ext uri="{FF2B5EF4-FFF2-40B4-BE49-F238E27FC236}">
                <a16:creationId xmlns:a16="http://schemas.microsoft.com/office/drawing/2014/main" id="{6A4F4023-9E6A-9C03-D191-73E71BB3D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6043" y="-688405"/>
            <a:ext cx="8843174" cy="8090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389061-BC6A-6AD2-2504-A7E4A8C15A6A}"/>
              </a:ext>
            </a:extLst>
          </p:cNvPr>
          <p:cNvSpPr txBox="1"/>
          <p:nvPr/>
        </p:nvSpPr>
        <p:spPr>
          <a:xfrm>
            <a:off x="374435" y="1575021"/>
            <a:ext cx="2255343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WESTERN AUSTRALIA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	Swan District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	Perth Hills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	Peel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4	</a:t>
            </a:r>
            <a:r>
              <a:rPr lang="en-US" sz="8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Geographe</a:t>
            </a:r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	Margaret River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6	Blackwood Valley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7	Pemberton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8	</a:t>
            </a:r>
            <a:r>
              <a:rPr lang="en-US" sz="8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Manjimup</a:t>
            </a:r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9	Great Southern</a:t>
            </a:r>
          </a:p>
          <a:p>
            <a:pPr defTabSz="195965"/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SOUTH AUSTRALIA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10	Southern Flinders Ranges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11	Clare Valley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12	Barossa Valley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13	Eden Valley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14	Riverland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15	Adelaide Plains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16	Adelaide Hills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17	McLaren Vale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18	Kangaroo Island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19	Southern </a:t>
            </a:r>
            <a:r>
              <a:rPr lang="en-US" sz="8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Fleurieu</a:t>
            </a:r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20	Currency Creek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21	Langhorne Creek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22	Padthaway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23	Mount Benson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24	</a:t>
            </a:r>
            <a:r>
              <a:rPr lang="en-US" sz="8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Wrattonbully</a:t>
            </a:r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25	Robe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26	Coonawarra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27	Mount Gambier</a:t>
            </a:r>
          </a:p>
          <a:p>
            <a:pPr defTabSz="195965"/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QUEENSLAND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28	South Burnett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29	Granite Belt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9D3564-F87F-ED0E-0967-8858DBAB7073}"/>
              </a:ext>
            </a:extLst>
          </p:cNvPr>
          <p:cNvSpPr txBox="1"/>
          <p:nvPr/>
        </p:nvSpPr>
        <p:spPr>
          <a:xfrm>
            <a:off x="1967972" y="1575021"/>
            <a:ext cx="149098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NEW SOUTH WALES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30	New England Australia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31	Hastings River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32	Hunter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33	</a:t>
            </a:r>
            <a:r>
              <a:rPr lang="en-US" sz="8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Mudgee</a:t>
            </a:r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34	Orange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35	</a:t>
            </a:r>
            <a:r>
              <a:rPr lang="en-US" sz="8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Cowra</a:t>
            </a:r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36	Riverina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37	Hilltops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38	Southern Highlands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39	Gundagai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40	Canberra District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41	Shoalhaven Coast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42	</a:t>
            </a:r>
            <a:r>
              <a:rPr lang="en-US" sz="8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Tumbarumba</a:t>
            </a:r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43	</a:t>
            </a:r>
            <a:r>
              <a:rPr lang="en-US" sz="8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Perricoota</a:t>
            </a:r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VICTORIA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44	Murray Darling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45	Swan Hill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46	Goulburn Valley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47	Rutherglen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48	</a:t>
            </a:r>
            <a:r>
              <a:rPr lang="en-US" sz="8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Glenrowan</a:t>
            </a:r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49	Beechworth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50	King Valley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51	Alpine Valleys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52	</a:t>
            </a:r>
            <a:r>
              <a:rPr lang="en-US" sz="8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Strathbogie</a:t>
            </a:r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Ranges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53	Upper Goulburn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54	Heathcote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55	Bendigo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56	Pyrenees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57	Macedon Ranges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58	Sunbury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59	Grampians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60	Henty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61	Geelong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62	</a:t>
            </a:r>
            <a:r>
              <a:rPr lang="en-US" sz="8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Yarra</a:t>
            </a:r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Valley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63	Mornington Peninsula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64	Gippsland*</a:t>
            </a:r>
          </a:p>
          <a:p>
            <a:pPr defTabSz="195965"/>
            <a:endParaRPr lang="en-US" sz="8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TASMANIA</a:t>
            </a:r>
          </a:p>
          <a:p>
            <a:pPr defTabSz="195965"/>
            <a:r>
              <a:rPr lang="en-US" sz="8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65	Tasmania*</a:t>
            </a:r>
            <a:endParaRPr lang="en-US" sz="800" dirty="0">
              <a:latin typeface="Malgun Gothic" panose="020B0503020000020004" pitchFamily="34" charset="-127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ED63674C-6EF1-4DC7-049E-94C85D6D3B13}"/>
              </a:ext>
            </a:extLst>
          </p:cNvPr>
          <p:cNvSpPr txBox="1"/>
          <p:nvPr/>
        </p:nvSpPr>
        <p:spPr>
          <a:xfrm>
            <a:off x="409737" y="385714"/>
            <a:ext cx="4078508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4000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4000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와인 산지</a:t>
            </a:r>
            <a:endParaRPr lang="en-AU" sz="4000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95C441-9E2D-3B44-CAB9-E16B7A5F424B}"/>
              </a:ext>
            </a:extLst>
          </p:cNvPr>
          <p:cNvSpPr txBox="1"/>
          <p:nvPr/>
        </p:nvSpPr>
        <p:spPr>
          <a:xfrm>
            <a:off x="378539" y="5960388"/>
            <a:ext cx="1363168" cy="427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95965"/>
            <a:r>
              <a:rPr lang="en-US" sz="726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*South Eastern Australia </a:t>
            </a:r>
            <a:br>
              <a:rPr lang="en-US" sz="726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</a:br>
            <a:r>
              <a:rPr lang="en-US" sz="726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and Gippsland are zones, </a:t>
            </a:r>
            <a:br>
              <a:rPr lang="en-US" sz="726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</a:br>
            <a:r>
              <a:rPr lang="en-US" sz="726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Tasmania is a state.</a:t>
            </a:r>
          </a:p>
        </p:txBody>
      </p:sp>
    </p:spTree>
    <p:extLst>
      <p:ext uri="{BB962C8B-B14F-4D97-AF65-F5344CB8AC3E}">
        <p14:creationId xmlns:p14="http://schemas.microsoft.com/office/powerpoint/2010/main" val="408564898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05B024FD-E0FE-4A83-B8ED-5F9CABD3E0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451324-E14F-4696-933F-E4B906368CBA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4e8dd08d-258d-47a9-9875-37f1ffd19f33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02256494-4976-4001-aedb-96463ae0d92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3787</Words>
  <Application>Microsoft Macintosh PowerPoint</Application>
  <PresentationFormat>Widescreen</PresentationFormat>
  <Paragraphs>754</Paragraphs>
  <Slides>67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3" baseType="lpstr">
      <vt:lpstr>Malgun Gothic</vt:lpstr>
      <vt:lpstr>Hellix SemiBold</vt:lpstr>
      <vt:lpstr>Arial</vt:lpstr>
      <vt:lpstr>Inter Display</vt:lpstr>
      <vt:lpstr>Hellix</vt:lpstr>
      <vt:lpstr>Slide layouts</vt:lpstr>
      <vt:lpstr>PowerPoint Presentation</vt:lpstr>
      <vt:lpstr>PowerPoint Presentation</vt:lpstr>
      <vt:lpstr>PowerPoint Presentation</vt:lpstr>
      <vt:lpstr>오늘의  강의 내용</vt:lpstr>
      <vt:lpstr>PowerPoint Presentation</vt:lpstr>
      <vt:lpstr>PowerPoint Presentation</vt:lpstr>
      <vt:lpstr>오랜 역사와 다양성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대륙성  기후</vt:lpstr>
      <vt:lpstr>해양성기후</vt:lpstr>
      <vt:lpstr>지중해성  기후</vt:lpstr>
      <vt:lpstr>PowerPoint Presentation</vt:lpstr>
      <vt:lpstr>PowerPoint Presentation</vt:lpstr>
      <vt:lpstr>지질학적 분류</vt:lpstr>
      <vt:lpstr>PowerPoint Presentation</vt:lpstr>
      <vt:lpstr>PowerPoint Presentation</vt:lpstr>
      <vt:lpstr>PowerPoint Presentation</vt:lpstr>
      <vt:lpstr>애들레이드  힐스</vt:lpstr>
      <vt:lpstr>바로사</vt:lpstr>
      <vt:lpstr>클레어 밸리 </vt:lpstr>
      <vt:lpstr>쿠나와라</vt:lpstr>
      <vt:lpstr>맥라렌 베일 </vt:lpstr>
      <vt:lpstr>마가렛 리버  </vt:lpstr>
      <vt:lpstr>캔버라  디스트릭트 </vt:lpstr>
      <vt:lpstr>헌터 밸리</vt:lpstr>
      <vt:lpstr>오렌지 </vt:lpstr>
      <vt:lpstr>모닝턴 퍼닌술라 </vt:lpstr>
      <vt:lpstr>루더글렌  </vt:lpstr>
      <vt:lpstr>야라 밸리  </vt:lpstr>
      <vt:lpstr>타즈메이니아 </vt:lpstr>
      <vt:lpstr>주요품종 및  스타일 </vt:lpstr>
      <vt:lpstr>스파클링 와인</vt:lpstr>
      <vt:lpstr>주요산지  </vt:lpstr>
      <vt:lpstr>PowerPoint Presentation</vt:lpstr>
      <vt:lpstr>스타일 및 특징  </vt:lpstr>
      <vt:lpstr>주요산지 </vt:lpstr>
      <vt:lpstr>PowerPoint Presentation</vt:lpstr>
      <vt:lpstr>스타일 및 특징  </vt:lpstr>
      <vt:lpstr>주요산지 </vt:lpstr>
      <vt:lpstr>샤르도네 </vt:lpstr>
      <vt:lpstr>스타일 및 특징  </vt:lpstr>
      <vt:lpstr>주요산지 </vt:lpstr>
      <vt:lpstr>PowerPoint Presentation</vt:lpstr>
      <vt:lpstr>스타일 및 특징  </vt:lpstr>
      <vt:lpstr>주요산지 </vt:lpstr>
      <vt:lpstr>그르나슈</vt:lpstr>
      <vt:lpstr>스타일 및 특징  </vt:lpstr>
      <vt:lpstr>쉬라즈</vt:lpstr>
      <vt:lpstr>스타일 및 특징  </vt:lpstr>
      <vt:lpstr>주요산지 </vt:lpstr>
      <vt:lpstr>카베르네 소비뇽 </vt:lpstr>
      <vt:lpstr>스타일 및 특징  </vt:lpstr>
      <vt:lpstr>주요산지 </vt:lpstr>
      <vt:lpstr>기타 품종 </vt:lpstr>
      <vt:lpstr>PowerPoint Presentation</vt:lpstr>
      <vt:lpstr>호주 와인 와인에 투영된 호주의 다양성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Cameron Midson</cp:lastModifiedBy>
  <cp:revision>7</cp:revision>
  <dcterms:created xsi:type="dcterms:W3CDTF">2018-07-25T07:02:59Z</dcterms:created>
  <dcterms:modified xsi:type="dcterms:W3CDTF">2026-03-23T00:24:58Z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2025-10-09T05:29:48Z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0fdae547-f5e1-4aa6-a336-37668b4a388a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