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36" r:id="rId7"/>
    <p:sldId id="635" r:id="rId8"/>
    <p:sldId id="645" r:id="rId9"/>
    <p:sldId id="637" r:id="rId10"/>
    <p:sldId id="646" r:id="rId11"/>
    <p:sldId id="647" r:id="rId12"/>
    <p:sldId id="660" r:id="rId13"/>
    <p:sldId id="641" r:id="rId14"/>
    <p:sldId id="642" r:id="rId15"/>
    <p:sldId id="643" r:id="rId16"/>
    <p:sldId id="648" r:id="rId17"/>
    <p:sldId id="649" r:id="rId18"/>
    <p:sldId id="651" r:id="rId19"/>
    <p:sldId id="652" r:id="rId20"/>
    <p:sldId id="657" r:id="rId21"/>
    <p:sldId id="626" r:id="rId22"/>
    <p:sldId id="280" r:id="rId23"/>
    <p:sldId id="617" r:id="rId24"/>
    <p:sldId id="278" r:id="rId25"/>
    <p:sldId id="658" r:id="rId26"/>
    <p:sldId id="659" r:id="rId27"/>
    <p:sldId id="340" r:id="rId28"/>
    <p:sldId id="661"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Microsoft YaHei" panose="020B0503020204020204" pitchFamily="34" charset="-122"/>
      <p:regular r:id="rId35"/>
      <p:bold r:id="rId36"/>
    </p:embeddedFont>
    <p:embeddedFont>
      <p:font typeface="Neue Haas Grotesk Text Pro" panose="020B0504020202020204" pitchFamily="34" charset="77"/>
      <p:regular r:id="rId37"/>
      <p:bold r:id="rId38"/>
      <p:italic r:id="rId39"/>
      <p:boldItalic r:id="rId40"/>
    </p:embeddedFont>
    <p:embeddedFont>
      <p:font typeface="Noto Sans SC" panose="020B0500000000000000" pitchFamily="34" charset="-128"/>
      <p:regular r:id="rId41"/>
      <p:bold r:id="rId42"/>
      <p:italic r:id="rId43"/>
      <p:boldItalic r:id="rId44"/>
    </p:embeddedFont>
  </p:embeddedFontLst>
  <p:custDataLst>
    <p:tags r:id="rId4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8AA829-8A3F-2743-84AB-9BD5F1880C55}" v="2" dt="2026-05-04T07:13:29.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16" autoAdjust="0"/>
    <p:restoredTop sz="88014"/>
  </p:normalViewPr>
  <p:slideViewPr>
    <p:cSldViewPr snapToGrid="0">
      <p:cViewPr varScale="1">
        <p:scale>
          <a:sx n="107" d="100"/>
          <a:sy n="107" d="100"/>
        </p:scale>
        <p:origin x="1720" y="16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gs" Target="tags/tag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font" Target="fonts/font14.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modMainMaster">
      <pc:chgData name="Cameron Midson" userId="510fe36d-201b-4d30-8c49-491c55367456" providerId="ADAL" clId="{93217E07-8A0E-5D7D-A37A-49773A2FEA36}" dt="2026-05-04T07:14:23.703" v="6" actId="6549"/>
      <pc:docMkLst>
        <pc:docMk/>
      </pc:docMkLst>
      <pc:sldChg chg="modSp">
        <pc:chgData name="Cameron Midson" userId="510fe36d-201b-4d30-8c49-491c55367456" providerId="ADAL" clId="{93217E07-8A0E-5D7D-A37A-49773A2FEA36}" dt="2026-05-04T07:13:29.654" v="4"/>
        <pc:sldMkLst>
          <pc:docMk/>
          <pc:sldMk cId="1789970845" sldId="256"/>
        </pc:sldMkLst>
        <pc:spChg chg="mod">
          <ac:chgData name="Cameron Midson" userId="510fe36d-201b-4d30-8c49-491c55367456" providerId="ADAL" clId="{93217E07-8A0E-5D7D-A37A-49773A2FEA36}" dt="2026-05-04T07:13:29.654" v="4"/>
          <ac:spMkLst>
            <pc:docMk/>
            <pc:sldMk cId="1789970845" sldId="256"/>
            <ac:spMk id="7" creationId="{8B1D4A70-6CA2-23A1-1A5A-497FD63075D8}"/>
          </ac:spMkLst>
        </pc:spChg>
      </pc:sldChg>
      <pc:sldChg chg="modSp">
        <pc:chgData name="Cameron Midson" userId="510fe36d-201b-4d30-8c49-491c55367456" providerId="ADAL" clId="{93217E07-8A0E-5D7D-A37A-49773A2FEA36}" dt="2026-05-04T07:13:29.654" v="4"/>
        <pc:sldMkLst>
          <pc:docMk/>
          <pc:sldMk cId="1764992075" sldId="278"/>
        </pc:sldMkLst>
        <pc:spChg chg="mod">
          <ac:chgData name="Cameron Midson" userId="510fe36d-201b-4d30-8c49-491c55367456" providerId="ADAL" clId="{93217E07-8A0E-5D7D-A37A-49773A2FEA36}" dt="2026-05-04T07:13:29.654" v="4"/>
          <ac:spMkLst>
            <pc:docMk/>
            <pc:sldMk cId="1764992075" sldId="278"/>
            <ac:spMk id="5" creationId="{C478B2E1-CB5C-E487-2C8E-7DC92B488748}"/>
          </ac:spMkLst>
        </pc:spChg>
      </pc:sldChg>
      <pc:sldChg chg="modSp">
        <pc:chgData name="Cameron Midson" userId="510fe36d-201b-4d30-8c49-491c55367456" providerId="ADAL" clId="{93217E07-8A0E-5D7D-A37A-49773A2FEA36}" dt="2026-05-04T07:13:29.654" v="4"/>
        <pc:sldMkLst>
          <pc:docMk/>
          <pc:sldMk cId="1521449498" sldId="280"/>
        </pc:sldMkLst>
        <pc:spChg chg="mod">
          <ac:chgData name="Cameron Midson" userId="510fe36d-201b-4d30-8c49-491c55367456" providerId="ADAL" clId="{93217E07-8A0E-5D7D-A37A-49773A2FEA36}" dt="2026-05-04T07:13:29.654" v="4"/>
          <ac:spMkLst>
            <pc:docMk/>
            <pc:sldMk cId="1521449498" sldId="280"/>
            <ac:spMk id="5" creationId="{CDA192C4-498D-4B53-51F1-82D359B009E4}"/>
          </ac:spMkLst>
        </pc:spChg>
      </pc:sldChg>
      <pc:sldChg chg="modSp">
        <pc:chgData name="Cameron Midson" userId="510fe36d-201b-4d30-8c49-491c55367456" providerId="ADAL" clId="{93217E07-8A0E-5D7D-A37A-49773A2FEA36}" dt="2026-05-04T07:13:29.654" v="4"/>
        <pc:sldMkLst>
          <pc:docMk/>
          <pc:sldMk cId="2579349937" sldId="340"/>
        </pc:sldMkLst>
        <pc:spChg chg="mod">
          <ac:chgData name="Cameron Midson" userId="510fe36d-201b-4d30-8c49-491c55367456" providerId="ADAL" clId="{93217E07-8A0E-5D7D-A37A-49773A2FEA36}" dt="2026-05-04T07:13:29.654" v="4"/>
          <ac:spMkLst>
            <pc:docMk/>
            <pc:sldMk cId="2579349937" sldId="340"/>
            <ac:spMk id="2" creationId="{96145F60-DE89-3EE2-1AA4-23FE72C7821E}"/>
          </ac:spMkLst>
        </pc:spChg>
      </pc:sldChg>
      <pc:sldChg chg="addSp delSp modSp mod">
        <pc:chgData name="Cameron Midson" userId="510fe36d-201b-4d30-8c49-491c55367456" providerId="ADAL" clId="{93217E07-8A0E-5D7D-A37A-49773A2FEA36}" dt="2026-05-04T07:04:46.841" v="3" actId="1076"/>
        <pc:sldMkLst>
          <pc:docMk/>
          <pc:sldMk cId="2969888299" sldId="478"/>
        </pc:sldMkLst>
        <pc:spChg chg="del">
          <ac:chgData name="Cameron Midson" userId="510fe36d-201b-4d30-8c49-491c55367456" providerId="ADAL" clId="{93217E07-8A0E-5D7D-A37A-49773A2FEA36}" dt="2026-05-04T07:04:42.264" v="2" actId="478"/>
          <ac:spMkLst>
            <pc:docMk/>
            <pc:sldMk cId="2969888299" sldId="478"/>
            <ac:spMk id="2" creationId="{4D9A37C6-B2DA-2929-D876-E983820EB3F2}"/>
          </ac:spMkLst>
        </pc:spChg>
        <pc:spChg chg="add mod">
          <ac:chgData name="Cameron Midson" userId="510fe36d-201b-4d30-8c49-491c55367456" providerId="ADAL" clId="{93217E07-8A0E-5D7D-A37A-49773A2FEA36}" dt="2026-05-04T07:04:46.841" v="3" actId="1076"/>
          <ac:spMkLst>
            <pc:docMk/>
            <pc:sldMk cId="2969888299" sldId="478"/>
            <ac:spMk id="3" creationId="{86CC4A5B-DB39-1A06-6972-61ABFD200399}"/>
          </ac:spMkLst>
        </pc:spChg>
      </pc:sldChg>
      <pc:sldChg chg="modSp">
        <pc:chgData name="Cameron Midson" userId="510fe36d-201b-4d30-8c49-491c55367456" providerId="ADAL" clId="{93217E07-8A0E-5D7D-A37A-49773A2FEA36}" dt="2026-05-04T07:13:29.654" v="4"/>
        <pc:sldMkLst>
          <pc:docMk/>
          <pc:sldMk cId="86735389" sldId="617"/>
        </pc:sldMkLst>
        <pc:spChg chg="mod">
          <ac:chgData name="Cameron Midson" userId="510fe36d-201b-4d30-8c49-491c55367456" providerId="ADAL" clId="{93217E07-8A0E-5D7D-A37A-49773A2FEA36}" dt="2026-05-04T07:13:29.654" v="4"/>
          <ac:spMkLst>
            <pc:docMk/>
            <pc:sldMk cId="86735389" sldId="617"/>
            <ac:spMk id="21" creationId="{A9FED8F2-D222-2658-7496-A52278E2F5B7}"/>
          </ac:spMkLst>
        </pc:spChg>
        <pc:spChg chg="mod">
          <ac:chgData name="Cameron Midson" userId="510fe36d-201b-4d30-8c49-491c55367456" providerId="ADAL" clId="{93217E07-8A0E-5D7D-A37A-49773A2FEA36}" dt="2026-05-04T07:13:29.654" v="4"/>
          <ac:spMkLst>
            <pc:docMk/>
            <pc:sldMk cId="86735389" sldId="617"/>
            <ac:spMk id="29" creationId="{1833B393-308B-0E4A-176E-35875238740B}"/>
          </ac:spMkLst>
        </pc:spChg>
        <pc:spChg chg="mod">
          <ac:chgData name="Cameron Midson" userId="510fe36d-201b-4d30-8c49-491c55367456" providerId="ADAL" clId="{93217E07-8A0E-5D7D-A37A-49773A2FEA36}" dt="2026-05-04T07:13:29.654" v="4"/>
          <ac:spMkLst>
            <pc:docMk/>
            <pc:sldMk cId="86735389" sldId="617"/>
            <ac:spMk id="70" creationId="{9F2AADFF-03E0-491B-7576-CBA8B22A3B4C}"/>
          </ac:spMkLst>
        </pc:spChg>
        <pc:spChg chg="mod">
          <ac:chgData name="Cameron Midson" userId="510fe36d-201b-4d30-8c49-491c55367456" providerId="ADAL" clId="{93217E07-8A0E-5D7D-A37A-49773A2FEA36}" dt="2026-05-04T07:13:29.654" v="4"/>
          <ac:spMkLst>
            <pc:docMk/>
            <pc:sldMk cId="86735389" sldId="617"/>
            <ac:spMk id="74" creationId="{A1D44478-BF9F-01BA-F9A0-AEECBB81C07D}"/>
          </ac:spMkLst>
        </pc:spChg>
        <pc:spChg chg="mod">
          <ac:chgData name="Cameron Midson" userId="510fe36d-201b-4d30-8c49-491c55367456" providerId="ADAL" clId="{93217E07-8A0E-5D7D-A37A-49773A2FEA36}" dt="2026-05-04T07:13:29.654" v="4"/>
          <ac:spMkLst>
            <pc:docMk/>
            <pc:sldMk cId="86735389" sldId="617"/>
            <ac:spMk id="77" creationId="{A4717D8D-05D0-0B1E-A584-9A3C6F34C5D4}"/>
          </ac:spMkLst>
        </pc:spChg>
        <pc:spChg chg="mod">
          <ac:chgData name="Cameron Midson" userId="510fe36d-201b-4d30-8c49-491c55367456" providerId="ADAL" clId="{93217E07-8A0E-5D7D-A37A-49773A2FEA36}" dt="2026-05-04T07:13:29.654" v="4"/>
          <ac:spMkLst>
            <pc:docMk/>
            <pc:sldMk cId="86735389" sldId="617"/>
            <ac:spMk id="79" creationId="{D00F6D8E-610C-D015-04F9-EB61D8323316}"/>
          </ac:spMkLst>
        </pc:spChg>
        <pc:spChg chg="mod">
          <ac:chgData name="Cameron Midson" userId="510fe36d-201b-4d30-8c49-491c55367456" providerId="ADAL" clId="{93217E07-8A0E-5D7D-A37A-49773A2FEA36}" dt="2026-05-04T07:13:29.654" v="4"/>
          <ac:spMkLst>
            <pc:docMk/>
            <pc:sldMk cId="86735389" sldId="617"/>
            <ac:spMk id="81" creationId="{168CDFBF-C81D-6974-BC0A-5EC6A032B324}"/>
          </ac:spMkLst>
        </pc:spChg>
        <pc:spChg chg="mod">
          <ac:chgData name="Cameron Midson" userId="510fe36d-201b-4d30-8c49-491c55367456" providerId="ADAL" clId="{93217E07-8A0E-5D7D-A37A-49773A2FEA36}" dt="2026-05-04T07:13:29.654" v="4"/>
          <ac:spMkLst>
            <pc:docMk/>
            <pc:sldMk cId="86735389" sldId="617"/>
            <ac:spMk id="90" creationId="{68B61799-1AB6-C73F-7E92-9F7533385F09}"/>
          </ac:spMkLst>
        </pc:spChg>
        <pc:spChg chg="mod">
          <ac:chgData name="Cameron Midson" userId="510fe36d-201b-4d30-8c49-491c55367456" providerId="ADAL" clId="{93217E07-8A0E-5D7D-A37A-49773A2FEA36}" dt="2026-05-04T07:13:29.654" v="4"/>
          <ac:spMkLst>
            <pc:docMk/>
            <pc:sldMk cId="86735389" sldId="617"/>
            <ac:spMk id="92" creationId="{F4BBDC4E-2D05-5A85-08A7-5C0CFF92EA37}"/>
          </ac:spMkLst>
        </pc:spChg>
        <pc:spChg chg="mod">
          <ac:chgData name="Cameron Midson" userId="510fe36d-201b-4d30-8c49-491c55367456" providerId="ADAL" clId="{93217E07-8A0E-5D7D-A37A-49773A2FEA36}" dt="2026-05-04T07:13:29.654" v="4"/>
          <ac:spMkLst>
            <pc:docMk/>
            <pc:sldMk cId="86735389" sldId="617"/>
            <ac:spMk id="174" creationId="{B513C6C9-D892-E3F3-4000-917AD96781F4}"/>
          </ac:spMkLst>
        </pc:spChg>
      </pc:sldChg>
      <pc:sldChg chg="modSp">
        <pc:chgData name="Cameron Midson" userId="510fe36d-201b-4d30-8c49-491c55367456" providerId="ADAL" clId="{93217E07-8A0E-5D7D-A37A-49773A2FEA36}" dt="2026-05-04T07:13:29.654" v="4"/>
        <pc:sldMkLst>
          <pc:docMk/>
          <pc:sldMk cId="2143889855" sldId="626"/>
        </pc:sldMkLst>
        <pc:spChg chg="mod">
          <ac:chgData name="Cameron Midson" userId="510fe36d-201b-4d30-8c49-491c55367456" providerId="ADAL" clId="{93217E07-8A0E-5D7D-A37A-49773A2FEA36}" dt="2026-05-04T07:13:29.654" v="4"/>
          <ac:spMkLst>
            <pc:docMk/>
            <pc:sldMk cId="2143889855" sldId="626"/>
            <ac:spMk id="34" creationId="{C253552D-575F-5CDC-9429-090B7D8D4751}"/>
          </ac:spMkLst>
        </pc:spChg>
        <pc:spChg chg="mod">
          <ac:chgData name="Cameron Midson" userId="510fe36d-201b-4d30-8c49-491c55367456" providerId="ADAL" clId="{93217E07-8A0E-5D7D-A37A-49773A2FEA36}" dt="2026-05-04T07:13:29.654" v="4"/>
          <ac:spMkLst>
            <pc:docMk/>
            <pc:sldMk cId="2143889855" sldId="626"/>
            <ac:spMk id="58" creationId="{2A138B4E-691E-C104-0EE7-DF68C7C8EABA}"/>
          </ac:spMkLst>
        </pc:spChg>
        <pc:spChg chg="mod">
          <ac:chgData name="Cameron Midson" userId="510fe36d-201b-4d30-8c49-491c55367456" providerId="ADAL" clId="{93217E07-8A0E-5D7D-A37A-49773A2FEA36}" dt="2026-05-04T07:13:29.654" v="4"/>
          <ac:spMkLst>
            <pc:docMk/>
            <pc:sldMk cId="2143889855" sldId="626"/>
            <ac:spMk id="66" creationId="{2B065DC4-F1F3-5B67-068B-118B01794EE3}"/>
          </ac:spMkLst>
        </pc:spChg>
        <pc:spChg chg="mod">
          <ac:chgData name="Cameron Midson" userId="510fe36d-201b-4d30-8c49-491c55367456" providerId="ADAL" clId="{93217E07-8A0E-5D7D-A37A-49773A2FEA36}" dt="2026-05-04T07:13:29.654" v="4"/>
          <ac:spMkLst>
            <pc:docMk/>
            <pc:sldMk cId="2143889855" sldId="626"/>
            <ac:spMk id="67" creationId="{B7C01906-5D40-F5EB-AC78-3E04BD6F69BB}"/>
          </ac:spMkLst>
        </pc:spChg>
        <pc:spChg chg="mod">
          <ac:chgData name="Cameron Midson" userId="510fe36d-201b-4d30-8c49-491c55367456" providerId="ADAL" clId="{93217E07-8A0E-5D7D-A37A-49773A2FEA36}" dt="2026-05-04T07:13:29.654" v="4"/>
          <ac:spMkLst>
            <pc:docMk/>
            <pc:sldMk cId="2143889855" sldId="626"/>
            <ac:spMk id="68" creationId="{3B6A3A30-1873-A6BA-2798-63AF8B67FB55}"/>
          </ac:spMkLst>
        </pc:spChg>
        <pc:spChg chg="mod">
          <ac:chgData name="Cameron Midson" userId="510fe36d-201b-4d30-8c49-491c55367456" providerId="ADAL" clId="{93217E07-8A0E-5D7D-A37A-49773A2FEA36}" dt="2026-05-04T07:13:29.654" v="4"/>
          <ac:spMkLst>
            <pc:docMk/>
            <pc:sldMk cId="2143889855" sldId="626"/>
            <ac:spMk id="79" creationId="{4463A1FB-193C-93A5-86B8-C0EAB6798F81}"/>
          </ac:spMkLst>
        </pc:spChg>
        <pc:spChg chg="mod">
          <ac:chgData name="Cameron Midson" userId="510fe36d-201b-4d30-8c49-491c55367456" providerId="ADAL" clId="{93217E07-8A0E-5D7D-A37A-49773A2FEA36}" dt="2026-05-04T07:13:29.654" v="4"/>
          <ac:spMkLst>
            <pc:docMk/>
            <pc:sldMk cId="2143889855" sldId="626"/>
            <ac:spMk id="87" creationId="{F0A67287-34B3-3006-D404-17F8D8C5AF4A}"/>
          </ac:spMkLst>
        </pc:spChg>
        <pc:spChg chg="mod">
          <ac:chgData name="Cameron Midson" userId="510fe36d-201b-4d30-8c49-491c55367456" providerId="ADAL" clId="{93217E07-8A0E-5D7D-A37A-49773A2FEA36}" dt="2026-05-04T07:13:29.654" v="4"/>
          <ac:spMkLst>
            <pc:docMk/>
            <pc:sldMk cId="2143889855" sldId="626"/>
            <ac:spMk id="100" creationId="{BEE4C8CF-5794-9B64-DB9C-D7CE9FAE4AB3}"/>
          </ac:spMkLst>
        </pc:spChg>
        <pc:spChg chg="mod">
          <ac:chgData name="Cameron Midson" userId="510fe36d-201b-4d30-8c49-491c55367456" providerId="ADAL" clId="{93217E07-8A0E-5D7D-A37A-49773A2FEA36}" dt="2026-05-04T07:13:29.654" v="4"/>
          <ac:spMkLst>
            <pc:docMk/>
            <pc:sldMk cId="2143889855" sldId="626"/>
            <ac:spMk id="102" creationId="{1B25F2BD-9424-0257-A803-9516DAAC1307}"/>
          </ac:spMkLst>
        </pc:spChg>
        <pc:spChg chg="mod">
          <ac:chgData name="Cameron Midson" userId="510fe36d-201b-4d30-8c49-491c55367456" providerId="ADAL" clId="{93217E07-8A0E-5D7D-A37A-49773A2FEA36}" dt="2026-05-04T07:13:29.654" v="4"/>
          <ac:spMkLst>
            <pc:docMk/>
            <pc:sldMk cId="2143889855" sldId="626"/>
            <ac:spMk id="125" creationId="{737FDD2E-D9CA-CE75-18CB-5B94C6B0BB14}"/>
          </ac:spMkLst>
        </pc:spChg>
      </pc:sldChg>
      <pc:sldChg chg="modSp">
        <pc:chgData name="Cameron Midson" userId="510fe36d-201b-4d30-8c49-491c55367456" providerId="ADAL" clId="{93217E07-8A0E-5D7D-A37A-49773A2FEA36}" dt="2026-05-04T07:13:29.654" v="4"/>
        <pc:sldMkLst>
          <pc:docMk/>
          <pc:sldMk cId="549477231" sldId="635"/>
        </pc:sldMkLst>
        <pc:spChg chg="mod">
          <ac:chgData name="Cameron Midson" userId="510fe36d-201b-4d30-8c49-491c55367456" providerId="ADAL" clId="{93217E07-8A0E-5D7D-A37A-49773A2FEA36}" dt="2026-05-04T07:13:29.654" v="4"/>
          <ac:spMkLst>
            <pc:docMk/>
            <pc:sldMk cId="549477231" sldId="635"/>
            <ac:spMk id="3" creationId="{BEECEE92-FDCE-E773-A43D-DD59895A05E4}"/>
          </ac:spMkLst>
        </pc:spChg>
      </pc:sldChg>
      <pc:sldChg chg="modSp">
        <pc:chgData name="Cameron Midson" userId="510fe36d-201b-4d30-8c49-491c55367456" providerId="ADAL" clId="{93217E07-8A0E-5D7D-A37A-49773A2FEA36}" dt="2026-05-04T07:13:29.654" v="4"/>
        <pc:sldMkLst>
          <pc:docMk/>
          <pc:sldMk cId="2754621381" sldId="636"/>
        </pc:sldMkLst>
        <pc:spChg chg="mod">
          <ac:chgData name="Cameron Midson" userId="510fe36d-201b-4d30-8c49-491c55367456" providerId="ADAL" clId="{93217E07-8A0E-5D7D-A37A-49773A2FEA36}" dt="2026-05-04T07:13:29.654" v="4"/>
          <ac:spMkLst>
            <pc:docMk/>
            <pc:sldMk cId="2754621381" sldId="636"/>
            <ac:spMk id="3" creationId="{2E8299DC-0241-3CE8-904B-330EA39384FE}"/>
          </ac:spMkLst>
        </pc:spChg>
      </pc:sldChg>
      <pc:sldChg chg="modSp">
        <pc:chgData name="Cameron Midson" userId="510fe36d-201b-4d30-8c49-491c55367456" providerId="ADAL" clId="{93217E07-8A0E-5D7D-A37A-49773A2FEA36}" dt="2026-05-04T07:13:29.654" v="4"/>
        <pc:sldMkLst>
          <pc:docMk/>
          <pc:sldMk cId="4188933285" sldId="637"/>
        </pc:sldMkLst>
        <pc:spChg chg="mod">
          <ac:chgData name="Cameron Midson" userId="510fe36d-201b-4d30-8c49-491c55367456" providerId="ADAL" clId="{93217E07-8A0E-5D7D-A37A-49773A2FEA36}" dt="2026-05-04T07:13:29.654" v="4"/>
          <ac:spMkLst>
            <pc:docMk/>
            <pc:sldMk cId="4188933285" sldId="637"/>
            <ac:spMk id="3" creationId="{9CBCDC0B-F635-F360-B8FF-6CF32D070324}"/>
          </ac:spMkLst>
        </pc:spChg>
      </pc:sldChg>
      <pc:sldChg chg="modSp">
        <pc:chgData name="Cameron Midson" userId="510fe36d-201b-4d30-8c49-491c55367456" providerId="ADAL" clId="{93217E07-8A0E-5D7D-A37A-49773A2FEA36}" dt="2026-05-04T07:13:29.654" v="4"/>
        <pc:sldMkLst>
          <pc:docMk/>
          <pc:sldMk cId="1405062414" sldId="641"/>
        </pc:sldMkLst>
        <pc:spChg chg="mod">
          <ac:chgData name="Cameron Midson" userId="510fe36d-201b-4d30-8c49-491c55367456" providerId="ADAL" clId="{93217E07-8A0E-5D7D-A37A-49773A2FEA36}" dt="2026-05-04T07:13:29.654" v="4"/>
          <ac:spMkLst>
            <pc:docMk/>
            <pc:sldMk cId="1405062414" sldId="641"/>
            <ac:spMk id="2" creationId="{D311900E-78ED-5EC7-92D9-7ABC2B5363B9}"/>
          </ac:spMkLst>
        </pc:spChg>
        <pc:spChg chg="mod">
          <ac:chgData name="Cameron Midson" userId="510fe36d-201b-4d30-8c49-491c55367456" providerId="ADAL" clId="{93217E07-8A0E-5D7D-A37A-49773A2FEA36}" dt="2026-05-04T07:13:29.654" v="4"/>
          <ac:spMkLst>
            <pc:docMk/>
            <pc:sldMk cId="1405062414" sldId="641"/>
            <ac:spMk id="3" creationId="{3A6E41B1-0D03-B675-1213-752E97638708}"/>
          </ac:spMkLst>
        </pc:spChg>
      </pc:sldChg>
      <pc:sldChg chg="modSp">
        <pc:chgData name="Cameron Midson" userId="510fe36d-201b-4d30-8c49-491c55367456" providerId="ADAL" clId="{93217E07-8A0E-5D7D-A37A-49773A2FEA36}" dt="2026-05-04T07:13:29.654" v="4"/>
        <pc:sldMkLst>
          <pc:docMk/>
          <pc:sldMk cId="500136252" sldId="642"/>
        </pc:sldMkLst>
        <pc:spChg chg="mod">
          <ac:chgData name="Cameron Midson" userId="510fe36d-201b-4d30-8c49-491c55367456" providerId="ADAL" clId="{93217E07-8A0E-5D7D-A37A-49773A2FEA36}" dt="2026-05-04T07:13:29.654" v="4"/>
          <ac:spMkLst>
            <pc:docMk/>
            <pc:sldMk cId="500136252" sldId="642"/>
            <ac:spMk id="2" creationId="{8F1082B3-4FDA-D12A-B027-0728E90A97B2}"/>
          </ac:spMkLst>
        </pc:spChg>
        <pc:spChg chg="mod">
          <ac:chgData name="Cameron Midson" userId="510fe36d-201b-4d30-8c49-491c55367456" providerId="ADAL" clId="{93217E07-8A0E-5D7D-A37A-49773A2FEA36}" dt="2026-05-04T07:13:29.654" v="4"/>
          <ac:spMkLst>
            <pc:docMk/>
            <pc:sldMk cId="500136252" sldId="642"/>
            <ac:spMk id="3" creationId="{F4E426E7-B3AF-1126-A7BD-FC28F59DDCC8}"/>
          </ac:spMkLst>
        </pc:spChg>
        <pc:spChg chg="mod">
          <ac:chgData name="Cameron Midson" userId="510fe36d-201b-4d30-8c49-491c55367456" providerId="ADAL" clId="{93217E07-8A0E-5D7D-A37A-49773A2FEA36}" dt="2026-05-04T07:13:29.654" v="4"/>
          <ac:spMkLst>
            <pc:docMk/>
            <pc:sldMk cId="500136252" sldId="642"/>
            <ac:spMk id="7" creationId="{C1CCBD8F-0DC9-88C0-6ADD-A2A977E72B33}"/>
          </ac:spMkLst>
        </pc:spChg>
        <pc:spChg chg="mod">
          <ac:chgData name="Cameron Midson" userId="510fe36d-201b-4d30-8c49-491c55367456" providerId="ADAL" clId="{93217E07-8A0E-5D7D-A37A-49773A2FEA36}" dt="2026-05-04T07:13:29.654" v="4"/>
          <ac:spMkLst>
            <pc:docMk/>
            <pc:sldMk cId="500136252" sldId="642"/>
            <ac:spMk id="8" creationId="{C02330F5-AA6E-D44A-DE7C-F0AE1B15F21C}"/>
          </ac:spMkLst>
        </pc:spChg>
      </pc:sldChg>
      <pc:sldChg chg="modSp">
        <pc:chgData name="Cameron Midson" userId="510fe36d-201b-4d30-8c49-491c55367456" providerId="ADAL" clId="{93217E07-8A0E-5D7D-A37A-49773A2FEA36}" dt="2026-05-04T07:13:29.654" v="4"/>
        <pc:sldMkLst>
          <pc:docMk/>
          <pc:sldMk cId="4249917559" sldId="643"/>
        </pc:sldMkLst>
        <pc:spChg chg="mod">
          <ac:chgData name="Cameron Midson" userId="510fe36d-201b-4d30-8c49-491c55367456" providerId="ADAL" clId="{93217E07-8A0E-5D7D-A37A-49773A2FEA36}" dt="2026-05-04T07:13:29.654" v="4"/>
          <ac:spMkLst>
            <pc:docMk/>
            <pc:sldMk cId="4249917559" sldId="643"/>
            <ac:spMk id="3" creationId="{F0EE536F-4524-A39F-F388-FAC174BAED69}"/>
          </ac:spMkLst>
        </pc:spChg>
        <pc:spChg chg="mod">
          <ac:chgData name="Cameron Midson" userId="510fe36d-201b-4d30-8c49-491c55367456" providerId="ADAL" clId="{93217E07-8A0E-5D7D-A37A-49773A2FEA36}" dt="2026-05-04T07:13:29.654" v="4"/>
          <ac:spMkLst>
            <pc:docMk/>
            <pc:sldMk cId="4249917559" sldId="643"/>
            <ac:spMk id="4" creationId="{DFA76B02-4AEC-2172-B359-91D3A36EDA82}"/>
          </ac:spMkLst>
        </pc:spChg>
      </pc:sldChg>
      <pc:sldChg chg="modSp">
        <pc:chgData name="Cameron Midson" userId="510fe36d-201b-4d30-8c49-491c55367456" providerId="ADAL" clId="{93217E07-8A0E-5D7D-A37A-49773A2FEA36}" dt="2026-05-04T07:13:29.654" v="4"/>
        <pc:sldMkLst>
          <pc:docMk/>
          <pc:sldMk cId="602433484" sldId="645"/>
        </pc:sldMkLst>
        <pc:spChg chg="mod">
          <ac:chgData name="Cameron Midson" userId="510fe36d-201b-4d30-8c49-491c55367456" providerId="ADAL" clId="{93217E07-8A0E-5D7D-A37A-49773A2FEA36}" dt="2026-05-04T07:13:29.654" v="4"/>
          <ac:spMkLst>
            <pc:docMk/>
            <pc:sldMk cId="602433484" sldId="645"/>
            <ac:spMk id="3" creationId="{94762CF8-1C9D-0CA1-735C-9E3757B60859}"/>
          </ac:spMkLst>
        </pc:spChg>
        <pc:spChg chg="mod">
          <ac:chgData name="Cameron Midson" userId="510fe36d-201b-4d30-8c49-491c55367456" providerId="ADAL" clId="{93217E07-8A0E-5D7D-A37A-49773A2FEA36}" dt="2026-05-04T07:13:29.654" v="4"/>
          <ac:spMkLst>
            <pc:docMk/>
            <pc:sldMk cId="602433484" sldId="645"/>
            <ac:spMk id="5" creationId="{FDE3DB73-2185-EB6B-CCCA-C32695F3740E}"/>
          </ac:spMkLst>
        </pc:spChg>
      </pc:sldChg>
      <pc:sldChg chg="modSp">
        <pc:chgData name="Cameron Midson" userId="510fe36d-201b-4d30-8c49-491c55367456" providerId="ADAL" clId="{93217E07-8A0E-5D7D-A37A-49773A2FEA36}" dt="2026-05-04T07:13:29.654" v="4"/>
        <pc:sldMkLst>
          <pc:docMk/>
          <pc:sldMk cId="4013035397" sldId="646"/>
        </pc:sldMkLst>
        <pc:spChg chg="mod">
          <ac:chgData name="Cameron Midson" userId="510fe36d-201b-4d30-8c49-491c55367456" providerId="ADAL" clId="{93217E07-8A0E-5D7D-A37A-49773A2FEA36}" dt="2026-05-04T07:13:29.654" v="4"/>
          <ac:spMkLst>
            <pc:docMk/>
            <pc:sldMk cId="4013035397" sldId="646"/>
            <ac:spMk id="2" creationId="{BEFA0911-A258-47D4-5088-8E84C987E4F6}"/>
          </ac:spMkLst>
        </pc:spChg>
        <pc:spChg chg="mod">
          <ac:chgData name="Cameron Midson" userId="510fe36d-201b-4d30-8c49-491c55367456" providerId="ADAL" clId="{93217E07-8A0E-5D7D-A37A-49773A2FEA36}" dt="2026-05-04T07:13:29.654" v="4"/>
          <ac:spMkLst>
            <pc:docMk/>
            <pc:sldMk cId="4013035397" sldId="646"/>
            <ac:spMk id="3" creationId="{2B5B51B5-DA05-CE25-CD97-B952DAC6014F}"/>
          </ac:spMkLst>
        </pc:spChg>
        <pc:spChg chg="mod">
          <ac:chgData name="Cameron Midson" userId="510fe36d-201b-4d30-8c49-491c55367456" providerId="ADAL" clId="{93217E07-8A0E-5D7D-A37A-49773A2FEA36}" dt="2026-05-04T07:13:29.654" v="4"/>
          <ac:spMkLst>
            <pc:docMk/>
            <pc:sldMk cId="4013035397" sldId="646"/>
            <ac:spMk id="4" creationId="{9BC74B72-A378-F166-EE3C-5A671D83C8B7}"/>
          </ac:spMkLst>
        </pc:spChg>
        <pc:spChg chg="mod">
          <ac:chgData name="Cameron Midson" userId="510fe36d-201b-4d30-8c49-491c55367456" providerId="ADAL" clId="{93217E07-8A0E-5D7D-A37A-49773A2FEA36}" dt="2026-05-04T07:13:29.654" v="4"/>
          <ac:spMkLst>
            <pc:docMk/>
            <pc:sldMk cId="4013035397" sldId="646"/>
            <ac:spMk id="5" creationId="{C79A53C4-1F84-2B78-9D7D-51A0BC3D92F2}"/>
          </ac:spMkLst>
        </pc:spChg>
        <pc:spChg chg="mod">
          <ac:chgData name="Cameron Midson" userId="510fe36d-201b-4d30-8c49-491c55367456" providerId="ADAL" clId="{93217E07-8A0E-5D7D-A37A-49773A2FEA36}" dt="2026-05-04T07:13:29.654" v="4"/>
          <ac:spMkLst>
            <pc:docMk/>
            <pc:sldMk cId="4013035397" sldId="646"/>
            <ac:spMk id="6" creationId="{13227501-B1AB-4F15-B0AE-C6D75E846BD3}"/>
          </ac:spMkLst>
        </pc:spChg>
        <pc:spChg chg="mod">
          <ac:chgData name="Cameron Midson" userId="510fe36d-201b-4d30-8c49-491c55367456" providerId="ADAL" clId="{93217E07-8A0E-5D7D-A37A-49773A2FEA36}" dt="2026-05-04T07:13:29.654" v="4"/>
          <ac:spMkLst>
            <pc:docMk/>
            <pc:sldMk cId="4013035397" sldId="646"/>
            <ac:spMk id="7" creationId="{18A5C074-D778-9E0A-93E4-6AFBD1D7C47A}"/>
          </ac:spMkLst>
        </pc:spChg>
        <pc:spChg chg="mod">
          <ac:chgData name="Cameron Midson" userId="510fe36d-201b-4d30-8c49-491c55367456" providerId="ADAL" clId="{93217E07-8A0E-5D7D-A37A-49773A2FEA36}" dt="2026-05-04T07:13:29.654" v="4"/>
          <ac:spMkLst>
            <pc:docMk/>
            <pc:sldMk cId="4013035397" sldId="646"/>
            <ac:spMk id="9" creationId="{20251DBA-EA93-9A56-8C51-724D4F72B993}"/>
          </ac:spMkLst>
        </pc:spChg>
        <pc:spChg chg="mod">
          <ac:chgData name="Cameron Midson" userId="510fe36d-201b-4d30-8c49-491c55367456" providerId="ADAL" clId="{93217E07-8A0E-5D7D-A37A-49773A2FEA36}" dt="2026-05-04T07:13:29.654" v="4"/>
          <ac:spMkLst>
            <pc:docMk/>
            <pc:sldMk cId="4013035397" sldId="646"/>
            <ac:spMk id="10" creationId="{BCBDA4B4-8791-D067-94E5-39C7A7A95AB8}"/>
          </ac:spMkLst>
        </pc:spChg>
      </pc:sldChg>
      <pc:sldChg chg="modSp">
        <pc:chgData name="Cameron Midson" userId="510fe36d-201b-4d30-8c49-491c55367456" providerId="ADAL" clId="{93217E07-8A0E-5D7D-A37A-49773A2FEA36}" dt="2026-05-04T07:13:29.654" v="4"/>
        <pc:sldMkLst>
          <pc:docMk/>
          <pc:sldMk cId="3456273403" sldId="647"/>
        </pc:sldMkLst>
        <pc:spChg chg="mod">
          <ac:chgData name="Cameron Midson" userId="510fe36d-201b-4d30-8c49-491c55367456" providerId="ADAL" clId="{93217E07-8A0E-5D7D-A37A-49773A2FEA36}" dt="2026-05-04T07:13:29.654" v="4"/>
          <ac:spMkLst>
            <pc:docMk/>
            <pc:sldMk cId="3456273403" sldId="647"/>
            <ac:spMk id="2" creationId="{A65730A4-A5CD-4F24-5DE7-45F2C9B5454E}"/>
          </ac:spMkLst>
        </pc:spChg>
        <pc:spChg chg="mod">
          <ac:chgData name="Cameron Midson" userId="510fe36d-201b-4d30-8c49-491c55367456" providerId="ADAL" clId="{93217E07-8A0E-5D7D-A37A-49773A2FEA36}" dt="2026-05-04T07:13:29.654" v="4"/>
          <ac:spMkLst>
            <pc:docMk/>
            <pc:sldMk cId="3456273403" sldId="647"/>
            <ac:spMk id="4" creationId="{1C3E3E3B-F934-9FCE-0D39-5BDAC375B8A7}"/>
          </ac:spMkLst>
        </pc:spChg>
        <pc:spChg chg="mod">
          <ac:chgData name="Cameron Midson" userId="510fe36d-201b-4d30-8c49-491c55367456" providerId="ADAL" clId="{93217E07-8A0E-5D7D-A37A-49773A2FEA36}" dt="2026-05-04T07:13:29.654" v="4"/>
          <ac:spMkLst>
            <pc:docMk/>
            <pc:sldMk cId="3456273403" sldId="647"/>
            <ac:spMk id="5" creationId="{7C711AD5-596E-C4D9-5CD9-50C1CB61BEB3}"/>
          </ac:spMkLst>
        </pc:spChg>
        <pc:spChg chg="mod">
          <ac:chgData name="Cameron Midson" userId="510fe36d-201b-4d30-8c49-491c55367456" providerId="ADAL" clId="{93217E07-8A0E-5D7D-A37A-49773A2FEA36}" dt="2026-05-04T07:13:29.654" v="4"/>
          <ac:spMkLst>
            <pc:docMk/>
            <pc:sldMk cId="3456273403" sldId="647"/>
            <ac:spMk id="7" creationId="{C47C57A6-79A9-7F9F-5002-85511A40BA34}"/>
          </ac:spMkLst>
        </pc:spChg>
        <pc:spChg chg="mod">
          <ac:chgData name="Cameron Midson" userId="510fe36d-201b-4d30-8c49-491c55367456" providerId="ADAL" clId="{93217E07-8A0E-5D7D-A37A-49773A2FEA36}" dt="2026-05-04T07:13:29.654" v="4"/>
          <ac:spMkLst>
            <pc:docMk/>
            <pc:sldMk cId="3456273403" sldId="647"/>
            <ac:spMk id="8" creationId="{F750453E-C66F-1E81-2269-01796EEEBC56}"/>
          </ac:spMkLst>
        </pc:spChg>
        <pc:spChg chg="mod">
          <ac:chgData name="Cameron Midson" userId="510fe36d-201b-4d30-8c49-491c55367456" providerId="ADAL" clId="{93217E07-8A0E-5D7D-A37A-49773A2FEA36}" dt="2026-05-04T07:13:29.654" v="4"/>
          <ac:spMkLst>
            <pc:docMk/>
            <pc:sldMk cId="3456273403" sldId="647"/>
            <ac:spMk id="9" creationId="{DA5EA62E-0245-44DC-4FE9-D45398AE7052}"/>
          </ac:spMkLst>
        </pc:spChg>
        <pc:spChg chg="mod">
          <ac:chgData name="Cameron Midson" userId="510fe36d-201b-4d30-8c49-491c55367456" providerId="ADAL" clId="{93217E07-8A0E-5D7D-A37A-49773A2FEA36}" dt="2026-05-04T07:13:29.654" v="4"/>
          <ac:spMkLst>
            <pc:docMk/>
            <pc:sldMk cId="3456273403" sldId="647"/>
            <ac:spMk id="10" creationId="{14186AC6-4654-6C3B-9EBD-72667FD66747}"/>
          </ac:spMkLst>
        </pc:spChg>
      </pc:sldChg>
      <pc:sldChg chg="modSp">
        <pc:chgData name="Cameron Midson" userId="510fe36d-201b-4d30-8c49-491c55367456" providerId="ADAL" clId="{93217E07-8A0E-5D7D-A37A-49773A2FEA36}" dt="2026-05-04T07:13:29.654" v="4"/>
        <pc:sldMkLst>
          <pc:docMk/>
          <pc:sldMk cId="4035883660" sldId="648"/>
        </pc:sldMkLst>
        <pc:spChg chg="mod">
          <ac:chgData name="Cameron Midson" userId="510fe36d-201b-4d30-8c49-491c55367456" providerId="ADAL" clId="{93217E07-8A0E-5D7D-A37A-49773A2FEA36}" dt="2026-05-04T07:13:29.654" v="4"/>
          <ac:spMkLst>
            <pc:docMk/>
            <pc:sldMk cId="4035883660" sldId="648"/>
            <ac:spMk id="3" creationId="{7C42DB02-A4D5-C1F6-B253-8314459C4C3F}"/>
          </ac:spMkLst>
        </pc:spChg>
        <pc:spChg chg="mod">
          <ac:chgData name="Cameron Midson" userId="510fe36d-201b-4d30-8c49-491c55367456" providerId="ADAL" clId="{93217E07-8A0E-5D7D-A37A-49773A2FEA36}" dt="2026-05-04T07:13:29.654" v="4"/>
          <ac:spMkLst>
            <pc:docMk/>
            <pc:sldMk cId="4035883660" sldId="648"/>
            <ac:spMk id="5" creationId="{2CDCD0B9-24C7-5F10-AB48-88B3EFE01A9F}"/>
          </ac:spMkLst>
        </pc:spChg>
      </pc:sldChg>
      <pc:sldChg chg="modSp">
        <pc:chgData name="Cameron Midson" userId="510fe36d-201b-4d30-8c49-491c55367456" providerId="ADAL" clId="{93217E07-8A0E-5D7D-A37A-49773A2FEA36}" dt="2026-05-04T07:13:29.654" v="4"/>
        <pc:sldMkLst>
          <pc:docMk/>
          <pc:sldMk cId="259055949" sldId="649"/>
        </pc:sldMkLst>
        <pc:spChg chg="mod">
          <ac:chgData name="Cameron Midson" userId="510fe36d-201b-4d30-8c49-491c55367456" providerId="ADAL" clId="{93217E07-8A0E-5D7D-A37A-49773A2FEA36}" dt="2026-05-04T07:13:29.654" v="4"/>
          <ac:spMkLst>
            <pc:docMk/>
            <pc:sldMk cId="259055949" sldId="649"/>
            <ac:spMk id="2" creationId="{801EFFA6-CBD1-47F7-18A3-C867734046A4}"/>
          </ac:spMkLst>
        </pc:spChg>
        <pc:spChg chg="mod">
          <ac:chgData name="Cameron Midson" userId="510fe36d-201b-4d30-8c49-491c55367456" providerId="ADAL" clId="{93217E07-8A0E-5D7D-A37A-49773A2FEA36}" dt="2026-05-04T07:13:29.654" v="4"/>
          <ac:spMkLst>
            <pc:docMk/>
            <pc:sldMk cId="259055949" sldId="649"/>
            <ac:spMk id="5" creationId="{F7320438-B1AF-D84F-E324-5B68204F2AEC}"/>
          </ac:spMkLst>
        </pc:spChg>
      </pc:sldChg>
      <pc:sldChg chg="modSp">
        <pc:chgData name="Cameron Midson" userId="510fe36d-201b-4d30-8c49-491c55367456" providerId="ADAL" clId="{93217E07-8A0E-5D7D-A37A-49773A2FEA36}" dt="2026-05-04T07:13:29.654" v="4"/>
        <pc:sldMkLst>
          <pc:docMk/>
          <pc:sldMk cId="404591134" sldId="651"/>
        </pc:sldMkLst>
        <pc:spChg chg="mod">
          <ac:chgData name="Cameron Midson" userId="510fe36d-201b-4d30-8c49-491c55367456" providerId="ADAL" clId="{93217E07-8A0E-5D7D-A37A-49773A2FEA36}" dt="2026-05-04T07:13:29.654" v="4"/>
          <ac:spMkLst>
            <pc:docMk/>
            <pc:sldMk cId="404591134" sldId="651"/>
            <ac:spMk id="3" creationId="{2958846E-2E15-56F6-2216-AEB4A6950047}"/>
          </ac:spMkLst>
        </pc:spChg>
        <pc:spChg chg="mod">
          <ac:chgData name="Cameron Midson" userId="510fe36d-201b-4d30-8c49-491c55367456" providerId="ADAL" clId="{93217E07-8A0E-5D7D-A37A-49773A2FEA36}" dt="2026-05-04T07:13:29.654" v="4"/>
          <ac:spMkLst>
            <pc:docMk/>
            <pc:sldMk cId="404591134" sldId="651"/>
            <ac:spMk id="5" creationId="{44C3F268-D45B-B12B-AE2C-C6A0286E2C03}"/>
          </ac:spMkLst>
        </pc:spChg>
      </pc:sldChg>
      <pc:sldChg chg="modSp">
        <pc:chgData name="Cameron Midson" userId="510fe36d-201b-4d30-8c49-491c55367456" providerId="ADAL" clId="{93217E07-8A0E-5D7D-A37A-49773A2FEA36}" dt="2026-05-04T07:13:29.654" v="4"/>
        <pc:sldMkLst>
          <pc:docMk/>
          <pc:sldMk cId="200193139" sldId="657"/>
        </pc:sldMkLst>
        <pc:spChg chg="mod">
          <ac:chgData name="Cameron Midson" userId="510fe36d-201b-4d30-8c49-491c55367456" providerId="ADAL" clId="{93217E07-8A0E-5D7D-A37A-49773A2FEA36}" dt="2026-05-04T07:13:29.654" v="4"/>
          <ac:spMkLst>
            <pc:docMk/>
            <pc:sldMk cId="200193139" sldId="657"/>
            <ac:spMk id="3" creationId="{9AC0C647-6CB2-0276-491C-341682536EA2}"/>
          </ac:spMkLst>
        </pc:spChg>
      </pc:sldChg>
      <pc:sldChg chg="modSp">
        <pc:chgData name="Cameron Midson" userId="510fe36d-201b-4d30-8c49-491c55367456" providerId="ADAL" clId="{93217E07-8A0E-5D7D-A37A-49773A2FEA36}" dt="2026-05-04T07:13:29.654" v="4"/>
        <pc:sldMkLst>
          <pc:docMk/>
          <pc:sldMk cId="2370947134" sldId="658"/>
        </pc:sldMkLst>
        <pc:spChg chg="mod">
          <ac:chgData name="Cameron Midson" userId="510fe36d-201b-4d30-8c49-491c55367456" providerId="ADAL" clId="{93217E07-8A0E-5D7D-A37A-49773A2FEA36}" dt="2026-05-04T07:13:29.654" v="4"/>
          <ac:spMkLst>
            <pc:docMk/>
            <pc:sldMk cId="2370947134" sldId="658"/>
            <ac:spMk id="2" creationId="{38A7B6AD-843F-1C34-2DF4-9132C6369F60}"/>
          </ac:spMkLst>
        </pc:spChg>
        <pc:spChg chg="mod">
          <ac:chgData name="Cameron Midson" userId="510fe36d-201b-4d30-8c49-491c55367456" providerId="ADAL" clId="{93217E07-8A0E-5D7D-A37A-49773A2FEA36}" dt="2026-05-04T07:13:29.654" v="4"/>
          <ac:spMkLst>
            <pc:docMk/>
            <pc:sldMk cId="2370947134" sldId="658"/>
            <ac:spMk id="8" creationId="{7AFD8573-27D8-4F16-4806-A44A03A1A43F}"/>
          </ac:spMkLst>
        </pc:spChg>
        <pc:spChg chg="mod">
          <ac:chgData name="Cameron Midson" userId="510fe36d-201b-4d30-8c49-491c55367456" providerId="ADAL" clId="{93217E07-8A0E-5D7D-A37A-49773A2FEA36}" dt="2026-05-04T07:13:29.654" v="4"/>
          <ac:spMkLst>
            <pc:docMk/>
            <pc:sldMk cId="2370947134" sldId="658"/>
            <ac:spMk id="32" creationId="{BB8DD328-5974-5707-7480-0F7A62BB8CC4}"/>
          </ac:spMkLst>
        </pc:spChg>
        <pc:spChg chg="mod">
          <ac:chgData name="Cameron Midson" userId="510fe36d-201b-4d30-8c49-491c55367456" providerId="ADAL" clId="{93217E07-8A0E-5D7D-A37A-49773A2FEA36}" dt="2026-05-04T07:13:29.654" v="4"/>
          <ac:spMkLst>
            <pc:docMk/>
            <pc:sldMk cId="2370947134" sldId="658"/>
            <ac:spMk id="37" creationId="{4BC06C29-32D6-71CA-BD87-F4BDFDBDFE98}"/>
          </ac:spMkLst>
        </pc:spChg>
        <pc:spChg chg="mod">
          <ac:chgData name="Cameron Midson" userId="510fe36d-201b-4d30-8c49-491c55367456" providerId="ADAL" clId="{93217E07-8A0E-5D7D-A37A-49773A2FEA36}" dt="2026-05-04T07:13:29.654" v="4"/>
          <ac:spMkLst>
            <pc:docMk/>
            <pc:sldMk cId="2370947134" sldId="658"/>
            <ac:spMk id="41" creationId="{BF6E2426-7A04-F1AD-DD81-4297CADF0710}"/>
          </ac:spMkLst>
        </pc:spChg>
        <pc:spChg chg="mod">
          <ac:chgData name="Cameron Midson" userId="510fe36d-201b-4d30-8c49-491c55367456" providerId="ADAL" clId="{93217E07-8A0E-5D7D-A37A-49773A2FEA36}" dt="2026-05-04T07:13:29.654" v="4"/>
          <ac:spMkLst>
            <pc:docMk/>
            <pc:sldMk cId="2370947134" sldId="658"/>
            <ac:spMk id="45" creationId="{6A9AB171-7C8B-B725-747E-571423A5A16E}"/>
          </ac:spMkLst>
        </pc:spChg>
        <pc:spChg chg="mod">
          <ac:chgData name="Cameron Midson" userId="510fe36d-201b-4d30-8c49-491c55367456" providerId="ADAL" clId="{93217E07-8A0E-5D7D-A37A-49773A2FEA36}" dt="2026-05-04T07:13:29.654" v="4"/>
          <ac:spMkLst>
            <pc:docMk/>
            <pc:sldMk cId="2370947134" sldId="658"/>
            <ac:spMk id="48" creationId="{700D8DF9-32C4-B47C-4938-0881BA42B76A}"/>
          </ac:spMkLst>
        </pc:spChg>
        <pc:spChg chg="mod">
          <ac:chgData name="Cameron Midson" userId="510fe36d-201b-4d30-8c49-491c55367456" providerId="ADAL" clId="{93217E07-8A0E-5D7D-A37A-49773A2FEA36}" dt="2026-05-04T07:13:29.654" v="4"/>
          <ac:spMkLst>
            <pc:docMk/>
            <pc:sldMk cId="2370947134" sldId="658"/>
            <ac:spMk id="59" creationId="{91076272-AA3F-E228-8BA3-C6515F6C181C}"/>
          </ac:spMkLst>
        </pc:spChg>
        <pc:spChg chg="mod">
          <ac:chgData name="Cameron Midson" userId="510fe36d-201b-4d30-8c49-491c55367456" providerId="ADAL" clId="{93217E07-8A0E-5D7D-A37A-49773A2FEA36}" dt="2026-05-04T07:13:29.654" v="4"/>
          <ac:spMkLst>
            <pc:docMk/>
            <pc:sldMk cId="2370947134" sldId="658"/>
            <ac:spMk id="63" creationId="{06E084B3-D801-9A9F-0D0C-853E03C1CDC3}"/>
          </ac:spMkLst>
        </pc:spChg>
        <pc:spChg chg="mod">
          <ac:chgData name="Cameron Midson" userId="510fe36d-201b-4d30-8c49-491c55367456" providerId="ADAL" clId="{93217E07-8A0E-5D7D-A37A-49773A2FEA36}" dt="2026-05-04T07:13:29.654" v="4"/>
          <ac:spMkLst>
            <pc:docMk/>
            <pc:sldMk cId="2370947134" sldId="658"/>
            <ac:spMk id="174" creationId="{B513C6C9-D892-E3F3-4000-917AD96781F4}"/>
          </ac:spMkLst>
        </pc:spChg>
      </pc:sldChg>
      <pc:sldChg chg="modSp">
        <pc:chgData name="Cameron Midson" userId="510fe36d-201b-4d30-8c49-491c55367456" providerId="ADAL" clId="{93217E07-8A0E-5D7D-A37A-49773A2FEA36}" dt="2026-05-04T07:13:29.654" v="4"/>
        <pc:sldMkLst>
          <pc:docMk/>
          <pc:sldMk cId="3735418610" sldId="659"/>
        </pc:sldMkLst>
        <pc:spChg chg="mod">
          <ac:chgData name="Cameron Midson" userId="510fe36d-201b-4d30-8c49-491c55367456" providerId="ADAL" clId="{93217E07-8A0E-5D7D-A37A-49773A2FEA36}" dt="2026-05-04T07:13:29.654" v="4"/>
          <ac:spMkLst>
            <pc:docMk/>
            <pc:sldMk cId="3735418610" sldId="659"/>
            <ac:spMk id="2" creationId="{EC4F9B9F-9F41-D51D-0669-FD32332342FE}"/>
          </ac:spMkLst>
        </pc:spChg>
        <pc:spChg chg="mod">
          <ac:chgData name="Cameron Midson" userId="510fe36d-201b-4d30-8c49-491c55367456" providerId="ADAL" clId="{93217E07-8A0E-5D7D-A37A-49773A2FEA36}" dt="2026-05-04T07:13:29.654" v="4"/>
          <ac:spMkLst>
            <pc:docMk/>
            <pc:sldMk cId="3735418610" sldId="659"/>
            <ac:spMk id="5" creationId="{2CDCD0B9-24C7-5F10-AB48-88B3EFE01A9F}"/>
          </ac:spMkLst>
        </pc:spChg>
      </pc:sldChg>
      <pc:sldChg chg="modSp mod">
        <pc:chgData name="Cameron Midson" userId="510fe36d-201b-4d30-8c49-491c55367456" providerId="ADAL" clId="{93217E07-8A0E-5D7D-A37A-49773A2FEA36}" dt="2026-05-04T07:14:23.703" v="6" actId="6549"/>
        <pc:sldMkLst>
          <pc:docMk/>
          <pc:sldMk cId="2287714919" sldId="660"/>
        </pc:sldMkLst>
        <pc:spChg chg="mod">
          <ac:chgData name="Cameron Midson" userId="510fe36d-201b-4d30-8c49-491c55367456" providerId="ADAL" clId="{93217E07-8A0E-5D7D-A37A-49773A2FEA36}" dt="2026-05-04T07:13:29.654" v="4"/>
          <ac:spMkLst>
            <pc:docMk/>
            <pc:sldMk cId="2287714919" sldId="660"/>
            <ac:spMk id="3" creationId="{FF9812C1-9C80-5708-2208-F691AA7B75A3}"/>
          </ac:spMkLst>
        </pc:spChg>
        <pc:spChg chg="mod">
          <ac:chgData name="Cameron Midson" userId="510fe36d-201b-4d30-8c49-491c55367456" providerId="ADAL" clId="{93217E07-8A0E-5D7D-A37A-49773A2FEA36}" dt="2026-05-04T07:14:23.703" v="6" actId="6549"/>
          <ac:spMkLst>
            <pc:docMk/>
            <pc:sldMk cId="2287714919" sldId="660"/>
            <ac:spMk id="6" creationId="{279CF8D5-24F5-73BA-ECE1-6BA609F16EFF}"/>
          </ac:spMkLst>
        </pc:spChg>
      </pc:sldChg>
      <pc:sldChg chg="modSp">
        <pc:chgData name="Cameron Midson" userId="510fe36d-201b-4d30-8c49-491c55367456" providerId="ADAL" clId="{93217E07-8A0E-5D7D-A37A-49773A2FEA36}" dt="2026-05-04T07:13:29.654" v="4"/>
        <pc:sldMkLst>
          <pc:docMk/>
          <pc:sldMk cId="1123553823" sldId="661"/>
        </pc:sldMkLst>
        <pc:spChg chg="mod">
          <ac:chgData name="Cameron Midson" userId="510fe36d-201b-4d30-8c49-491c55367456" providerId="ADAL" clId="{93217E07-8A0E-5D7D-A37A-49773A2FEA36}" dt="2026-05-04T07:13:29.654" v="4"/>
          <ac:spMkLst>
            <pc:docMk/>
            <pc:sldMk cId="1123553823" sldId="661"/>
            <ac:spMk id="2" creationId="{646A25B0-04B6-A3E0-11BB-4B6646BB4DA6}"/>
          </ac:spMkLst>
        </pc:spChg>
        <pc:spChg chg="mod">
          <ac:chgData name="Cameron Midson" userId="510fe36d-201b-4d30-8c49-491c55367456" providerId="ADAL" clId="{93217E07-8A0E-5D7D-A37A-49773A2FEA36}" dt="2026-05-04T07:13:29.654" v="4"/>
          <ac:spMkLst>
            <pc:docMk/>
            <pc:sldMk cId="1123553823" sldId="661"/>
            <ac:spMk id="3" creationId="{9EA8A4FF-DD9F-7391-B2E9-5A6AAA3BA9AF}"/>
          </ac:spMkLst>
        </pc:spChg>
        <pc:spChg chg="mod">
          <ac:chgData name="Cameron Midson" userId="510fe36d-201b-4d30-8c49-491c55367456" providerId="ADAL" clId="{93217E07-8A0E-5D7D-A37A-49773A2FEA36}" dt="2026-05-04T07:13:29.654" v="4"/>
          <ac:spMkLst>
            <pc:docMk/>
            <pc:sldMk cId="1123553823" sldId="661"/>
            <ac:spMk id="4" creationId="{C8023768-6D93-1896-7833-869C374D0E84}"/>
          </ac:spMkLst>
        </pc:spChg>
      </pc:sldChg>
      <pc:sldMasterChg chg="modSp modSldLayout">
        <pc:chgData name="Cameron Midson" userId="510fe36d-201b-4d30-8c49-491c55367456" providerId="ADAL" clId="{93217E07-8A0E-5D7D-A37A-49773A2FEA36}" dt="2026-05-04T07:13:29.654" v="4"/>
        <pc:sldMasterMkLst>
          <pc:docMk/>
          <pc:sldMasterMk cId="701075040" sldId="2147483648"/>
        </pc:sldMasterMkLst>
        <pc:spChg chg="mod">
          <ac:chgData name="Cameron Midson" userId="510fe36d-201b-4d30-8c49-491c55367456" providerId="ADAL" clId="{93217E07-8A0E-5D7D-A37A-49773A2FEA36}" dt="2026-05-04T07:13:29.654" v="4"/>
          <ac:spMkLst>
            <pc:docMk/>
            <pc:sldMasterMk cId="701075040" sldId="2147483648"/>
            <ac:spMk id="2" creationId="{010B58A3-E193-4684-ABCE-DF0A8B6CD042}"/>
          </ac:spMkLst>
        </pc:spChg>
        <pc:spChg chg="mod">
          <ac:chgData name="Cameron Midson" userId="510fe36d-201b-4d30-8c49-491c55367456" providerId="ADAL" clId="{93217E07-8A0E-5D7D-A37A-49773A2FEA36}" dt="2026-05-04T07:13:29.654" v="4"/>
          <ac:spMkLst>
            <pc:docMk/>
            <pc:sldMasterMk cId="701075040" sldId="2147483648"/>
            <ac:spMk id="3" creationId="{01F38D3A-1279-4066-93F5-53800A796276}"/>
          </ac:spMkLst>
        </pc:spChg>
        <pc:spChg chg="mod">
          <ac:chgData name="Cameron Midson" userId="510fe36d-201b-4d30-8c49-491c55367456" providerId="ADAL" clId="{93217E07-8A0E-5D7D-A37A-49773A2FEA36}" dt="2026-05-04T07:13:29.654" v="4"/>
          <ac:spMkLst>
            <pc:docMk/>
            <pc:sldMasterMk cId="701075040" sldId="2147483648"/>
            <ac:spMk id="4" creationId="{10EA2CD7-A72C-495B-9228-0E077D24D940}"/>
          </ac:spMkLst>
        </pc:spChg>
        <pc:spChg chg="mod">
          <ac:chgData name="Cameron Midson" userId="510fe36d-201b-4d30-8c49-491c55367456" providerId="ADAL" clId="{93217E07-8A0E-5D7D-A37A-49773A2FEA36}" dt="2026-05-04T07:13:29.654" v="4"/>
          <ac:spMkLst>
            <pc:docMk/>
            <pc:sldMasterMk cId="701075040" sldId="2147483648"/>
            <ac:spMk id="5" creationId="{CBD43B1A-E254-4E8E-8D77-9053126860F2}"/>
          </ac:spMkLst>
        </pc:spChg>
        <pc:spChg chg="mod">
          <ac:chgData name="Cameron Midson" userId="510fe36d-201b-4d30-8c49-491c55367456" providerId="ADAL" clId="{93217E07-8A0E-5D7D-A37A-49773A2FEA36}" dt="2026-05-04T07:13:29.654" v="4"/>
          <ac:spMkLst>
            <pc:docMk/>
            <pc:sldMasterMk cId="701075040" sldId="2147483648"/>
            <ac:spMk id="6" creationId="{7966D85B-9034-49C5-A86E-714985BCC24E}"/>
          </ac:spMkLst>
        </pc:spChg>
        <pc:sldLayoutChg chg="modSp">
          <pc:chgData name="Cameron Midson" userId="510fe36d-201b-4d30-8c49-491c55367456" providerId="ADAL" clId="{93217E07-8A0E-5D7D-A37A-49773A2FEA36}" dt="2026-05-04T07:13:29.654" v="4"/>
          <pc:sldLayoutMkLst>
            <pc:docMk/>
            <pc:sldMasterMk cId="701075040" sldId="2147483648"/>
            <pc:sldLayoutMk cId="3400445684" sldId="2147483655"/>
          </pc:sldLayoutMkLst>
          <pc:spChg chg="mod">
            <ac:chgData name="Cameron Midson" userId="510fe36d-201b-4d30-8c49-491c55367456" providerId="ADAL" clId="{93217E07-8A0E-5D7D-A37A-49773A2FEA36}" dt="2026-05-04T07:13:29.654" v="4"/>
            <ac:spMkLst>
              <pc:docMk/>
              <pc:sldMasterMk cId="701075040" sldId="2147483648"/>
              <pc:sldLayoutMk cId="3400445684" sldId="2147483655"/>
              <ac:spMk id="2" creationId="{FA8C56E1-4F7A-0A2A-BC11-63617FE632F7}"/>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4" creationId="{6B6B924D-09BD-C049-692A-382067D57BF1}"/>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6" creationId="{F6710FA8-29F6-38BC-3F2E-0833CFC8AB7B}"/>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7" creationId="{A098D18A-D6FA-F31D-2615-57F3FC62DFD7}"/>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8" creationId="{EFC2E36E-1B11-BBAF-0888-5579301BA825}"/>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14" creationId="{A8945C62-1796-2F24-FF4B-EE658021C83A}"/>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15" creationId="{0476778D-80A8-6E67-51B8-8202C91D7334}"/>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16" creationId="{54DFE537-DE09-1E8E-465D-07F0751EACEF}"/>
            </ac:spMkLst>
          </pc:spChg>
          <pc:spChg chg="mod">
            <ac:chgData name="Cameron Midson" userId="510fe36d-201b-4d30-8c49-491c55367456" providerId="ADAL" clId="{93217E07-8A0E-5D7D-A37A-49773A2FEA36}" dt="2026-05-04T07:13:29.654" v="4"/>
            <ac:spMkLst>
              <pc:docMk/>
              <pc:sldMasterMk cId="701075040" sldId="2147483648"/>
              <pc:sldLayoutMk cId="3400445684" sldId="2147483655"/>
              <ac:spMk id="17" creationId="{1F3B1517-037A-CABC-600A-81C653629898}"/>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272715795" sldId="2147483656"/>
          </pc:sldLayoutMkLst>
          <pc:spChg chg="mod">
            <ac:chgData name="Cameron Midson" userId="510fe36d-201b-4d30-8c49-491c55367456" providerId="ADAL" clId="{93217E07-8A0E-5D7D-A37A-49773A2FEA36}" dt="2026-05-04T07:13:29.654" v="4"/>
            <ac:spMkLst>
              <pc:docMk/>
              <pc:sldMasterMk cId="701075040" sldId="2147483648"/>
              <pc:sldLayoutMk cId="1272715795" sldId="2147483656"/>
              <ac:spMk id="3" creationId="{EE31E3C0-4540-7C4D-8378-FEAE6073CA6B}"/>
            </ac:spMkLst>
          </pc:spChg>
          <pc:spChg chg="mod">
            <ac:chgData name="Cameron Midson" userId="510fe36d-201b-4d30-8c49-491c55367456" providerId="ADAL" clId="{93217E07-8A0E-5D7D-A37A-49773A2FEA36}" dt="2026-05-04T07:13:29.654" v="4"/>
            <ac:spMkLst>
              <pc:docMk/>
              <pc:sldMasterMk cId="701075040" sldId="2147483648"/>
              <pc:sldLayoutMk cId="1272715795" sldId="2147483656"/>
              <ac:spMk id="5" creationId="{122FB207-1E2B-1D84-3D5E-C8ED9CCCB648}"/>
            </ac:spMkLst>
          </pc:spChg>
          <pc:spChg chg="mod">
            <ac:chgData name="Cameron Midson" userId="510fe36d-201b-4d30-8c49-491c55367456" providerId="ADAL" clId="{93217E07-8A0E-5D7D-A37A-49773A2FEA36}" dt="2026-05-04T07:13:29.654" v="4"/>
            <ac:spMkLst>
              <pc:docMk/>
              <pc:sldMasterMk cId="701075040" sldId="2147483648"/>
              <pc:sldLayoutMk cId="1272715795" sldId="2147483656"/>
              <ac:spMk id="12" creationId="{C5F3AFB2-35B5-45EA-ADB7-99809B7977D8}"/>
            </ac:spMkLst>
          </pc:spChg>
          <pc:spChg chg="mod">
            <ac:chgData name="Cameron Midson" userId="510fe36d-201b-4d30-8c49-491c55367456" providerId="ADAL" clId="{93217E07-8A0E-5D7D-A37A-49773A2FEA36}" dt="2026-05-04T07:13:29.654" v="4"/>
            <ac:spMkLst>
              <pc:docMk/>
              <pc:sldMasterMk cId="701075040" sldId="2147483648"/>
              <pc:sldLayoutMk cId="1272715795" sldId="2147483656"/>
              <ac:spMk id="15" creationId="{84519159-7F80-4556-B96A-D53ECE54230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630166862" sldId="2147483657"/>
          </pc:sldLayoutMkLst>
          <pc:spChg chg="mod">
            <ac:chgData name="Cameron Midson" userId="510fe36d-201b-4d30-8c49-491c55367456" providerId="ADAL" clId="{93217E07-8A0E-5D7D-A37A-49773A2FEA36}" dt="2026-05-04T07:13:29.654" v="4"/>
            <ac:spMkLst>
              <pc:docMk/>
              <pc:sldMasterMk cId="701075040" sldId="2147483648"/>
              <pc:sldLayoutMk cId="630166862" sldId="2147483657"/>
              <ac:spMk id="2" creationId="{86C60342-0DCC-EC48-C3AF-9A9F4E1F2943}"/>
            </ac:spMkLst>
          </pc:spChg>
          <pc:spChg chg="mod">
            <ac:chgData name="Cameron Midson" userId="510fe36d-201b-4d30-8c49-491c55367456" providerId="ADAL" clId="{93217E07-8A0E-5D7D-A37A-49773A2FEA36}" dt="2026-05-04T07:13:29.654" v="4"/>
            <ac:spMkLst>
              <pc:docMk/>
              <pc:sldMasterMk cId="701075040" sldId="2147483648"/>
              <pc:sldLayoutMk cId="630166862" sldId="2147483657"/>
              <ac:spMk id="3" creationId="{F395E28A-1E8E-14A6-4DAA-610B6023E289}"/>
            </ac:spMkLst>
          </pc:spChg>
          <pc:spChg chg="mod">
            <ac:chgData name="Cameron Midson" userId="510fe36d-201b-4d30-8c49-491c55367456" providerId="ADAL" clId="{93217E07-8A0E-5D7D-A37A-49773A2FEA36}" dt="2026-05-04T07:13:29.654" v="4"/>
            <ac:spMkLst>
              <pc:docMk/>
              <pc:sldMasterMk cId="701075040" sldId="2147483648"/>
              <pc:sldLayoutMk cId="630166862" sldId="2147483657"/>
              <ac:spMk id="4" creationId="{B6286363-F2CB-2C92-3C1A-C7BA4C7334DC}"/>
            </ac:spMkLst>
          </pc:spChg>
          <pc:spChg chg="mod">
            <ac:chgData name="Cameron Midson" userId="510fe36d-201b-4d30-8c49-491c55367456" providerId="ADAL" clId="{93217E07-8A0E-5D7D-A37A-49773A2FEA36}" dt="2026-05-04T07:13:29.654" v="4"/>
            <ac:spMkLst>
              <pc:docMk/>
              <pc:sldMasterMk cId="701075040" sldId="2147483648"/>
              <pc:sldLayoutMk cId="630166862" sldId="2147483657"/>
              <ac:spMk id="6" creationId="{884AC37A-5D34-FE0E-CE95-AD1AABA7D68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423936349" sldId="2147483659"/>
          </pc:sldLayoutMkLst>
          <pc:spChg chg="mod">
            <ac:chgData name="Cameron Midson" userId="510fe36d-201b-4d30-8c49-491c55367456" providerId="ADAL" clId="{93217E07-8A0E-5D7D-A37A-49773A2FEA36}" dt="2026-05-04T07:13:29.654" v="4"/>
            <ac:spMkLst>
              <pc:docMk/>
              <pc:sldMasterMk cId="701075040" sldId="2147483648"/>
              <pc:sldLayoutMk cId="1423936349" sldId="2147483659"/>
              <ac:spMk id="3" creationId="{291E09F4-7558-25BA-F68E-D3CF62E7383E}"/>
            </ac:spMkLst>
          </pc:spChg>
          <pc:spChg chg="mod">
            <ac:chgData name="Cameron Midson" userId="510fe36d-201b-4d30-8c49-491c55367456" providerId="ADAL" clId="{93217E07-8A0E-5D7D-A37A-49773A2FEA36}" dt="2026-05-04T07:13:29.654" v="4"/>
            <ac:spMkLst>
              <pc:docMk/>
              <pc:sldMasterMk cId="701075040" sldId="2147483648"/>
              <pc:sldLayoutMk cId="1423936349" sldId="2147483659"/>
              <ac:spMk id="7" creationId="{AD885E53-C41B-F11B-B131-8EDF072CFDFA}"/>
            </ac:spMkLst>
          </pc:spChg>
          <pc:spChg chg="mod">
            <ac:chgData name="Cameron Midson" userId="510fe36d-201b-4d30-8c49-491c55367456" providerId="ADAL" clId="{93217E07-8A0E-5D7D-A37A-49773A2FEA36}" dt="2026-05-04T07:13:29.654" v="4"/>
            <ac:spMkLst>
              <pc:docMk/>
              <pc:sldMasterMk cId="701075040" sldId="2147483648"/>
              <pc:sldLayoutMk cId="1423936349" sldId="2147483659"/>
              <ac:spMk id="8" creationId="{351102E3-2CC2-21FF-A51A-EB3EF6E69F9B}"/>
            </ac:spMkLst>
          </pc:spChg>
          <pc:spChg chg="mod">
            <ac:chgData name="Cameron Midson" userId="510fe36d-201b-4d30-8c49-491c55367456" providerId="ADAL" clId="{93217E07-8A0E-5D7D-A37A-49773A2FEA36}" dt="2026-05-04T07:13:29.654" v="4"/>
            <ac:spMkLst>
              <pc:docMk/>
              <pc:sldMasterMk cId="701075040" sldId="2147483648"/>
              <pc:sldLayoutMk cId="1423936349" sldId="2147483659"/>
              <ac:spMk id="9" creationId="{8D47485D-2ECB-6F8E-DCF4-3A1A422E143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402641830" sldId="2147483660"/>
          </pc:sldLayoutMkLst>
          <pc:spChg chg="mod">
            <ac:chgData name="Cameron Midson" userId="510fe36d-201b-4d30-8c49-491c55367456" providerId="ADAL" clId="{93217E07-8A0E-5D7D-A37A-49773A2FEA36}" dt="2026-05-04T07:13:29.654" v="4"/>
            <ac:spMkLst>
              <pc:docMk/>
              <pc:sldMasterMk cId="701075040" sldId="2147483648"/>
              <pc:sldLayoutMk cId="1402641830" sldId="2147483660"/>
              <ac:spMk id="3" creationId="{AF9CD240-89C9-6F67-0293-E4735C3325F3}"/>
            </ac:spMkLst>
          </pc:spChg>
          <pc:spChg chg="mod">
            <ac:chgData name="Cameron Midson" userId="510fe36d-201b-4d30-8c49-491c55367456" providerId="ADAL" clId="{93217E07-8A0E-5D7D-A37A-49773A2FEA36}" dt="2026-05-04T07:13:29.654" v="4"/>
            <ac:spMkLst>
              <pc:docMk/>
              <pc:sldMasterMk cId="701075040" sldId="2147483648"/>
              <pc:sldLayoutMk cId="1402641830" sldId="2147483660"/>
              <ac:spMk id="4" creationId="{07C108B5-9EC0-EFB0-13AA-E0F24A78D465}"/>
            </ac:spMkLst>
          </pc:spChg>
          <pc:spChg chg="mod">
            <ac:chgData name="Cameron Midson" userId="510fe36d-201b-4d30-8c49-491c55367456" providerId="ADAL" clId="{93217E07-8A0E-5D7D-A37A-49773A2FEA36}" dt="2026-05-04T07:13:29.654" v="4"/>
            <ac:spMkLst>
              <pc:docMk/>
              <pc:sldMasterMk cId="701075040" sldId="2147483648"/>
              <pc:sldLayoutMk cId="1402641830" sldId="2147483660"/>
              <ac:spMk id="5" creationId="{B580F0EA-12DF-314A-0AA0-1614ABC7E64F}"/>
            </ac:spMkLst>
          </pc:spChg>
          <pc:spChg chg="mod">
            <ac:chgData name="Cameron Midson" userId="510fe36d-201b-4d30-8c49-491c55367456" providerId="ADAL" clId="{93217E07-8A0E-5D7D-A37A-49773A2FEA36}" dt="2026-05-04T07:13:29.654" v="4"/>
            <ac:spMkLst>
              <pc:docMk/>
              <pc:sldMasterMk cId="701075040" sldId="2147483648"/>
              <pc:sldLayoutMk cId="1402641830" sldId="2147483660"/>
              <ac:spMk id="7" creationId="{85073EE5-3428-4180-EEFF-EE47B2B4D96F}"/>
            </ac:spMkLst>
          </pc:spChg>
          <pc:spChg chg="mod">
            <ac:chgData name="Cameron Midson" userId="510fe36d-201b-4d30-8c49-491c55367456" providerId="ADAL" clId="{93217E07-8A0E-5D7D-A37A-49773A2FEA36}" dt="2026-05-04T07:13:29.654" v="4"/>
            <ac:spMkLst>
              <pc:docMk/>
              <pc:sldMasterMk cId="701075040" sldId="2147483648"/>
              <pc:sldLayoutMk cId="1402641830" sldId="2147483660"/>
              <ac:spMk id="8" creationId="{9D512458-DB29-70F7-7134-052611D2B9E3}"/>
            </ac:spMkLst>
          </pc:spChg>
          <pc:spChg chg="mod">
            <ac:chgData name="Cameron Midson" userId="510fe36d-201b-4d30-8c49-491c55367456" providerId="ADAL" clId="{93217E07-8A0E-5D7D-A37A-49773A2FEA36}" dt="2026-05-04T07:13:29.654" v="4"/>
            <ac:spMkLst>
              <pc:docMk/>
              <pc:sldMasterMk cId="701075040" sldId="2147483648"/>
              <pc:sldLayoutMk cId="1402641830" sldId="2147483660"/>
              <ac:spMk id="10" creationId="{AAF3D2BF-5EA6-8B0E-C22D-C744A6F347C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3260254201" sldId="2147483661"/>
          </pc:sldLayoutMkLst>
          <pc:spChg chg="mod">
            <ac:chgData name="Cameron Midson" userId="510fe36d-201b-4d30-8c49-491c55367456" providerId="ADAL" clId="{93217E07-8A0E-5D7D-A37A-49773A2FEA36}" dt="2026-05-04T07:13:29.654" v="4"/>
            <ac:spMkLst>
              <pc:docMk/>
              <pc:sldMasterMk cId="701075040" sldId="2147483648"/>
              <pc:sldLayoutMk cId="3260254201" sldId="2147483661"/>
              <ac:spMk id="12" creationId="{59F80134-43BD-B065-562C-51001B95FA27}"/>
            </ac:spMkLst>
          </pc:spChg>
          <pc:spChg chg="mod">
            <ac:chgData name="Cameron Midson" userId="510fe36d-201b-4d30-8c49-491c55367456" providerId="ADAL" clId="{93217E07-8A0E-5D7D-A37A-49773A2FEA36}" dt="2026-05-04T07:13:29.654" v="4"/>
            <ac:spMkLst>
              <pc:docMk/>
              <pc:sldMasterMk cId="701075040" sldId="2147483648"/>
              <pc:sldLayoutMk cId="3260254201" sldId="2147483661"/>
              <ac:spMk id="14" creationId="{B0D49B2B-0578-DD0E-DF06-361AFCF2E14A}"/>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3722644859" sldId="2147483662"/>
          </pc:sldLayoutMkLst>
          <pc:spChg chg="mod">
            <ac:chgData name="Cameron Midson" userId="510fe36d-201b-4d30-8c49-491c55367456" providerId="ADAL" clId="{93217E07-8A0E-5D7D-A37A-49773A2FEA36}" dt="2026-05-04T07:13:29.654" v="4"/>
            <ac:spMkLst>
              <pc:docMk/>
              <pc:sldMasterMk cId="701075040" sldId="2147483648"/>
              <pc:sldLayoutMk cId="3722644859" sldId="2147483662"/>
              <ac:spMk id="2" creationId="{C333BC92-FCDE-8462-6F85-43C9CCB90968}"/>
            </ac:spMkLst>
          </pc:spChg>
          <pc:spChg chg="mod">
            <ac:chgData name="Cameron Midson" userId="510fe36d-201b-4d30-8c49-491c55367456" providerId="ADAL" clId="{93217E07-8A0E-5D7D-A37A-49773A2FEA36}" dt="2026-05-04T07:13:29.654" v="4"/>
            <ac:spMkLst>
              <pc:docMk/>
              <pc:sldMasterMk cId="701075040" sldId="2147483648"/>
              <pc:sldLayoutMk cId="3722644859" sldId="2147483662"/>
              <ac:spMk id="14" creationId="{B0D49B2B-0578-DD0E-DF06-361AFCF2E14A}"/>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4200390875" sldId="2147483664"/>
          </pc:sldLayoutMkLst>
          <pc:spChg chg="mod">
            <ac:chgData name="Cameron Midson" userId="510fe36d-201b-4d30-8c49-491c55367456" providerId="ADAL" clId="{93217E07-8A0E-5D7D-A37A-49773A2FEA36}" dt="2026-05-04T07:13:29.654" v="4"/>
            <ac:spMkLst>
              <pc:docMk/>
              <pc:sldMasterMk cId="701075040" sldId="2147483648"/>
              <pc:sldLayoutMk cId="4200390875" sldId="2147483664"/>
              <ac:spMk id="2" creationId="{DDD710B8-9164-41B4-8DAE-ED192B72A716}"/>
            </ac:spMkLst>
          </pc:spChg>
          <pc:spChg chg="mod">
            <ac:chgData name="Cameron Midson" userId="510fe36d-201b-4d30-8c49-491c55367456" providerId="ADAL" clId="{93217E07-8A0E-5D7D-A37A-49773A2FEA36}" dt="2026-05-04T07:13:29.654" v="4"/>
            <ac:spMkLst>
              <pc:docMk/>
              <pc:sldMasterMk cId="701075040" sldId="2147483648"/>
              <pc:sldLayoutMk cId="4200390875" sldId="2147483664"/>
              <ac:spMk id="12" creationId="{C5F3AFB2-35B5-45EA-ADB7-99809B7977D8}"/>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05257101" sldId="2147483666"/>
          </pc:sldLayoutMkLst>
          <pc:spChg chg="mod">
            <ac:chgData name="Cameron Midson" userId="510fe36d-201b-4d30-8c49-491c55367456" providerId="ADAL" clId="{93217E07-8A0E-5D7D-A37A-49773A2FEA36}" dt="2026-05-04T07:13:29.654" v="4"/>
            <ac:spMkLst>
              <pc:docMk/>
              <pc:sldMasterMk cId="701075040" sldId="2147483648"/>
              <pc:sldLayoutMk cId="105257101" sldId="2147483666"/>
              <ac:spMk id="3" creationId="{C4DE910F-F974-EC17-D99F-7CF8E351F2CF}"/>
            </ac:spMkLst>
          </pc:spChg>
          <pc:spChg chg="mod">
            <ac:chgData name="Cameron Midson" userId="510fe36d-201b-4d30-8c49-491c55367456" providerId="ADAL" clId="{93217E07-8A0E-5D7D-A37A-49773A2FEA36}" dt="2026-05-04T07:13:29.654" v="4"/>
            <ac:spMkLst>
              <pc:docMk/>
              <pc:sldMasterMk cId="701075040" sldId="2147483648"/>
              <pc:sldLayoutMk cId="105257101" sldId="2147483666"/>
              <ac:spMk id="4" creationId="{C0819214-B615-AB05-F590-69F5C5D27731}"/>
            </ac:spMkLst>
          </pc:spChg>
          <pc:spChg chg="mod">
            <ac:chgData name="Cameron Midson" userId="510fe36d-201b-4d30-8c49-491c55367456" providerId="ADAL" clId="{93217E07-8A0E-5D7D-A37A-49773A2FEA36}" dt="2026-05-04T07:13:29.654" v="4"/>
            <ac:spMkLst>
              <pc:docMk/>
              <pc:sldMasterMk cId="701075040" sldId="2147483648"/>
              <pc:sldLayoutMk cId="105257101" sldId="2147483666"/>
              <ac:spMk id="12" creationId="{C5F3AFB2-35B5-45EA-ADB7-99809B7977D8}"/>
            </ac:spMkLst>
          </pc:spChg>
          <pc:spChg chg="mod">
            <ac:chgData name="Cameron Midson" userId="510fe36d-201b-4d30-8c49-491c55367456" providerId="ADAL" clId="{93217E07-8A0E-5D7D-A37A-49773A2FEA36}" dt="2026-05-04T07:13:29.654" v="4"/>
            <ac:spMkLst>
              <pc:docMk/>
              <pc:sldMasterMk cId="701075040" sldId="2147483648"/>
              <pc:sldLayoutMk cId="105257101" sldId="2147483666"/>
              <ac:spMk id="15" creationId="{84519159-7F80-4556-B96A-D53ECE54230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2111591520" sldId="2147483667"/>
          </pc:sldLayoutMkLst>
          <pc:spChg chg="mod">
            <ac:chgData name="Cameron Midson" userId="510fe36d-201b-4d30-8c49-491c55367456" providerId="ADAL" clId="{93217E07-8A0E-5D7D-A37A-49773A2FEA36}" dt="2026-05-04T07:13:29.654" v="4"/>
            <ac:spMkLst>
              <pc:docMk/>
              <pc:sldMasterMk cId="701075040" sldId="2147483648"/>
              <pc:sldLayoutMk cId="2111591520" sldId="2147483667"/>
              <ac:spMk id="3" creationId="{918BF252-60CC-0EC4-2AF1-4A2F4E353D5A}"/>
            </ac:spMkLst>
          </pc:spChg>
          <pc:spChg chg="mod">
            <ac:chgData name="Cameron Midson" userId="510fe36d-201b-4d30-8c49-491c55367456" providerId="ADAL" clId="{93217E07-8A0E-5D7D-A37A-49773A2FEA36}" dt="2026-05-04T07:13:29.654" v="4"/>
            <ac:spMkLst>
              <pc:docMk/>
              <pc:sldMasterMk cId="701075040" sldId="2147483648"/>
              <pc:sldLayoutMk cId="2111591520" sldId="2147483667"/>
              <ac:spMk id="4" creationId="{868B181F-AB89-33FD-8820-F942275C6B29}"/>
            </ac:spMkLst>
          </pc:spChg>
          <pc:spChg chg="mod">
            <ac:chgData name="Cameron Midson" userId="510fe36d-201b-4d30-8c49-491c55367456" providerId="ADAL" clId="{93217E07-8A0E-5D7D-A37A-49773A2FEA36}" dt="2026-05-04T07:13:29.654" v="4"/>
            <ac:spMkLst>
              <pc:docMk/>
              <pc:sldMasterMk cId="701075040" sldId="2147483648"/>
              <pc:sldLayoutMk cId="2111591520" sldId="2147483667"/>
              <ac:spMk id="12" creationId="{C5F3AFB2-35B5-45EA-ADB7-99809B7977D8}"/>
            </ac:spMkLst>
          </pc:spChg>
          <pc:spChg chg="mod">
            <ac:chgData name="Cameron Midson" userId="510fe36d-201b-4d30-8c49-491c55367456" providerId="ADAL" clId="{93217E07-8A0E-5D7D-A37A-49773A2FEA36}" dt="2026-05-04T07:13:29.654" v="4"/>
            <ac:spMkLst>
              <pc:docMk/>
              <pc:sldMasterMk cId="701075040" sldId="2147483648"/>
              <pc:sldLayoutMk cId="2111591520" sldId="2147483667"/>
              <ac:spMk id="15" creationId="{84519159-7F80-4556-B96A-D53ECE54230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4248233940" sldId="2147483668"/>
          </pc:sldLayoutMkLst>
          <pc:spChg chg="mod">
            <ac:chgData name="Cameron Midson" userId="510fe36d-201b-4d30-8c49-491c55367456" providerId="ADAL" clId="{93217E07-8A0E-5D7D-A37A-49773A2FEA36}" dt="2026-05-04T07:13:29.654" v="4"/>
            <ac:spMkLst>
              <pc:docMk/>
              <pc:sldMasterMk cId="701075040" sldId="2147483648"/>
              <pc:sldLayoutMk cId="4248233940" sldId="2147483668"/>
              <ac:spMk id="3" creationId="{0229488E-C66F-CE00-D846-4F75FB33336A}"/>
            </ac:spMkLst>
          </pc:spChg>
          <pc:spChg chg="mod">
            <ac:chgData name="Cameron Midson" userId="510fe36d-201b-4d30-8c49-491c55367456" providerId="ADAL" clId="{93217E07-8A0E-5D7D-A37A-49773A2FEA36}" dt="2026-05-04T07:13:29.654" v="4"/>
            <ac:spMkLst>
              <pc:docMk/>
              <pc:sldMasterMk cId="701075040" sldId="2147483648"/>
              <pc:sldLayoutMk cId="4248233940" sldId="2147483668"/>
              <ac:spMk id="4" creationId="{3FB9D6AF-41E9-ACB1-35D7-87CE3683CB53}"/>
            </ac:spMkLst>
          </pc:spChg>
          <pc:spChg chg="mod">
            <ac:chgData name="Cameron Midson" userId="510fe36d-201b-4d30-8c49-491c55367456" providerId="ADAL" clId="{93217E07-8A0E-5D7D-A37A-49773A2FEA36}" dt="2026-05-04T07:13:29.654" v="4"/>
            <ac:spMkLst>
              <pc:docMk/>
              <pc:sldMasterMk cId="701075040" sldId="2147483648"/>
              <pc:sldLayoutMk cId="4248233940" sldId="2147483668"/>
              <ac:spMk id="12" creationId="{C5F3AFB2-35B5-45EA-ADB7-99809B7977D8}"/>
            </ac:spMkLst>
          </pc:spChg>
          <pc:spChg chg="mod">
            <ac:chgData name="Cameron Midson" userId="510fe36d-201b-4d30-8c49-491c55367456" providerId="ADAL" clId="{93217E07-8A0E-5D7D-A37A-49773A2FEA36}" dt="2026-05-04T07:13:29.654" v="4"/>
            <ac:spMkLst>
              <pc:docMk/>
              <pc:sldMasterMk cId="701075040" sldId="2147483648"/>
              <pc:sldLayoutMk cId="4248233940" sldId="2147483668"/>
              <ac:spMk id="15" creationId="{84519159-7F80-4556-B96A-D53ECE54230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2500027443" sldId="2147483669"/>
          </pc:sldLayoutMkLst>
          <pc:spChg chg="mod">
            <ac:chgData name="Cameron Midson" userId="510fe36d-201b-4d30-8c49-491c55367456" providerId="ADAL" clId="{93217E07-8A0E-5D7D-A37A-49773A2FEA36}" dt="2026-05-04T07:13:29.654" v="4"/>
            <ac:spMkLst>
              <pc:docMk/>
              <pc:sldMasterMk cId="701075040" sldId="2147483648"/>
              <pc:sldLayoutMk cId="2500027443" sldId="2147483669"/>
              <ac:spMk id="2" creationId="{C333BC92-FCDE-8462-6F85-43C9CCB90968}"/>
            </ac:spMkLst>
          </pc:spChg>
          <pc:spChg chg="mod">
            <ac:chgData name="Cameron Midson" userId="510fe36d-201b-4d30-8c49-491c55367456" providerId="ADAL" clId="{93217E07-8A0E-5D7D-A37A-49773A2FEA36}" dt="2026-05-04T07:13:29.654" v="4"/>
            <ac:spMkLst>
              <pc:docMk/>
              <pc:sldMasterMk cId="701075040" sldId="2147483648"/>
              <pc:sldLayoutMk cId="2500027443" sldId="2147483669"/>
              <ac:spMk id="14" creationId="{B0D49B2B-0578-DD0E-DF06-361AFCF2E14A}"/>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2219899511" sldId="2147483670"/>
          </pc:sldLayoutMkLst>
          <pc:spChg chg="mod">
            <ac:chgData name="Cameron Midson" userId="510fe36d-201b-4d30-8c49-491c55367456" providerId="ADAL" clId="{93217E07-8A0E-5D7D-A37A-49773A2FEA36}" dt="2026-05-04T07:13:29.654" v="4"/>
            <ac:spMkLst>
              <pc:docMk/>
              <pc:sldMasterMk cId="701075040" sldId="2147483648"/>
              <pc:sldLayoutMk cId="2219899511" sldId="2147483670"/>
              <ac:spMk id="2" creationId="{172740F4-95EE-1A0E-2830-7BA7F7EA406F}"/>
            </ac:spMkLst>
          </pc:spChg>
          <pc:spChg chg="mod">
            <ac:chgData name="Cameron Midson" userId="510fe36d-201b-4d30-8c49-491c55367456" providerId="ADAL" clId="{93217E07-8A0E-5D7D-A37A-49773A2FEA36}" dt="2026-05-04T07:13:29.654" v="4"/>
            <ac:spMkLst>
              <pc:docMk/>
              <pc:sldMasterMk cId="701075040" sldId="2147483648"/>
              <pc:sldLayoutMk cId="2219899511" sldId="2147483670"/>
              <ac:spMk id="3" creationId="{F395E28A-1E8E-14A6-4DAA-610B6023E289}"/>
            </ac:spMkLst>
          </pc:spChg>
          <pc:spChg chg="mod">
            <ac:chgData name="Cameron Midson" userId="510fe36d-201b-4d30-8c49-491c55367456" providerId="ADAL" clId="{93217E07-8A0E-5D7D-A37A-49773A2FEA36}" dt="2026-05-04T07:13:29.654" v="4"/>
            <ac:spMkLst>
              <pc:docMk/>
              <pc:sldMasterMk cId="701075040" sldId="2147483648"/>
              <pc:sldLayoutMk cId="2219899511" sldId="2147483670"/>
              <ac:spMk id="4" creationId="{B6286363-F2CB-2C92-3C1A-C7BA4C7334DC}"/>
            </ac:spMkLst>
          </pc:spChg>
          <pc:spChg chg="mod">
            <ac:chgData name="Cameron Midson" userId="510fe36d-201b-4d30-8c49-491c55367456" providerId="ADAL" clId="{93217E07-8A0E-5D7D-A37A-49773A2FEA36}" dt="2026-05-04T07:13:29.654" v="4"/>
            <ac:spMkLst>
              <pc:docMk/>
              <pc:sldMasterMk cId="701075040" sldId="2147483648"/>
              <pc:sldLayoutMk cId="2219899511" sldId="2147483670"/>
              <ac:spMk id="6" creationId="{884AC37A-5D34-FE0E-CE95-AD1AABA7D68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54382663" sldId="2147483671"/>
          </pc:sldLayoutMkLst>
          <pc:spChg chg="mod">
            <ac:chgData name="Cameron Midson" userId="510fe36d-201b-4d30-8c49-491c55367456" providerId="ADAL" clId="{93217E07-8A0E-5D7D-A37A-49773A2FEA36}" dt="2026-05-04T07:13:29.654" v="4"/>
            <ac:spMkLst>
              <pc:docMk/>
              <pc:sldMasterMk cId="701075040" sldId="2147483648"/>
              <pc:sldLayoutMk cId="54382663" sldId="2147483671"/>
              <ac:spMk id="2" creationId="{A75A5A85-FFD2-4B7C-2E12-0B47EB9412F8}"/>
            </ac:spMkLst>
          </pc:spChg>
          <pc:spChg chg="mod">
            <ac:chgData name="Cameron Midson" userId="510fe36d-201b-4d30-8c49-491c55367456" providerId="ADAL" clId="{93217E07-8A0E-5D7D-A37A-49773A2FEA36}" dt="2026-05-04T07:13:29.654" v="4"/>
            <ac:spMkLst>
              <pc:docMk/>
              <pc:sldMasterMk cId="701075040" sldId="2147483648"/>
              <pc:sldLayoutMk cId="54382663" sldId="2147483671"/>
              <ac:spMk id="3" creationId="{F395E28A-1E8E-14A6-4DAA-610B6023E289}"/>
            </ac:spMkLst>
          </pc:spChg>
          <pc:spChg chg="mod">
            <ac:chgData name="Cameron Midson" userId="510fe36d-201b-4d30-8c49-491c55367456" providerId="ADAL" clId="{93217E07-8A0E-5D7D-A37A-49773A2FEA36}" dt="2026-05-04T07:13:29.654" v="4"/>
            <ac:spMkLst>
              <pc:docMk/>
              <pc:sldMasterMk cId="701075040" sldId="2147483648"/>
              <pc:sldLayoutMk cId="54382663" sldId="2147483671"/>
              <ac:spMk id="4" creationId="{B6286363-F2CB-2C92-3C1A-C7BA4C7334DC}"/>
            </ac:spMkLst>
          </pc:spChg>
          <pc:spChg chg="mod">
            <ac:chgData name="Cameron Midson" userId="510fe36d-201b-4d30-8c49-491c55367456" providerId="ADAL" clId="{93217E07-8A0E-5D7D-A37A-49773A2FEA36}" dt="2026-05-04T07:13:29.654" v="4"/>
            <ac:spMkLst>
              <pc:docMk/>
              <pc:sldMasterMk cId="701075040" sldId="2147483648"/>
              <pc:sldLayoutMk cId="54382663" sldId="2147483671"/>
              <ac:spMk id="6" creationId="{884AC37A-5D34-FE0E-CE95-AD1AABA7D68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3092765699" sldId="2147483672"/>
          </pc:sldLayoutMkLst>
          <pc:spChg chg="mod">
            <ac:chgData name="Cameron Midson" userId="510fe36d-201b-4d30-8c49-491c55367456" providerId="ADAL" clId="{93217E07-8A0E-5D7D-A37A-49773A2FEA36}" dt="2026-05-04T07:13:29.654" v="4"/>
            <ac:spMkLst>
              <pc:docMk/>
              <pc:sldMasterMk cId="701075040" sldId="2147483648"/>
              <pc:sldLayoutMk cId="3092765699" sldId="2147483672"/>
              <ac:spMk id="2" creationId="{A07CDF38-66FC-83A8-05FA-27AB6E20AFAB}"/>
            </ac:spMkLst>
          </pc:spChg>
          <pc:spChg chg="mod">
            <ac:chgData name="Cameron Midson" userId="510fe36d-201b-4d30-8c49-491c55367456" providerId="ADAL" clId="{93217E07-8A0E-5D7D-A37A-49773A2FEA36}" dt="2026-05-04T07:13:29.654" v="4"/>
            <ac:spMkLst>
              <pc:docMk/>
              <pc:sldMasterMk cId="701075040" sldId="2147483648"/>
              <pc:sldLayoutMk cId="3092765699" sldId="2147483672"/>
              <ac:spMk id="3" creationId="{F395E28A-1E8E-14A6-4DAA-610B6023E289}"/>
            </ac:spMkLst>
          </pc:spChg>
          <pc:spChg chg="mod">
            <ac:chgData name="Cameron Midson" userId="510fe36d-201b-4d30-8c49-491c55367456" providerId="ADAL" clId="{93217E07-8A0E-5D7D-A37A-49773A2FEA36}" dt="2026-05-04T07:13:29.654" v="4"/>
            <ac:spMkLst>
              <pc:docMk/>
              <pc:sldMasterMk cId="701075040" sldId="2147483648"/>
              <pc:sldLayoutMk cId="3092765699" sldId="2147483672"/>
              <ac:spMk id="4" creationId="{B6286363-F2CB-2C92-3C1A-C7BA4C7334DC}"/>
            </ac:spMkLst>
          </pc:spChg>
          <pc:spChg chg="mod">
            <ac:chgData name="Cameron Midson" userId="510fe36d-201b-4d30-8c49-491c55367456" providerId="ADAL" clId="{93217E07-8A0E-5D7D-A37A-49773A2FEA36}" dt="2026-05-04T07:13:29.654" v="4"/>
            <ac:spMkLst>
              <pc:docMk/>
              <pc:sldMasterMk cId="701075040" sldId="2147483648"/>
              <pc:sldLayoutMk cId="3092765699" sldId="2147483672"/>
              <ac:spMk id="6" creationId="{884AC37A-5D34-FE0E-CE95-AD1AABA7D68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78117694" sldId="2147483673"/>
          </pc:sldLayoutMkLst>
          <pc:spChg chg="mod">
            <ac:chgData name="Cameron Midson" userId="510fe36d-201b-4d30-8c49-491c55367456" providerId="ADAL" clId="{93217E07-8A0E-5D7D-A37A-49773A2FEA36}" dt="2026-05-04T07:13:29.654" v="4"/>
            <ac:spMkLst>
              <pc:docMk/>
              <pc:sldMasterMk cId="701075040" sldId="2147483648"/>
              <pc:sldLayoutMk cId="178117694" sldId="2147483673"/>
              <ac:spMk id="12" creationId="{59F80134-43BD-B065-562C-51001B95FA27}"/>
            </ac:spMkLst>
          </pc:spChg>
          <pc:spChg chg="mod">
            <ac:chgData name="Cameron Midson" userId="510fe36d-201b-4d30-8c49-491c55367456" providerId="ADAL" clId="{93217E07-8A0E-5D7D-A37A-49773A2FEA36}" dt="2026-05-04T07:13:29.654" v="4"/>
            <ac:spMkLst>
              <pc:docMk/>
              <pc:sldMasterMk cId="701075040" sldId="2147483648"/>
              <pc:sldLayoutMk cId="178117694" sldId="2147483673"/>
              <ac:spMk id="14" creationId="{B0D49B2B-0578-DD0E-DF06-361AFCF2E14A}"/>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35598292" sldId="2147483674"/>
          </pc:sldLayoutMkLst>
          <pc:spChg chg="mod">
            <ac:chgData name="Cameron Midson" userId="510fe36d-201b-4d30-8c49-491c55367456" providerId="ADAL" clId="{93217E07-8A0E-5D7D-A37A-49773A2FEA36}" dt="2026-05-04T07:13:29.654" v="4"/>
            <ac:spMkLst>
              <pc:docMk/>
              <pc:sldMasterMk cId="701075040" sldId="2147483648"/>
              <pc:sldLayoutMk cId="135598292" sldId="2147483674"/>
              <ac:spMk id="3" creationId="{0ECCE387-4173-9E0F-F2C4-6028F58AF039}"/>
            </ac:spMkLst>
          </pc:spChg>
          <pc:spChg chg="mod">
            <ac:chgData name="Cameron Midson" userId="510fe36d-201b-4d30-8c49-491c55367456" providerId="ADAL" clId="{93217E07-8A0E-5D7D-A37A-49773A2FEA36}" dt="2026-05-04T07:13:29.654" v="4"/>
            <ac:spMkLst>
              <pc:docMk/>
              <pc:sldMasterMk cId="701075040" sldId="2147483648"/>
              <pc:sldLayoutMk cId="135598292" sldId="2147483674"/>
              <ac:spMk id="14" creationId="{B0D49B2B-0578-DD0E-DF06-361AFCF2E14A}"/>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918598596" sldId="2147483675"/>
          </pc:sldLayoutMkLst>
          <pc:spChg chg="mod">
            <ac:chgData name="Cameron Midson" userId="510fe36d-201b-4d30-8c49-491c55367456" providerId="ADAL" clId="{93217E07-8A0E-5D7D-A37A-49773A2FEA36}" dt="2026-05-04T07:13:29.654" v="4"/>
            <ac:spMkLst>
              <pc:docMk/>
              <pc:sldMasterMk cId="701075040" sldId="2147483648"/>
              <pc:sldLayoutMk cId="1918598596" sldId="2147483675"/>
              <ac:spMk id="3" creationId="{876E5A77-F048-FCB3-F187-B09143BE4E48}"/>
            </ac:spMkLst>
          </pc:spChg>
          <pc:spChg chg="mod">
            <ac:chgData name="Cameron Midson" userId="510fe36d-201b-4d30-8c49-491c55367456" providerId="ADAL" clId="{93217E07-8A0E-5D7D-A37A-49773A2FEA36}" dt="2026-05-04T07:13:29.654" v="4"/>
            <ac:spMkLst>
              <pc:docMk/>
              <pc:sldMasterMk cId="701075040" sldId="2147483648"/>
              <pc:sldLayoutMk cId="1918598596" sldId="2147483675"/>
              <ac:spMk id="14" creationId="{B0D49B2B-0578-DD0E-DF06-361AFCF2E14A}"/>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62057050" sldId="2147483678"/>
          </pc:sldLayoutMkLst>
          <pc:spChg chg="mod">
            <ac:chgData name="Cameron Midson" userId="510fe36d-201b-4d30-8c49-491c55367456" providerId="ADAL" clId="{93217E07-8A0E-5D7D-A37A-49773A2FEA36}" dt="2026-05-04T07:13:29.654" v="4"/>
            <ac:spMkLst>
              <pc:docMk/>
              <pc:sldMasterMk cId="701075040" sldId="2147483648"/>
              <pc:sldLayoutMk cId="162057050" sldId="2147483678"/>
              <ac:spMk id="8" creationId="{03802818-56CD-1263-E46F-6DAEB21B1E72}"/>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16" creationId="{AE79F6EA-A770-C59B-E674-5D7C2420E2BD}"/>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17" creationId="{EC05A9C7-ACEE-CBE6-410B-463E8B19C264}"/>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18" creationId="{1D01EE4A-6707-AC5C-282A-6CAD0444217D}"/>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19" creationId="{56AACFBB-ADA6-52A8-6760-35A7AA5BD4AC}"/>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20" creationId="{46E2BF96-0406-EAAA-D55F-95A98B3106AE}"/>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21" creationId="{A6CE443F-B368-5A4E-D780-4F510384DB9B}"/>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22" creationId="{2F8AC8E5-6849-85F5-13DE-6C2E5A553787}"/>
            </ac:spMkLst>
          </pc:spChg>
          <pc:spChg chg="mod">
            <ac:chgData name="Cameron Midson" userId="510fe36d-201b-4d30-8c49-491c55367456" providerId="ADAL" clId="{93217E07-8A0E-5D7D-A37A-49773A2FEA36}" dt="2026-05-04T07:13:29.654" v="4"/>
            <ac:spMkLst>
              <pc:docMk/>
              <pc:sldMasterMk cId="701075040" sldId="2147483648"/>
              <pc:sldLayoutMk cId="162057050" sldId="2147483678"/>
              <ac:spMk id="23" creationId="{582CF7E7-143F-3302-1448-523D8DD7199D}"/>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1461911708" sldId="2147483679"/>
          </pc:sldLayoutMkLst>
          <pc:spChg chg="mod">
            <ac:chgData name="Cameron Midson" userId="510fe36d-201b-4d30-8c49-491c55367456" providerId="ADAL" clId="{93217E07-8A0E-5D7D-A37A-49773A2FEA36}" dt="2026-05-04T07:13:29.654" v="4"/>
            <ac:spMkLst>
              <pc:docMk/>
              <pc:sldMasterMk cId="701075040" sldId="2147483648"/>
              <pc:sldLayoutMk cId="1461911708" sldId="2147483679"/>
              <ac:spMk id="7" creationId="{296D9D94-B9E6-E2C1-428B-9477F8FF0702}"/>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8" creationId="{03802818-56CD-1263-E46F-6DAEB21B1E72}"/>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10" creationId="{FEA3E454-DA14-F376-4F21-3D4F98C43B4F}"/>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16" creationId="{AE79F6EA-A770-C59B-E674-5D7C2420E2BD}"/>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17" creationId="{EC05A9C7-ACEE-CBE6-410B-463E8B19C264}"/>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20" creationId="{46E2BF96-0406-EAAA-D55F-95A98B3106AE}"/>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21" creationId="{A6CE443F-B368-5A4E-D780-4F510384DB9B}"/>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22" creationId="{2F8AC8E5-6849-85F5-13DE-6C2E5A553787}"/>
            </ac:spMkLst>
          </pc:spChg>
          <pc:spChg chg="mod">
            <ac:chgData name="Cameron Midson" userId="510fe36d-201b-4d30-8c49-491c55367456" providerId="ADAL" clId="{93217E07-8A0E-5D7D-A37A-49773A2FEA36}" dt="2026-05-04T07:13:29.654" v="4"/>
            <ac:spMkLst>
              <pc:docMk/>
              <pc:sldMasterMk cId="701075040" sldId="2147483648"/>
              <pc:sldLayoutMk cId="1461911708" sldId="2147483679"/>
              <ac:spMk id="23" creationId="{582CF7E7-143F-3302-1448-523D8DD7199D}"/>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3292788543" sldId="2147483680"/>
          </pc:sldLayoutMkLst>
          <pc:spChg chg="mod">
            <ac:chgData name="Cameron Midson" userId="510fe36d-201b-4d30-8c49-491c55367456" providerId="ADAL" clId="{93217E07-8A0E-5D7D-A37A-49773A2FEA36}" dt="2026-05-04T07:13:29.654" v="4"/>
            <ac:spMkLst>
              <pc:docMk/>
              <pc:sldMasterMk cId="701075040" sldId="2147483648"/>
              <pc:sldLayoutMk cId="3292788543" sldId="2147483680"/>
              <ac:spMk id="2" creationId="{DDD710B8-9164-41B4-8DAE-ED192B72A716}"/>
            </ac:spMkLst>
          </pc:spChg>
          <pc:spChg chg="mod">
            <ac:chgData name="Cameron Midson" userId="510fe36d-201b-4d30-8c49-491c55367456" providerId="ADAL" clId="{93217E07-8A0E-5D7D-A37A-49773A2FEA36}" dt="2026-05-04T07:13:29.654" v="4"/>
            <ac:spMkLst>
              <pc:docMk/>
              <pc:sldMasterMk cId="701075040" sldId="2147483648"/>
              <pc:sldLayoutMk cId="3292788543" sldId="2147483680"/>
              <ac:spMk id="3" creationId="{C4DE910F-F974-EC17-D99F-7CF8E351F2CF}"/>
            </ac:spMkLst>
          </pc:spChg>
          <pc:spChg chg="mod">
            <ac:chgData name="Cameron Midson" userId="510fe36d-201b-4d30-8c49-491c55367456" providerId="ADAL" clId="{93217E07-8A0E-5D7D-A37A-49773A2FEA36}" dt="2026-05-04T07:13:29.654" v="4"/>
            <ac:spMkLst>
              <pc:docMk/>
              <pc:sldMasterMk cId="701075040" sldId="2147483648"/>
              <pc:sldLayoutMk cId="3292788543" sldId="2147483680"/>
              <ac:spMk id="12" creationId="{C5F3AFB2-35B5-45EA-ADB7-99809B7977D8}"/>
            </ac:spMkLst>
          </pc:spChg>
          <pc:spChg chg="mod">
            <ac:chgData name="Cameron Midson" userId="510fe36d-201b-4d30-8c49-491c55367456" providerId="ADAL" clId="{93217E07-8A0E-5D7D-A37A-49773A2FEA36}" dt="2026-05-04T07:13:29.654" v="4"/>
            <ac:spMkLst>
              <pc:docMk/>
              <pc:sldMasterMk cId="701075040" sldId="2147483648"/>
              <pc:sldLayoutMk cId="3292788543" sldId="2147483680"/>
              <ac:spMk id="15" creationId="{84519159-7F80-4556-B96A-D53ECE54230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3259131561" sldId="2147483681"/>
          </pc:sldLayoutMkLst>
          <pc:spChg chg="mod">
            <ac:chgData name="Cameron Midson" userId="510fe36d-201b-4d30-8c49-491c55367456" providerId="ADAL" clId="{93217E07-8A0E-5D7D-A37A-49773A2FEA36}" dt="2026-05-04T07:13:29.654" v="4"/>
            <ac:spMkLst>
              <pc:docMk/>
              <pc:sldMasterMk cId="701075040" sldId="2147483648"/>
              <pc:sldLayoutMk cId="3259131561" sldId="2147483681"/>
              <ac:spMk id="2" creationId="{DDD710B8-9164-41B4-8DAE-ED192B72A716}"/>
            </ac:spMkLst>
          </pc:spChg>
          <pc:spChg chg="mod">
            <ac:chgData name="Cameron Midson" userId="510fe36d-201b-4d30-8c49-491c55367456" providerId="ADAL" clId="{93217E07-8A0E-5D7D-A37A-49773A2FEA36}" dt="2026-05-04T07:13:29.654" v="4"/>
            <ac:spMkLst>
              <pc:docMk/>
              <pc:sldMasterMk cId="701075040" sldId="2147483648"/>
              <pc:sldLayoutMk cId="3259131561" sldId="2147483681"/>
              <ac:spMk id="3" creationId="{EE31E3C0-4540-7C4D-8378-FEAE6073CA6B}"/>
            </ac:spMkLst>
          </pc:spChg>
          <pc:spChg chg="mod">
            <ac:chgData name="Cameron Midson" userId="510fe36d-201b-4d30-8c49-491c55367456" providerId="ADAL" clId="{93217E07-8A0E-5D7D-A37A-49773A2FEA36}" dt="2026-05-04T07:13:29.654" v="4"/>
            <ac:spMkLst>
              <pc:docMk/>
              <pc:sldMasterMk cId="701075040" sldId="2147483648"/>
              <pc:sldLayoutMk cId="3259131561" sldId="2147483681"/>
              <ac:spMk id="12" creationId="{C5F3AFB2-35B5-45EA-ADB7-99809B7977D8}"/>
            </ac:spMkLst>
          </pc:spChg>
          <pc:spChg chg="mod">
            <ac:chgData name="Cameron Midson" userId="510fe36d-201b-4d30-8c49-491c55367456" providerId="ADAL" clId="{93217E07-8A0E-5D7D-A37A-49773A2FEA36}" dt="2026-05-04T07:13:29.654" v="4"/>
            <ac:spMkLst>
              <pc:docMk/>
              <pc:sldMasterMk cId="701075040" sldId="2147483648"/>
              <pc:sldLayoutMk cId="3259131561" sldId="2147483681"/>
              <ac:spMk id="15" creationId="{84519159-7F80-4556-B96A-D53ECE54230E}"/>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382644588" sldId="2147483682"/>
          </pc:sldLayoutMkLst>
          <pc:spChg chg="mod">
            <ac:chgData name="Cameron Midson" userId="510fe36d-201b-4d30-8c49-491c55367456" providerId="ADAL" clId="{93217E07-8A0E-5D7D-A37A-49773A2FEA36}" dt="2026-05-04T07:13:29.654" v="4"/>
            <ac:spMkLst>
              <pc:docMk/>
              <pc:sldMasterMk cId="701075040" sldId="2147483648"/>
              <pc:sldLayoutMk cId="382644588" sldId="2147483682"/>
              <ac:spMk id="2" creationId="{9EDD8FB6-8ACF-DF6D-EB79-207CCA01416F}"/>
            </ac:spMkLst>
          </pc:spChg>
          <pc:spChg chg="mod">
            <ac:chgData name="Cameron Midson" userId="510fe36d-201b-4d30-8c49-491c55367456" providerId="ADAL" clId="{93217E07-8A0E-5D7D-A37A-49773A2FEA36}" dt="2026-05-04T07:13:29.654" v="4"/>
            <ac:spMkLst>
              <pc:docMk/>
              <pc:sldMasterMk cId="701075040" sldId="2147483648"/>
              <pc:sldLayoutMk cId="382644588" sldId="2147483682"/>
              <ac:spMk id="3" creationId="{A8BCFD86-18E3-510D-7574-B45CCD538AD0}"/>
            </ac:spMkLst>
          </pc:spChg>
          <pc:spChg chg="mod">
            <ac:chgData name="Cameron Midson" userId="510fe36d-201b-4d30-8c49-491c55367456" providerId="ADAL" clId="{93217E07-8A0E-5D7D-A37A-49773A2FEA36}" dt="2026-05-04T07:13:29.654" v="4"/>
            <ac:spMkLst>
              <pc:docMk/>
              <pc:sldMasterMk cId="701075040" sldId="2147483648"/>
              <pc:sldLayoutMk cId="382644588" sldId="2147483682"/>
              <ac:spMk id="4" creationId="{FF9DDADE-588C-E389-9C56-AA1FC59485F2}"/>
            </ac:spMkLst>
          </pc:spChg>
          <pc:spChg chg="mod">
            <ac:chgData name="Cameron Midson" userId="510fe36d-201b-4d30-8c49-491c55367456" providerId="ADAL" clId="{93217E07-8A0E-5D7D-A37A-49773A2FEA36}" dt="2026-05-04T07:13:29.654" v="4"/>
            <ac:spMkLst>
              <pc:docMk/>
              <pc:sldMasterMk cId="701075040" sldId="2147483648"/>
              <pc:sldLayoutMk cId="382644588" sldId="2147483682"/>
              <ac:spMk id="5" creationId="{7D76191D-47B6-A1DD-B585-B9877068E1C2}"/>
            </ac:spMkLst>
          </pc:spChg>
          <pc:spChg chg="mod">
            <ac:chgData name="Cameron Midson" userId="510fe36d-201b-4d30-8c49-491c55367456" providerId="ADAL" clId="{93217E07-8A0E-5D7D-A37A-49773A2FEA36}" dt="2026-05-04T07:13:29.654" v="4"/>
            <ac:spMkLst>
              <pc:docMk/>
              <pc:sldMasterMk cId="701075040" sldId="2147483648"/>
              <pc:sldLayoutMk cId="382644588" sldId="2147483682"/>
              <ac:spMk id="6" creationId="{D9B81B3F-E4E1-8FCB-1AD0-7E72A11F4209}"/>
            </ac:spMkLst>
          </pc:spChg>
        </pc:sldLayoutChg>
        <pc:sldLayoutChg chg="modSp">
          <pc:chgData name="Cameron Midson" userId="510fe36d-201b-4d30-8c49-491c55367456" providerId="ADAL" clId="{93217E07-8A0E-5D7D-A37A-49773A2FEA36}" dt="2026-05-04T07:13:29.654" v="4"/>
          <pc:sldLayoutMkLst>
            <pc:docMk/>
            <pc:sldMasterMk cId="701075040" sldId="2147483648"/>
            <pc:sldLayoutMk cId="2402957988" sldId="2147483683"/>
          </pc:sldLayoutMkLst>
          <pc:spChg chg="mod">
            <ac:chgData name="Cameron Midson" userId="510fe36d-201b-4d30-8c49-491c55367456" providerId="ADAL" clId="{93217E07-8A0E-5D7D-A37A-49773A2FEA36}" dt="2026-05-04T07:13:29.654" v="4"/>
            <ac:spMkLst>
              <pc:docMk/>
              <pc:sldMasterMk cId="701075040" sldId="2147483648"/>
              <pc:sldLayoutMk cId="2402957988" sldId="2147483683"/>
              <ac:spMk id="3" creationId="{291E09F4-7558-25BA-F68E-D3CF62E7383E}"/>
            </ac:spMkLst>
          </pc:spChg>
          <pc:spChg chg="mod">
            <ac:chgData name="Cameron Midson" userId="510fe36d-201b-4d30-8c49-491c55367456" providerId="ADAL" clId="{93217E07-8A0E-5D7D-A37A-49773A2FEA36}" dt="2026-05-04T07:13:29.654" v="4"/>
            <ac:spMkLst>
              <pc:docMk/>
              <pc:sldMasterMk cId="701075040" sldId="2147483648"/>
              <pc:sldLayoutMk cId="2402957988" sldId="2147483683"/>
              <ac:spMk id="7" creationId="{AD885E53-C41B-F11B-B131-8EDF072CFDFA}"/>
            </ac:spMkLst>
          </pc:spChg>
          <pc:spChg chg="mod">
            <ac:chgData name="Cameron Midson" userId="510fe36d-201b-4d30-8c49-491c55367456" providerId="ADAL" clId="{93217E07-8A0E-5D7D-A37A-49773A2FEA36}" dt="2026-05-04T07:13:29.654" v="4"/>
            <ac:spMkLst>
              <pc:docMk/>
              <pc:sldMasterMk cId="701075040" sldId="2147483648"/>
              <pc:sldLayoutMk cId="2402957988" sldId="2147483683"/>
              <ac:spMk id="8" creationId="{351102E3-2CC2-21FF-A51A-EB3EF6E69F9B}"/>
            </ac:spMkLst>
          </pc:spChg>
          <pc:spChg chg="mod">
            <ac:chgData name="Cameron Midson" userId="510fe36d-201b-4d30-8c49-491c55367456" providerId="ADAL" clId="{93217E07-8A0E-5D7D-A37A-49773A2FEA36}" dt="2026-05-04T07:13:29.654" v="4"/>
            <ac:spMkLst>
              <pc:docMk/>
              <pc:sldMasterMk cId="701075040" sldId="2147483648"/>
              <pc:sldLayoutMk cId="2402957988" sldId="2147483683"/>
              <ac:spMk id="9" creationId="{8D47485D-2ECB-6F8E-DCF4-3A1A422E143E}"/>
            </ac:spMkLst>
          </pc:spChg>
          <pc:spChg chg="mod">
            <ac:chgData name="Cameron Midson" userId="510fe36d-201b-4d30-8c49-491c55367456" providerId="ADAL" clId="{93217E07-8A0E-5D7D-A37A-49773A2FEA36}" dt="2026-05-04T07:13:29.654" v="4"/>
            <ac:spMkLst>
              <pc:docMk/>
              <pc:sldMasterMk cId="701075040" sldId="2147483648"/>
              <pc:sldLayoutMk cId="2402957988" sldId="2147483683"/>
              <ac:spMk id="12" creationId="{D8AA01C7-FC11-4894-9BC5-76ECB5904818}"/>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位于阿德莱德市（</a:t>
            </a:r>
            <a:r>
              <a:rPr lang="en-GB" dirty="0"/>
              <a:t>Adelaide</a:t>
            </a:r>
            <a:r>
              <a:rPr lang="en-GB" dirty="0">
                <a:latin typeface="SimSun"/>
                <a:ea typeface="SimSun"/>
                <a:cs typeface="SimSun"/>
                <a:sym typeface="SimSun"/>
              </a:rPr>
              <a:t>）</a:t>
            </a:r>
            <a:r>
              <a:rPr lang="ja-JP" altLang="en-US">
                <a:latin typeface="SimSun"/>
                <a:ea typeface="SimSun"/>
                <a:cs typeface="SimSun"/>
                <a:sym typeface="SimSun"/>
              </a:rPr>
              <a:t>和墨尔本（</a:t>
            </a:r>
            <a:r>
              <a:rPr lang="en-GB" dirty="0"/>
              <a:t>Melbourne</a:t>
            </a:r>
            <a:r>
              <a:rPr lang="en-GB" dirty="0">
                <a:latin typeface="SimSun"/>
                <a:ea typeface="SimSun"/>
                <a:cs typeface="SimSun"/>
                <a:sym typeface="SimSun"/>
              </a:rPr>
              <a:t>）</a:t>
            </a:r>
            <a:r>
              <a:rPr lang="ja-JP" altLang="en-US">
                <a:latin typeface="SimSun"/>
                <a:ea typeface="SimSun"/>
                <a:cs typeface="SimSun"/>
                <a:sym typeface="SimSun"/>
              </a:rPr>
              <a:t>之间，是石灰石海岸地区一片地形狭长，令人梦寐以求的土地。这里距离海岸线</a:t>
            </a:r>
            <a:r>
              <a:rPr lang="ja-JP" altLang="en-US"/>
              <a:t>仅</a:t>
            </a:r>
            <a:r>
              <a:rPr lang="en-US" altLang="ja-JP" dirty="0"/>
              <a:t>80</a:t>
            </a:r>
            <a:r>
              <a:rPr lang="ja-JP" altLang="en-US">
                <a:latin typeface="SimSun"/>
                <a:ea typeface="SimSun"/>
                <a:cs typeface="SimSun"/>
                <a:sym typeface="SimSun"/>
              </a:rPr>
              <a:t>公里（</a:t>
            </a:r>
            <a:r>
              <a:rPr lang="en-US" altLang="ja-JP" dirty="0"/>
              <a:t>50</a:t>
            </a:r>
            <a:r>
              <a:rPr lang="ja-JP" altLang="en-US">
                <a:latin typeface="SimSun"/>
                <a:ea typeface="SimSun"/>
                <a:cs typeface="SimSun"/>
                <a:sym typeface="SimSun"/>
              </a:rPr>
              <a:t>英里），地势平坦，因此得益于海洋气候的影响。这里远离都市，充满田园情调，是一个宁静、朴实、亲切的旅游目的地，人们通常可以在品酒室与酿酒师直接交谈。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445618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SimSun"/>
                <a:ea typeface="SimSun"/>
                <a:cs typeface="SimSun"/>
                <a:sym typeface="SimSun"/>
              </a:rPr>
              <a:t>最小化干预的酿酒理念使高品质的葡萄能够最大程度地展现天然的高品质。</a:t>
            </a:r>
            <a:r>
              <a:rPr lang="ja-JP" altLang="en-US"/>
              <a:t> </a:t>
            </a:r>
          </a:p>
          <a:p>
            <a:r>
              <a:rPr lang="en-US" altLang="ja-JP" dirty="0"/>
              <a:t>- </a:t>
            </a:r>
            <a:r>
              <a:rPr lang="ja-JP" altLang="en-US">
                <a:latin typeface="SimSun"/>
                <a:ea typeface="SimSun"/>
                <a:cs typeface="SimSun"/>
                <a:sym typeface="SimSun"/>
              </a:rPr>
              <a:t>酿酒师不断精进使用橡木桶陈酿赤霞珠（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和设拉子（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的技艺，在使用新橡木桶的时候尽量节制，用旧橡木桶搭配新桶，在增加复杂性和深度的同时保留品种特征。</a:t>
            </a:r>
            <a:r>
              <a:rPr lang="ja-JP" altLang="en-US"/>
              <a:t>  </a:t>
            </a:r>
          </a:p>
          <a:p>
            <a:r>
              <a:rPr lang="en-US" altLang="ja-JP" dirty="0"/>
              <a:t>- </a:t>
            </a:r>
            <a:r>
              <a:rPr lang="ja-JP" altLang="en-US">
                <a:latin typeface="SimSun"/>
                <a:ea typeface="SimSun"/>
                <a:cs typeface="SimSun"/>
                <a:sym typeface="SimSun"/>
              </a:rPr>
              <a:t>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与其他品种混酿会有更好的表现，因为它的口感在中段会出现一个风味空洞，也就是所谓的</a:t>
            </a:r>
            <a:r>
              <a:rPr lang="ja-JP" altLang="en-US"/>
              <a:t>“</a:t>
            </a:r>
            <a:r>
              <a:rPr lang="ja-JP" altLang="en-US">
                <a:latin typeface="SimSun"/>
                <a:ea typeface="SimSun"/>
                <a:cs typeface="SimSun"/>
                <a:sym typeface="SimSun"/>
              </a:rPr>
              <a:t>甜甜圈</a:t>
            </a:r>
            <a:r>
              <a:rPr lang="ja-JP" altLang="en-US"/>
              <a:t>”</a:t>
            </a:r>
            <a:r>
              <a:rPr lang="ja-JP" altLang="en-US">
                <a:latin typeface="SimSun"/>
                <a:ea typeface="SimSun"/>
                <a:cs typeface="SimSun"/>
                <a:sym typeface="SimSun"/>
              </a:rPr>
              <a:t>风味凹陷问题。库纳瓦拉（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的赤霞珠（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往往更精致、更细腻，因此酿酒师有时会将其与其它品种混酿，以增加额外的风味和口感的厚重度。</a:t>
            </a:r>
          </a:p>
          <a:p>
            <a:endParaRPr lang="ja-JP" altLang="en-US">
              <a:latin typeface="SimSun"/>
              <a:ea typeface="SimSun"/>
              <a:cs typeface="SimSun"/>
              <a:sym typeface="SimSun"/>
            </a:endParaRPr>
          </a:p>
          <a:p>
            <a:r>
              <a:rPr lang="ja-JP" altLang="en-US">
                <a:latin typeface="SimSun"/>
                <a:ea typeface="SimSun"/>
                <a:cs typeface="SimSun"/>
                <a:sym typeface="SimSun"/>
              </a:rPr>
              <a:t>推荐的讨论话题：</a:t>
            </a:r>
            <a:r>
              <a:rPr lang="ja-JP" altLang="en-US"/>
              <a:t> </a:t>
            </a:r>
          </a:p>
          <a:p>
            <a:r>
              <a:rPr lang="en-US" altLang="ja-JP" dirty="0"/>
              <a:t>–</a:t>
            </a:r>
            <a:r>
              <a:rPr lang="ja-JP" altLang="en-US">
                <a:latin typeface="SimSun"/>
                <a:ea typeface="SimSun"/>
                <a:cs typeface="SimSun"/>
                <a:sym typeface="SimSun"/>
              </a:rPr>
              <a:t>橡木桶为酿造过程带来了什么影响？橡木桶的使用是如何演变的，这对葡萄酒风格产生了什么影响？</a:t>
            </a:r>
            <a:r>
              <a:rPr lang="ja-JP" altLang="en-US"/>
              <a:t> </a:t>
            </a:r>
          </a:p>
          <a:p>
            <a:r>
              <a:rPr lang="en-US" altLang="ja-JP" dirty="0"/>
              <a:t>- </a:t>
            </a:r>
            <a:r>
              <a:rPr lang="ja-JP" altLang="en-US">
                <a:latin typeface="SimSun"/>
                <a:ea typeface="SimSun"/>
                <a:cs typeface="SimSun"/>
                <a:sym typeface="SimSun"/>
              </a:rPr>
              <a:t>与澳大利亚一些更具实验精神的产区不同，库纳瓦拉（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的酿酒师通常选择比较经典的态度和方式。为什么？</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952158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现在我们可以开始品尝和讨论您选择的一系列葡萄酒了。 </a:t>
            </a:r>
          </a:p>
          <a:p>
            <a:endParaRPr lang="ja-JP" altLang="en-US">
              <a:latin typeface="SimSun"/>
              <a:ea typeface="SimSun"/>
              <a:cs typeface="SimSun"/>
              <a:sym typeface="SimSun"/>
            </a:endParaRPr>
          </a:p>
          <a:p>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的红葡萄品种至高无上，在当地土壤、气候和酿酒技术的配合下，这里的红葡萄酒通常呈现中度到浓郁的酒体，年轻期顺口易饮，而且具有杰出的陈年品质。此外，该产区也出产少量的优质白葡萄酒。 </a:t>
            </a:r>
          </a:p>
          <a:p>
            <a:endParaRPr lang="ja-JP" altLang="en-US">
              <a:latin typeface="SimSun"/>
              <a:ea typeface="SimSun"/>
              <a:cs typeface="SimSun"/>
              <a:sym typeface="SimSun"/>
            </a:endParaRPr>
          </a:p>
          <a:p>
            <a:r>
              <a:rPr lang="en-US" altLang="ja-JP" dirty="0"/>
              <a:t>+ </a:t>
            </a:r>
            <a:r>
              <a:rPr lang="ja-JP" altLang="en-US">
                <a:latin typeface="SimSun"/>
                <a:ea typeface="SimSun"/>
                <a:cs typeface="SimSun"/>
                <a:sym typeface="SimSun"/>
              </a:rPr>
              <a:t>补充内容：更多课程资料和有关葡萄品种的信息请移步 </a:t>
            </a:r>
            <a:r>
              <a:rPr lang="en-GB" dirty="0" err="1"/>
              <a:t>www.australianwinediscovered.com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667623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这个晚熟的品种是库纳瓦拉（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无可争议的明星，当地最优质的赤霞珠（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葡萄酒是世界公认的该品种最纯粹、最出色的代表之一。该产区独特的玫瑰红土（</a:t>
            </a:r>
            <a:r>
              <a:rPr lang="en-GB" dirty="0">
                <a:latin typeface="SimSun"/>
                <a:ea typeface="SimSun"/>
                <a:cs typeface="SimSun"/>
                <a:sym typeface="SimSun"/>
              </a:rPr>
              <a:t>terra </a:t>
            </a:r>
            <a:r>
              <a:rPr lang="en-GB" dirty="0" err="1">
                <a:latin typeface="SimSun"/>
                <a:ea typeface="SimSun"/>
                <a:cs typeface="SimSun"/>
                <a:sym typeface="SimSun"/>
              </a:rPr>
              <a:t>rossa</a:t>
            </a:r>
            <a:r>
              <a:rPr lang="en-GB" dirty="0">
                <a:latin typeface="SimSun"/>
                <a:ea typeface="SimSun"/>
                <a:cs typeface="SimSun"/>
                <a:sym typeface="SimSun"/>
              </a:rPr>
              <a:t>）</a:t>
            </a:r>
            <a:r>
              <a:rPr lang="ja-JP" altLang="en-US">
                <a:latin typeface="SimSun"/>
                <a:ea typeface="SimSun"/>
                <a:cs typeface="SimSun"/>
                <a:sym typeface="SimSun"/>
              </a:rPr>
              <a:t>是影响这些葡萄酒的至关重要的因素，其营养成分和酸度是提高葡萄园寿命的关键</a:t>
            </a:r>
            <a:r>
              <a:rPr lang="en-US" altLang="ja-JP" dirty="0"/>
              <a:t>——</a:t>
            </a:r>
            <a:r>
              <a:rPr lang="ja-JP" altLang="en-US">
                <a:latin typeface="SimSun"/>
                <a:ea typeface="SimSun"/>
                <a:cs typeface="SimSun"/>
                <a:sym typeface="SimSun"/>
              </a:rPr>
              <a:t>也是库纳瓦拉（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葡萄酒如此适合陈年的原因之一。得益于拥有成熟的葡萄藤、创新的葡萄栽培技术和酿酒技术，酿酒师们在创造一种平衡的风格：年轻时既已适饮，同时也是世界最值得陈年的葡萄酒之一。库纳瓦拉（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通常拥有中度至饱满的酒体，许多现代风格的葡萄酒的酒体则更偏向更轻盈。这些复杂的葡萄酒以其强烈的风味、浑然天成的酸度和持久的口感而闻名，特点是单宁精致不突兀。</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593039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出产的凉爽气候风格的设拉子（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通常比巴罗萨（</a:t>
            </a:r>
            <a:r>
              <a:rPr lang="en-GB" dirty="0"/>
              <a:t>Barossa</a:t>
            </a:r>
            <a:r>
              <a:rPr lang="en-GB" dirty="0">
                <a:latin typeface="SimSun"/>
                <a:ea typeface="SimSun"/>
                <a:cs typeface="SimSun"/>
                <a:sym typeface="SimSun"/>
              </a:rPr>
              <a:t>）、</a:t>
            </a:r>
            <a:r>
              <a:rPr lang="ja-JP" altLang="en-US">
                <a:latin typeface="SimSun"/>
                <a:ea typeface="SimSun"/>
                <a:cs typeface="SimSun"/>
                <a:sym typeface="SimSun"/>
              </a:rPr>
              <a:t>猎人谷（</a:t>
            </a:r>
            <a:r>
              <a:rPr lang="en-GB" dirty="0"/>
              <a:t>Hunter Valley</a:t>
            </a:r>
            <a:r>
              <a:rPr lang="en-GB" dirty="0">
                <a:latin typeface="SimSun"/>
                <a:ea typeface="SimSun"/>
                <a:cs typeface="SimSun"/>
                <a:sym typeface="SimSun"/>
              </a:rPr>
              <a:t>）</a:t>
            </a:r>
            <a:r>
              <a:rPr lang="ja-JP" altLang="en-US">
                <a:latin typeface="SimSun"/>
                <a:ea typeface="SimSun"/>
                <a:cs typeface="SimSun"/>
                <a:sym typeface="SimSun"/>
              </a:rPr>
              <a:t>和玛格丽特河（</a:t>
            </a:r>
            <a:r>
              <a:rPr lang="en-GB" dirty="0"/>
              <a:t>Margaret River</a:t>
            </a:r>
            <a:r>
              <a:rPr lang="en-GB" dirty="0">
                <a:latin typeface="SimSun"/>
                <a:ea typeface="SimSun"/>
                <a:cs typeface="SimSun"/>
                <a:sym typeface="SimSun"/>
              </a:rPr>
              <a:t>）</a:t>
            </a:r>
            <a:r>
              <a:rPr lang="ja-JP" altLang="en-US">
                <a:latin typeface="SimSun"/>
                <a:ea typeface="SimSun"/>
                <a:cs typeface="SimSun"/>
                <a:sym typeface="SimSun"/>
              </a:rPr>
              <a:t>等气候较温暖的地区的设拉子（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更优雅、结构更精细。和赤霞珠（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一样，设拉子（</a:t>
            </a:r>
            <a:r>
              <a:rPr lang="en-GB" dirty="0"/>
              <a:t>Shiraz</a:t>
            </a:r>
            <a:r>
              <a:rPr lang="en-GB" dirty="0">
                <a:latin typeface="SimSun"/>
                <a:ea typeface="SimSun"/>
                <a:cs typeface="SimSun"/>
                <a:sym typeface="SimSun"/>
              </a:rPr>
              <a:t>）</a:t>
            </a:r>
            <a:r>
              <a:rPr lang="ja-JP" altLang="en-US">
                <a:latin typeface="SimSun"/>
                <a:ea typeface="SimSun"/>
                <a:cs typeface="SimSun"/>
                <a:sym typeface="SimSun"/>
              </a:rPr>
              <a:t>的风格趋向于更均衡、更精致的风格，适合搭配清淡的食物。库纳瓦拉（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特有的单宁结构赋予它们陈酿潜力。</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829924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梅洛（</a:t>
            </a:r>
            <a:r>
              <a:rPr lang="en-GB" dirty="0"/>
              <a:t>Merlot</a:t>
            </a:r>
            <a:r>
              <a:rPr lang="en-GB" dirty="0">
                <a:latin typeface="SimSun"/>
                <a:ea typeface="SimSun"/>
                <a:cs typeface="SimSun"/>
                <a:sym typeface="SimSun"/>
              </a:rPr>
              <a:t>）</a:t>
            </a:r>
            <a:r>
              <a:rPr lang="ja-JP" altLang="en-US">
                <a:latin typeface="SimSun"/>
                <a:ea typeface="SimSun"/>
                <a:cs typeface="SimSun"/>
                <a:sym typeface="SimSun"/>
              </a:rPr>
              <a:t>很喜欢库纳瓦拉（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排水性良好的土壤，能反映出该产区较凉爽的气候和阳光充足的成熟季，酿出的葡萄酒酒体饱满、丰美。</a:t>
            </a:r>
            <a:r>
              <a:rPr lang="ja-JP" altLang="en-US"/>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886293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如需更多课程、工具或资源，请移步 </a:t>
            </a:r>
            <a:r>
              <a:rPr lang="en-GB" dirty="0" err="1"/>
              <a:t>www.australianwinediscovered.com</a:t>
            </a:r>
            <a:endParaRPr lang="en-GB" dirty="0"/>
          </a:p>
          <a:p>
            <a:r>
              <a:rPr lang="ja-JP" altLang="en-US">
                <a:latin typeface="SimSun"/>
                <a:ea typeface="SimSun"/>
                <a:cs typeface="SimSun"/>
                <a:sym typeface="SimSun"/>
              </a:rPr>
              <a:t>咨询请发送电子邮件至：</a:t>
            </a:r>
            <a:r>
              <a:rPr lang="en-GB" dirty="0" err="1"/>
              <a:t>discovered@wineaustralia.com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980896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现在可以请大家初尝经典的库纳瓦拉（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葡萄酒。完整的品鉴稍后进行。</a:t>
            </a:r>
          </a:p>
          <a:p>
            <a:endParaRPr lang="ja-JP" altLang="en-US">
              <a:latin typeface="SimSun"/>
              <a:ea typeface="SimSun"/>
              <a:cs typeface="SimSun"/>
              <a:sym typeface="SimSun"/>
            </a:endParaRPr>
          </a:p>
          <a:p>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是一个由世代相传的葡萄酒家族、涉足全国的大公司和跨国公司组成的合作社区，更有一些新鲜血液为产区的未来发声，朝气蓬勃。</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5549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1165917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推荐讨论的话题： </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在不到</a:t>
            </a:r>
            <a:r>
              <a:rPr lang="en-US" altLang="ja-JP" b="0" i="0" dirty="0">
                <a:latin typeface="Microsoft YaHei" panose="020B0503020204020204" pitchFamily="34" charset="-122"/>
                <a:ea typeface="Microsoft YaHei" panose="020B0503020204020204" pitchFamily="34" charset="-122"/>
              </a:rPr>
              <a:t>50</a:t>
            </a:r>
            <a:r>
              <a:rPr lang="ja-JP" altLang="en-US" b="0" i="0">
                <a:latin typeface="Microsoft YaHei" panose="020B0503020204020204" pitchFamily="34" charset="-122"/>
                <a:ea typeface="Microsoft YaHei" panose="020B0503020204020204" pitchFamily="34" charset="-122"/>
                <a:cs typeface="SimSun"/>
                <a:sym typeface="SimSun"/>
              </a:rPr>
              <a:t>年的时间里，阿德莱德山区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产区已经成为引领澳大利亚葡萄酒发展的最前沿产区。这里快速崛起的原因是？</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01669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比</a:t>
            </a:r>
            <a:r>
              <a:rPr lang="en-US" altLang="ja-JP" dirty="0"/>
              <a:t>37</a:t>
            </a:r>
            <a:r>
              <a:rPr lang="en-GB" dirty="0"/>
              <a:t>º 32’S </a:t>
            </a:r>
            <a:r>
              <a:rPr lang="ja-JP" altLang="en-US">
                <a:latin typeface="SimSun"/>
                <a:ea typeface="SimSun"/>
                <a:cs typeface="SimSun"/>
                <a:sym typeface="SimSun"/>
              </a:rPr>
              <a:t>同纬度的其他地区凉爽。这是因为这里地势平坦，靠近南大洋，而且整个生长季节都受到来自邦尼上升洋流所带来冷水的影响。由于朝西的位置，石灰岩海岸一带受海洋性气候影响较大。</a:t>
            </a:r>
            <a:r>
              <a:rPr lang="ja-JP" altLang="en-US"/>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012500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是一处平坦的低海拔地区。</a:t>
            </a:r>
            <a:r>
              <a:rPr lang="ja-JP" altLang="en-US"/>
              <a:t> </a:t>
            </a:r>
          </a:p>
          <a:p>
            <a:r>
              <a:rPr lang="en-US" altLang="ja-JP" dirty="0"/>
              <a:t>-  </a:t>
            </a:r>
            <a:r>
              <a:rPr lang="ja-JP" altLang="en-US">
                <a:latin typeface="SimSun"/>
                <a:ea typeface="SimSun"/>
                <a:cs typeface="SimSun"/>
                <a:sym typeface="SimSun"/>
              </a:rPr>
              <a:t>冬季寒冷，夏季夜晚凉爽是这里的常态。持续的多云天气也是这里气温偏低的原因之一。</a:t>
            </a:r>
          </a:p>
          <a:p>
            <a:r>
              <a:rPr lang="en-US" altLang="ja-JP" dirty="0"/>
              <a:t>-</a:t>
            </a:r>
            <a:r>
              <a:rPr lang="ja-JP" altLang="en-US">
                <a:latin typeface="SimSun"/>
                <a:ea typeface="SimSun"/>
                <a:cs typeface="SimSun"/>
                <a:sym typeface="SimSun"/>
              </a:rPr>
              <a:t> 夏季一月平均气温：</a:t>
            </a:r>
            <a:r>
              <a:rPr lang="en-US" altLang="ja-JP" dirty="0"/>
              <a:t>20.1°</a:t>
            </a:r>
            <a:r>
              <a:rPr lang="en-GB" dirty="0"/>
              <a:t>C</a:t>
            </a:r>
            <a:r>
              <a:rPr lang="en-GB" dirty="0">
                <a:latin typeface="SimSun"/>
                <a:ea typeface="SimSun"/>
                <a:cs typeface="SimSun"/>
                <a:sym typeface="SimSun"/>
              </a:rPr>
              <a:t>（</a:t>
            </a:r>
            <a:r>
              <a:rPr lang="en-GB" dirty="0"/>
              <a:t>68°F</a:t>
            </a:r>
            <a:r>
              <a:rPr lang="en-GB" dirty="0">
                <a:latin typeface="SimSun"/>
                <a:ea typeface="SimSun"/>
                <a:cs typeface="SimSun"/>
                <a:sym typeface="SimSun"/>
              </a:rPr>
              <a:t>）</a:t>
            </a:r>
          </a:p>
          <a:p>
            <a:r>
              <a:rPr lang="en-GB" dirty="0"/>
              <a:t>- </a:t>
            </a:r>
            <a:r>
              <a:rPr lang="ja-JP" altLang="en-US">
                <a:latin typeface="SimSun"/>
                <a:ea typeface="SimSun"/>
                <a:cs typeface="SimSun"/>
                <a:sym typeface="SimSun"/>
              </a:rPr>
              <a:t>生长季节降水量</a:t>
            </a:r>
            <a:r>
              <a:rPr lang="en-US" altLang="ja-JP" dirty="0"/>
              <a:t>(</a:t>
            </a:r>
            <a:r>
              <a:rPr lang="en-GB" dirty="0"/>
              <a:t>GSR)</a:t>
            </a:r>
            <a:r>
              <a:rPr lang="en-GB" dirty="0">
                <a:latin typeface="SimSun"/>
                <a:ea typeface="SimSun"/>
                <a:cs typeface="SimSun"/>
                <a:sym typeface="SimSun"/>
              </a:rPr>
              <a:t>：</a:t>
            </a:r>
            <a:r>
              <a:rPr lang="en-GB" dirty="0"/>
              <a:t>260</a:t>
            </a:r>
            <a:r>
              <a:rPr lang="ja-JP" altLang="en-US">
                <a:latin typeface="SimSun"/>
                <a:ea typeface="SimSun"/>
                <a:cs typeface="SimSun"/>
                <a:sym typeface="SimSun"/>
              </a:rPr>
              <a:t>毫米（</a:t>
            </a:r>
            <a:r>
              <a:rPr lang="en-US" altLang="ja-JP" dirty="0"/>
              <a:t>10.2</a:t>
            </a:r>
            <a:r>
              <a:rPr lang="ja-JP" altLang="en-US">
                <a:latin typeface="SimSun"/>
                <a:ea typeface="SimSun"/>
                <a:cs typeface="SimSun"/>
                <a:sym typeface="SimSun"/>
              </a:rPr>
              <a:t>英寸）。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92552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的玫瑰红土（</a:t>
            </a:r>
            <a:r>
              <a:rPr lang="en-GB" dirty="0">
                <a:latin typeface="SimSun"/>
                <a:ea typeface="SimSun"/>
                <a:cs typeface="SimSun"/>
                <a:sym typeface="SimSun"/>
              </a:rPr>
              <a:t>terra </a:t>
            </a:r>
            <a:r>
              <a:rPr lang="en-GB" dirty="0" err="1">
                <a:latin typeface="SimSun"/>
                <a:ea typeface="SimSun"/>
                <a:cs typeface="SimSun"/>
                <a:sym typeface="SimSun"/>
              </a:rPr>
              <a:t>rossa</a:t>
            </a:r>
            <a:r>
              <a:rPr lang="en-GB" dirty="0">
                <a:latin typeface="SimSun"/>
                <a:ea typeface="SimSun"/>
                <a:cs typeface="SimSun"/>
                <a:sym typeface="SimSun"/>
              </a:rPr>
              <a:t>）</a:t>
            </a:r>
            <a:r>
              <a:rPr lang="ja-JP" altLang="en-US">
                <a:latin typeface="SimSun"/>
                <a:ea typeface="SimSun"/>
                <a:cs typeface="SimSun"/>
                <a:sym typeface="SimSun"/>
              </a:rPr>
              <a:t>以独特的地质学特征而闻名（包括它的地质构成、绵延的形状，和浓烈的颜色）。这条南北走向，紧凑的红土带是澳大利亚葡萄酒界最有价值的土地之一。</a:t>
            </a:r>
          </a:p>
          <a:p>
            <a:endParaRPr lang="ja-JP" altLang="en-US">
              <a:latin typeface="SimSun"/>
              <a:ea typeface="SimSun"/>
              <a:cs typeface="SimSun"/>
              <a:sym typeface="SimSun"/>
            </a:endParaRPr>
          </a:p>
          <a:p>
            <a:r>
              <a:rPr lang="ja-JP" altLang="en-US">
                <a:latin typeface="SimSun"/>
                <a:ea typeface="SimSun"/>
                <a:cs typeface="SimSun"/>
                <a:sym typeface="SimSun"/>
              </a:rPr>
              <a:t>推荐的讨论话题：</a:t>
            </a:r>
            <a:r>
              <a:rPr lang="ja-JP" altLang="en-US"/>
              <a:t> </a:t>
            </a:r>
          </a:p>
          <a:p>
            <a:r>
              <a:rPr lang="en-US" altLang="ja-JP" dirty="0"/>
              <a:t>- </a:t>
            </a:r>
            <a:r>
              <a:rPr lang="ja-JP" altLang="en-US">
                <a:latin typeface="SimSun"/>
                <a:ea typeface="SimSun"/>
                <a:cs typeface="SimSun"/>
                <a:sym typeface="SimSun"/>
              </a:rPr>
              <a:t>是什么使库纳瓦拉（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成为出产世界级赤霞珠（</a:t>
            </a:r>
            <a:r>
              <a:rPr lang="en-GB" dirty="0"/>
              <a:t>Cabernet Sauvignon</a:t>
            </a:r>
            <a:r>
              <a:rPr lang="en-GB" dirty="0">
                <a:latin typeface="SimSun"/>
                <a:ea typeface="SimSun"/>
                <a:cs typeface="SimSun"/>
                <a:sym typeface="SimSun"/>
              </a:rPr>
              <a:t>）</a:t>
            </a:r>
            <a:r>
              <a:rPr lang="ja-JP" altLang="en-US">
                <a:latin typeface="SimSun"/>
                <a:ea typeface="SimSun"/>
                <a:cs typeface="SimSun"/>
                <a:sym typeface="SimSun"/>
              </a:rPr>
              <a:t>的理想地区？</a:t>
            </a:r>
          </a:p>
          <a:p>
            <a:r>
              <a:rPr lang="en-US" altLang="ja-JP" dirty="0"/>
              <a:t>- </a:t>
            </a:r>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的玫瑰红土带（</a:t>
            </a:r>
            <a:r>
              <a:rPr lang="en-GB" dirty="0">
                <a:latin typeface="SimSun"/>
                <a:ea typeface="SimSun"/>
                <a:cs typeface="SimSun"/>
                <a:sym typeface="SimSun"/>
              </a:rPr>
              <a:t>terra </a:t>
            </a:r>
            <a:r>
              <a:rPr lang="en-GB" dirty="0" err="1">
                <a:latin typeface="SimSun"/>
                <a:ea typeface="SimSun"/>
                <a:cs typeface="SimSun"/>
                <a:sym typeface="SimSun"/>
              </a:rPr>
              <a:t>rossa</a:t>
            </a:r>
            <a:r>
              <a:rPr lang="en-GB" dirty="0">
                <a:latin typeface="SimSun"/>
                <a:ea typeface="SimSun"/>
                <a:cs typeface="SimSun"/>
                <a:sym typeface="SimSun"/>
              </a:rPr>
              <a:t>）</a:t>
            </a:r>
            <a:r>
              <a:rPr lang="ja-JP" altLang="en-US">
                <a:latin typeface="SimSun"/>
                <a:ea typeface="SimSun"/>
                <a:cs typeface="SimSun"/>
                <a:sym typeface="SimSun"/>
              </a:rPr>
              <a:t>为什么这么有价值？</a:t>
            </a:r>
            <a:endParaRPr lang="ja-JP" altLang="en-US" dirty="0">
              <a:latin typeface="SimSun"/>
              <a:ea typeface="SimSun"/>
              <a:cs typeface="SimSun"/>
              <a:sym typeface="SimSun"/>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28855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201564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latin typeface="SimSun"/>
                <a:ea typeface="SimSun"/>
                <a:cs typeface="SimSun"/>
                <a:sym typeface="SimSun"/>
              </a:rPr>
              <a:t>库纳瓦拉（</a:t>
            </a:r>
            <a:r>
              <a:rPr lang="en-GB" dirty="0"/>
              <a:t>Coonawarra</a:t>
            </a:r>
            <a:r>
              <a:rPr lang="en-GB" dirty="0">
                <a:latin typeface="SimSun"/>
                <a:ea typeface="SimSun"/>
                <a:cs typeface="SimSun"/>
                <a:sym typeface="SimSun"/>
              </a:rPr>
              <a:t>）</a:t>
            </a:r>
            <a:r>
              <a:rPr lang="ja-JP" altLang="en-US">
                <a:latin typeface="SimSun"/>
                <a:ea typeface="SimSun"/>
                <a:cs typeface="SimSun"/>
                <a:sym typeface="SimSun"/>
              </a:rPr>
              <a:t>的葡萄栽培师们历来有针对不同的气候条件调整栽培方式以培育出最好的葡萄的传统。对葡萄栽培进行持续不断的研究是一个主要的焦点。</a:t>
            </a:r>
          </a:p>
          <a:p>
            <a:r>
              <a:rPr lang="en-US" altLang="ja-JP" dirty="0"/>
              <a:t>- </a:t>
            </a:r>
            <a:r>
              <a:rPr lang="ja-JP" altLang="en-US">
                <a:latin typeface="SimSun"/>
                <a:ea typeface="SimSun"/>
                <a:cs typeface="SimSun"/>
                <a:sym typeface="SimSun"/>
              </a:rPr>
              <a:t>该地区的条件非常适合葡萄生长，因此通常需要通过修剪（包括间芽、疏果、剪枝和去叶）来控制葡萄的长势。</a:t>
            </a:r>
            <a:r>
              <a:rPr lang="ja-JP" altLang="en-US"/>
              <a:t> </a:t>
            </a:r>
          </a:p>
          <a:p>
            <a:r>
              <a:rPr lang="en-US" altLang="ja-JP" dirty="0"/>
              <a:t>- </a:t>
            </a:r>
            <a:r>
              <a:rPr lang="ja-JP" altLang="en-US">
                <a:latin typeface="SimSun"/>
                <a:ea typeface="SimSun"/>
                <a:cs typeface="SimSun"/>
                <a:sym typeface="SimSun"/>
              </a:rPr>
              <a:t>许多葡萄园主正在利用诸如遥感和定时灌溉等技术，来改进葡萄园水份的保存，控制徒长。葡萄园从平均深度</a:t>
            </a:r>
            <a:r>
              <a:rPr lang="en-US" altLang="ja-JP" dirty="0"/>
              <a:t>5-6</a:t>
            </a:r>
            <a:r>
              <a:rPr lang="ja-JP" altLang="en-US">
                <a:latin typeface="SimSun"/>
                <a:ea typeface="SimSun"/>
                <a:cs typeface="SimSun"/>
                <a:sym typeface="SimSun"/>
              </a:rPr>
              <a:t>米（</a:t>
            </a:r>
            <a:r>
              <a:rPr lang="en-US" altLang="ja-JP" dirty="0"/>
              <a:t>16.4-19.7</a:t>
            </a:r>
            <a:r>
              <a:rPr lang="ja-JP" altLang="en-US">
                <a:latin typeface="SimSun"/>
                <a:ea typeface="SimSun"/>
                <a:cs typeface="SimSun"/>
                <a:sym typeface="SimSun"/>
              </a:rPr>
              <a:t>英尺）的地下蓄水层中取水。</a:t>
            </a:r>
          </a:p>
          <a:p>
            <a:r>
              <a:rPr lang="en-US" altLang="ja-JP" dirty="0"/>
              <a:t>- </a:t>
            </a:r>
            <a:r>
              <a:rPr lang="ja-JP" altLang="en-US">
                <a:latin typeface="SimSun"/>
                <a:ea typeface="SimSun"/>
                <a:cs typeface="SimSun"/>
                <a:sym typeface="SimSun"/>
              </a:rPr>
              <a:t>在气候变化的大背景下，许多葡萄园主正在实践可持续葡萄栽培方法。</a:t>
            </a:r>
          </a:p>
          <a:p>
            <a:r>
              <a:rPr lang="en-US" altLang="ja-JP" dirty="0"/>
              <a:t>- </a:t>
            </a:r>
            <a:r>
              <a:rPr lang="ja-JP" altLang="en-US">
                <a:latin typeface="SimSun"/>
                <a:ea typeface="SimSun"/>
                <a:cs typeface="SimSun"/>
                <a:sym typeface="SimSun"/>
              </a:rPr>
              <a:t>许多葡萄园的四周现在会设立栅栏，这样就可以利用羊群来控制冬季杂草。 </a:t>
            </a:r>
          </a:p>
          <a:p>
            <a:br>
              <a:rPr lang="ja-JP" altLang="en-US">
                <a:latin typeface="SimSun"/>
                <a:ea typeface="SimSun"/>
                <a:cs typeface="SimSun"/>
                <a:sym typeface="SimSun"/>
              </a:rPr>
            </a:br>
            <a:endParaRPr lang="ja-JP" altLang="en-US">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3535324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478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481391" y="592189"/>
            <a:ext cx="3710609" cy="2457174"/>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4819873" y="4471412"/>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4819873"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B8A6912E-BA6A-C23E-83FF-641643A6F644}"/>
              </a:ext>
            </a:extLst>
          </p:cNvPr>
          <p:cNvSpPr/>
          <p:nvPr userDrawn="1"/>
        </p:nvSpPr>
        <p:spPr>
          <a:xfrm>
            <a:off x="878803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Text Placeholder 4">
            <a:extLst>
              <a:ext uri="{FF2B5EF4-FFF2-40B4-BE49-F238E27FC236}">
                <a16:creationId xmlns:a16="http://schemas.microsoft.com/office/drawing/2014/main" id="{F6710FA8-29F6-38BC-3F2E-0833CFC8AB7B}"/>
              </a:ext>
            </a:extLst>
          </p:cNvPr>
          <p:cNvSpPr>
            <a:spLocks noGrp="1"/>
          </p:cNvSpPr>
          <p:nvPr>
            <p:ph type="body" sz="quarter" idx="20" hasCustomPrompt="1"/>
          </p:nvPr>
        </p:nvSpPr>
        <p:spPr>
          <a:xfrm>
            <a:off x="8431090" y="4471412"/>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7" name="Text Placeholder 16">
            <a:extLst>
              <a:ext uri="{FF2B5EF4-FFF2-40B4-BE49-F238E27FC236}">
                <a16:creationId xmlns:a16="http://schemas.microsoft.com/office/drawing/2014/main" id="{A098D18A-D6FA-F31D-2615-57F3FC62DFD7}"/>
              </a:ext>
            </a:extLst>
          </p:cNvPr>
          <p:cNvSpPr>
            <a:spLocks noGrp="1"/>
          </p:cNvSpPr>
          <p:nvPr>
            <p:ph type="body" sz="quarter" idx="21" hasCustomPrompt="1"/>
          </p:nvPr>
        </p:nvSpPr>
        <p:spPr>
          <a:xfrm>
            <a:off x="8431090"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5502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123583" y="4058665"/>
            <a:ext cx="406841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734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04710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03621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EF82924-C0A9-2A49-B679-BE874026D733}"/>
              </a:ext>
            </a:extLst>
          </p:cNvPr>
          <p:cNvSpPr/>
          <p:nvPr userDrawn="1"/>
        </p:nvSpPr>
        <p:spPr>
          <a:xfrm>
            <a:off x="7848013" y="3268434"/>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296D9D94-B9E6-E2C1-428B-9477F8FF0702}"/>
              </a:ext>
            </a:extLst>
          </p:cNvPr>
          <p:cNvSpPr>
            <a:spLocks noGrp="1"/>
          </p:cNvSpPr>
          <p:nvPr>
            <p:ph type="body" sz="quarter" idx="25" hasCustomPrompt="1"/>
          </p:nvPr>
        </p:nvSpPr>
        <p:spPr>
          <a:xfrm>
            <a:off x="7372859" y="173484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0" name="Text Placeholder 16">
            <a:extLst>
              <a:ext uri="{FF2B5EF4-FFF2-40B4-BE49-F238E27FC236}">
                <a16:creationId xmlns:a16="http://schemas.microsoft.com/office/drawing/2014/main" id="{FEA3E454-DA14-F376-4F21-3D4F98C43B4F}"/>
              </a:ext>
            </a:extLst>
          </p:cNvPr>
          <p:cNvSpPr>
            <a:spLocks noGrp="1"/>
          </p:cNvSpPr>
          <p:nvPr>
            <p:ph type="body" sz="quarter" idx="26" hasCustomPrompt="1"/>
          </p:nvPr>
        </p:nvSpPr>
        <p:spPr>
          <a:xfrm>
            <a:off x="7361974" y="1050994"/>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YaHei" panose="020B0503020204020204" pitchFamily="34" charset="-122"/>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YaHei" panose="020B0503020204020204" pitchFamily="34" charset="-122"/>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YaHei" panose="020B0503020204020204" pitchFamily="34" charset="-122"/>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YaHei" panose="020B0503020204020204" pitchFamily="34" charset="-122"/>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40295798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5/4/26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fld id="{42169B3B-8761-4204-AA5A-11BC84B55C93}" type="datetimeFigureOut">
              <a:rPr lang="en-AU" smtClean="0"/>
              <a:pPr/>
              <a:t>4/5/2026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YaHei" panose="020B0503020204020204" pitchFamily="34" charset="-122"/>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7762" b="24080"/>
          <a:stretch/>
        </p:blipFill>
        <p:spPr>
          <a:xfrm>
            <a:off x="623890" y="2595562"/>
            <a:ext cx="1099350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ja-JP" altLang="en-US" sz="6000">
                <a:solidFill>
                  <a:schemeClr val="accent1"/>
                </a:solidFill>
                <a:latin typeface="Microsoft YaHei" panose="020B0503020204020204" pitchFamily="34" charset="-122"/>
                <a:ea typeface="Microsoft YaHei" panose="020B0503020204020204" pitchFamily="34" charset="-122"/>
              </a:rPr>
              <a:t>库纳瓦拉</a:t>
            </a:r>
            <a:endParaRPr lang="en-US" sz="6000" dirty="0">
              <a:solidFill>
                <a:schemeClr val="accent1"/>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833" b="1006"/>
          <a:stretch/>
        </p:blipFill>
        <p:spPr>
          <a:xfrm>
            <a:off x="0" y="368299"/>
            <a:ext cx="6075426" cy="6068787"/>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269424"/>
            <a:ext cx="4688825" cy="836366"/>
          </a:xfrm>
        </p:spPr>
        <p:txBody>
          <a:bodyPr/>
          <a:lstStyle/>
          <a:p>
            <a:r>
              <a:rPr lang="ja-JP" altLang="en-US" sz="5440">
                <a:solidFill>
                  <a:schemeClr val="accent5"/>
                </a:solidFill>
                <a:latin typeface="Microsoft YaHei" panose="020B0503020204020204" pitchFamily="34" charset="-122"/>
                <a:ea typeface="Microsoft YaHei" panose="020B0503020204020204" pitchFamily="34" charset="-122"/>
              </a:rPr>
              <a:t>地理、气候与土壤</a:t>
            </a:r>
            <a:endParaRPr lang="en-US" sz="5440"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1" y="3754203"/>
            <a:ext cx="4552725" cy="3011585"/>
          </a:xfrm>
        </p:spPr>
        <p:txBody>
          <a:bodyPr/>
          <a:lstStyle/>
          <a:p>
            <a:pPr marL="285750" indent="-285750" defTabSz="1007943">
              <a:lnSpc>
                <a:spcPct val="90000"/>
              </a:lnSpc>
              <a:spcBef>
                <a:spcPts val="14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位于石灰岩海岸，车程距离阿德莱德市（</a:t>
            </a:r>
            <a:r>
              <a:rPr lang="en-GB" dirty="0">
                <a:latin typeface="Microsoft YaHei" panose="020B0503020204020204" pitchFamily="34" charset="-122"/>
                <a:ea typeface="Microsoft YaHei" panose="020B0503020204020204" pitchFamily="34" charset="-122"/>
              </a:rPr>
              <a:t>Adelaide）</a:t>
            </a:r>
            <a:r>
              <a:rPr lang="ja-JP" altLang="en-US">
                <a:latin typeface="Microsoft YaHei" panose="020B0503020204020204" pitchFamily="34" charset="-122"/>
                <a:ea typeface="Microsoft YaHei" panose="020B0503020204020204" pitchFamily="34" charset="-122"/>
              </a:rPr>
              <a:t>大约</a:t>
            </a:r>
            <a:r>
              <a:rPr lang="en-US" altLang="ja-JP" dirty="0">
                <a:latin typeface="Microsoft YaHei" panose="020B0503020204020204" pitchFamily="34" charset="-122"/>
                <a:ea typeface="Microsoft YaHei" panose="020B0503020204020204" pitchFamily="34" charset="-122"/>
              </a:rPr>
              <a:t>4</a:t>
            </a:r>
            <a:r>
              <a:rPr lang="ja-JP" altLang="en-US">
                <a:latin typeface="Microsoft YaHei" panose="020B0503020204020204" pitchFamily="34" charset="-122"/>
                <a:ea typeface="Microsoft YaHei" panose="020B0503020204020204" pitchFamily="34" charset="-122"/>
              </a:rPr>
              <a:t>小时，距离墨尔本（</a:t>
            </a:r>
            <a:r>
              <a:rPr lang="en-GB" dirty="0">
                <a:latin typeface="Microsoft YaHei" panose="020B0503020204020204" pitchFamily="34" charset="-122"/>
                <a:ea typeface="Microsoft YaHei" panose="020B0503020204020204" pitchFamily="34" charset="-122"/>
              </a:rPr>
              <a:t>Melbourne）</a:t>
            </a:r>
            <a:r>
              <a:rPr lang="ja-JP" altLang="en-US">
                <a:latin typeface="Microsoft YaHei" panose="020B0503020204020204" pitchFamily="34" charset="-122"/>
                <a:ea typeface="Microsoft YaHei" panose="020B0503020204020204" pitchFamily="34" charset="-122"/>
              </a:rPr>
              <a:t>大约</a:t>
            </a:r>
            <a:r>
              <a:rPr lang="en-US" altLang="ja-JP" dirty="0">
                <a:latin typeface="Microsoft YaHei" panose="020B0503020204020204" pitchFamily="34" charset="-122"/>
                <a:ea typeface="Microsoft YaHei" panose="020B0503020204020204" pitchFamily="34" charset="-122"/>
              </a:rPr>
              <a:t>5</a:t>
            </a:r>
            <a:r>
              <a:rPr lang="ja-JP" altLang="en-US">
                <a:latin typeface="Microsoft YaHei" panose="020B0503020204020204" pitchFamily="34" charset="-122"/>
                <a:ea typeface="Microsoft YaHei" panose="020B0503020204020204" pitchFamily="34" charset="-122"/>
              </a:rPr>
              <a:t>小时</a:t>
            </a:r>
          </a:p>
          <a:p>
            <a:pPr marL="285750" indent="-285750" defTabSz="1007943">
              <a:lnSpc>
                <a:spcPct val="90000"/>
              </a:lnSpc>
              <a:spcBef>
                <a:spcPts val="14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一排排完美齐整的葡萄藤、古老的红河桉树和玫瑰红土，景色怡人</a:t>
            </a:r>
          </a:p>
          <a:p>
            <a:pPr marL="285750" indent="-285750" defTabSz="1007943">
              <a:lnSpc>
                <a:spcPct val="90000"/>
              </a:lnSpc>
              <a:spcBef>
                <a:spcPts val="14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气候相比南澳州大部分产区更温和</a:t>
            </a:r>
          </a:p>
          <a:p>
            <a:pPr marL="285750" indent="-285750" defTabSz="1007943">
              <a:lnSpc>
                <a:spcPct val="90000"/>
              </a:lnSpc>
              <a:spcBef>
                <a:spcPts val="14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受海洋影响的气候和以石灰岩为基础的土壤给葡萄种植提供了理想的条件</a:t>
            </a:r>
            <a:endParaRPr lang="ja-JP" altLang="en-US" dirty="0">
              <a:latin typeface="Microsoft YaHei" panose="020B0503020204020204" pitchFamily="34" charset="-122"/>
              <a:ea typeface="Microsoft YaHei" panose="020B0503020204020204" pitchFamily="34" charset="-122"/>
            </a:endParaRPr>
          </a:p>
        </p:txBody>
      </p:sp>
      <p:sp>
        <p:nvSpPr>
          <p:cNvPr id="2" name="Title 2">
            <a:extLst>
              <a:ext uri="{FF2B5EF4-FFF2-40B4-BE49-F238E27FC236}">
                <a16:creationId xmlns:a16="http://schemas.microsoft.com/office/drawing/2014/main" id="{D311900E-78ED-5EC7-92D9-7ABC2B5363B9}"/>
              </a:ext>
            </a:extLst>
          </p:cNvPr>
          <p:cNvSpPr txBox="1">
            <a:spLocks/>
          </p:cNvSpPr>
          <p:nvPr/>
        </p:nvSpPr>
        <p:spPr>
          <a:xfrm>
            <a:off x="6456363" y="891829"/>
            <a:ext cx="3276574" cy="2471303"/>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bg2"/>
                </a:solidFill>
                <a:latin typeface="Microsoft YaHei" panose="020B0503020204020204" pitchFamily="34" charset="-122"/>
                <a:ea typeface="Microsoft YaHei" panose="020B0503020204020204" pitchFamily="34" charset="-122"/>
              </a:rPr>
              <a:t>澳大利亚</a:t>
            </a:r>
          </a:p>
          <a:p>
            <a:r>
              <a:rPr lang="ja-JP" altLang="en-US">
                <a:solidFill>
                  <a:schemeClr val="bg2"/>
                </a:solidFill>
                <a:latin typeface="Microsoft YaHei" panose="020B0503020204020204" pitchFamily="34" charset="-122"/>
                <a:ea typeface="Microsoft YaHei" panose="020B0503020204020204" pitchFamily="34" charset="-122"/>
              </a:rPr>
              <a:t>尊享“红毯礼遇”的产区</a:t>
            </a:r>
            <a:endParaRPr lang="en-US" dirty="0">
              <a:solidFill>
                <a:schemeClr val="bg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9909" r="30907"/>
          <a:stretch/>
        </p:blipFill>
        <p:spPr>
          <a:xfrm>
            <a:off x="1" y="1"/>
            <a:ext cx="6096000" cy="6858000"/>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气候</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556459" y="1123759"/>
            <a:ext cx="5183398" cy="584775"/>
          </a:xfrm>
          <a:prstGeom prst="rect">
            <a:avLst/>
          </a:prstGeom>
          <a:noFill/>
        </p:spPr>
        <p:txBody>
          <a:bodyPr wrap="square" rtlCol="0">
            <a:spAutoFit/>
          </a:bodyPr>
          <a:lstStyle/>
          <a:p>
            <a:pPr algn="l"/>
            <a:r>
              <a:rPr lang="ja-JP" altLang="en-US" sz="320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温和的 海洋性气候</a:t>
            </a:r>
            <a:endParaRPr lang="en-US" sz="32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56459" y="1676903"/>
            <a:ext cx="3849274" cy="313932"/>
          </a:xfrm>
          <a:prstGeom prst="rect">
            <a:avLst/>
          </a:prstGeom>
          <a:noFill/>
        </p:spPr>
        <p:txBody>
          <a:bodyPr wrap="square" rtlCol="0">
            <a:spAutoFit/>
          </a:bodyPr>
          <a:lstStyle/>
          <a:p>
            <a:pPr>
              <a:lnSpc>
                <a:spcPct val="90000"/>
              </a:lnSpc>
            </a:pPr>
            <a:r>
              <a:rPr lang="ja-JP" altLang="en-US" sz="1600">
                <a:solidFill>
                  <a:schemeClr val="bg1"/>
                </a:solidFill>
                <a:latin typeface="Microsoft YaHei" panose="020B0503020204020204" pitchFamily="34" charset="-122"/>
                <a:ea typeface="Microsoft YaHei" panose="020B0503020204020204" pitchFamily="34" charset="-122"/>
              </a:rPr>
              <a:t>带有凉爽气候的特征</a:t>
            </a:r>
            <a:endParaRPr lang="en-AU" sz="1600" dirty="0">
              <a:solidFill>
                <a:schemeClr val="bg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02259" y="4566926"/>
            <a:ext cx="3108425"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solidFill>
                  <a:schemeClr val="accent3"/>
                </a:solidFill>
                <a:latin typeface="Microsoft YaHei" panose="020B0503020204020204" pitchFamily="34" charset="-122"/>
                <a:ea typeface="Microsoft YaHei" panose="020B0503020204020204" pitchFamily="34" charset="-122"/>
              </a:rPr>
              <a:t>库纳瓦拉</a:t>
            </a:r>
            <a:endParaRPr lang="en-AU" altLang="ja-JP" dirty="0">
              <a:solidFill>
                <a:schemeClr val="accent3"/>
              </a:solidFill>
              <a:latin typeface="Microsoft YaHei" panose="020B0503020204020204" pitchFamily="34" charset="-122"/>
              <a:ea typeface="Microsoft YaHei" panose="020B0503020204020204" pitchFamily="34" charset="-122"/>
            </a:endParaRPr>
          </a:p>
          <a:p>
            <a:r>
              <a:rPr lang="en-US" sz="1800" dirty="0">
                <a:solidFill>
                  <a:srgbClr val="B2D8BE"/>
                </a:solidFill>
                <a:latin typeface="Neue Haas Grotesk Text Pro" panose="020B0504020202020204" pitchFamily="34" charset="77"/>
                <a:ea typeface="Microsoft YaHei" panose="020B0503020204020204" pitchFamily="34" charset="-122"/>
              </a:rPr>
              <a:t>50–110</a:t>
            </a:r>
            <a:r>
              <a:rPr lang="ja-JP" altLang="en-US" sz="1800">
                <a:solidFill>
                  <a:schemeClr val="bg2"/>
                </a:solidFill>
                <a:latin typeface="Microsoft YaHei" panose="020B0503020204020204" pitchFamily="34" charset="-122"/>
                <a:ea typeface="Microsoft YaHei" panose="020B0503020204020204" pitchFamily="34" charset="-122"/>
              </a:rPr>
              <a:t>米</a:t>
            </a:r>
            <a:r>
              <a:rPr lang="en-US" altLang="ja-JP" sz="1800" dirty="0">
                <a:solidFill>
                  <a:schemeClr val="bg2"/>
                </a:solidFill>
                <a:latin typeface="Microsoft YaHei" panose="020B0503020204020204" pitchFamily="34" charset="-122"/>
                <a:ea typeface="Microsoft YaHei" panose="020B0503020204020204" pitchFamily="34" charset="-122"/>
              </a:rPr>
              <a:t> </a:t>
            </a:r>
            <a:r>
              <a:rPr lang="en-US" sz="1800" dirty="0">
                <a:solidFill>
                  <a:srgbClr val="B2D8BE"/>
                </a:solidFill>
                <a:latin typeface="Neue Haas Grotesk Text Pro" panose="020B0504020202020204" pitchFamily="34" charset="77"/>
                <a:ea typeface="Microsoft YaHei" panose="020B0503020204020204" pitchFamily="34" charset="-122"/>
              </a:rPr>
              <a:t>(164 - 236</a:t>
            </a:r>
            <a:r>
              <a:rPr lang="ja-JP" altLang="en-US" sz="1800">
                <a:solidFill>
                  <a:schemeClr val="bg2"/>
                </a:solidFill>
                <a:latin typeface="Microsoft YaHei" panose="020B0503020204020204" pitchFamily="34" charset="-122"/>
                <a:ea typeface="Microsoft YaHei" panose="020B0503020204020204" pitchFamily="34" charset="-122"/>
              </a:rPr>
              <a:t>英尺</a:t>
            </a:r>
            <a:r>
              <a:rPr lang="en-US" sz="1800" dirty="0">
                <a:solidFill>
                  <a:srgbClr val="B2D8BE"/>
                </a:solidFill>
                <a:latin typeface="Neue Haas Grotesk Text Pro" panose="020B0504020202020204" pitchFamily="34" charset="77"/>
                <a:ea typeface="Microsoft YaHei" panose="020B0503020204020204" pitchFamily="34" charset="-122"/>
              </a:rPr>
              <a: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低海拔</a:t>
            </a:r>
            <a:endParaRPr lang="en-US" b="1"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0–499</a:t>
            </a:r>
            <a:r>
              <a:rPr lang="ja-JP" altLang="en-US" sz="1400">
                <a:solidFill>
                  <a:schemeClr val="accent1"/>
                </a:solidFill>
                <a:latin typeface="Microsoft YaHei" panose="020B0503020204020204" pitchFamily="34" charset="-122"/>
                <a:ea typeface="Microsoft YaHei" panose="020B0503020204020204" pitchFamily="34"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1077218"/>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中海拔</a:t>
            </a:r>
          </a:p>
          <a:p>
            <a:endParaRPr lang="en-US" b="1"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500–749</a:t>
            </a:r>
            <a:r>
              <a:rPr lang="ja-JP" altLang="en-US" sz="1400">
                <a:solidFill>
                  <a:schemeClr val="accent1"/>
                </a:solidFill>
                <a:latin typeface="Microsoft YaHei" panose="020B0503020204020204" pitchFamily="34" charset="-122"/>
                <a:ea typeface="Microsoft YaHei" panose="020B0503020204020204" pitchFamily="34" charset="-122"/>
              </a:rPr>
              <a:t>米</a:t>
            </a:r>
            <a:endParaRPr lang="en-US" sz="1400"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(1,640–2,459</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1077218"/>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高海拔</a:t>
            </a:r>
            <a:endParaRPr lang="en-AU" altLang="ja-JP" b="1" dirty="0">
              <a:solidFill>
                <a:schemeClr val="accent1"/>
              </a:solidFill>
              <a:latin typeface="Microsoft YaHei" panose="020B0503020204020204" pitchFamily="34" charset="-122"/>
              <a:ea typeface="Microsoft YaHei" panose="020B0503020204020204" pitchFamily="34" charset="-122"/>
            </a:endParaRPr>
          </a:p>
          <a:p>
            <a:endParaRPr lang="en-US" b="1"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750–999</a:t>
            </a:r>
            <a:r>
              <a:rPr lang="ja-JP" altLang="en-US" sz="1400">
                <a:solidFill>
                  <a:schemeClr val="accent1"/>
                </a:solidFill>
                <a:latin typeface="Microsoft YaHei" panose="020B0503020204020204" pitchFamily="34" charset="-122"/>
                <a:ea typeface="Microsoft YaHei" panose="020B0503020204020204" pitchFamily="34" charset="-122"/>
              </a:rPr>
              <a:t>米</a:t>
            </a:r>
            <a:endParaRPr lang="en-US" sz="1400"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(2,460–3,279</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18265" y="65345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18265" y="54115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80168" y="63619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超高海拔</a:t>
            </a:r>
            <a:endParaRPr lang="en-AU" altLang="ja-JP" b="1" dirty="0">
              <a:solidFill>
                <a:schemeClr val="accent1"/>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1000</a:t>
            </a:r>
            <a:r>
              <a:rPr lang="ja-JP" altLang="en-US" sz="1400">
                <a:solidFill>
                  <a:schemeClr val="accent1"/>
                </a:solidFill>
                <a:latin typeface="Microsoft YaHei" panose="020B0503020204020204" pitchFamily="34" charset="-122"/>
                <a:ea typeface="Microsoft YaHei" panose="020B0503020204020204" pitchFamily="34" charset="-122"/>
              </a:rPr>
              <a:t>米</a:t>
            </a:r>
            <a:r>
              <a:rPr lang="en-US" sz="1400" dirty="0">
                <a:solidFill>
                  <a:srgbClr val="601329"/>
                </a:solidFill>
                <a:latin typeface="Neue Haas Grotesk Text Pro" panose="020B0504020202020204" pitchFamily="34" charset="77"/>
              </a:rPr>
              <a:t>+</a:t>
            </a:r>
          </a:p>
          <a:p>
            <a:r>
              <a:rPr lang="en-US" sz="1400" dirty="0">
                <a:solidFill>
                  <a:srgbClr val="601329"/>
                </a:solidFill>
                <a:latin typeface="Neue Haas Grotesk Text Pro" panose="020B0504020202020204" pitchFamily="34" charset="77"/>
              </a:rPr>
              <a:t>(&gt;3,280</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 name="Title 7">
            <a:extLst>
              <a:ext uri="{FF2B5EF4-FFF2-40B4-BE49-F238E27FC236}">
                <a16:creationId xmlns:a16="http://schemas.microsoft.com/office/drawing/2014/main" id="{8F1082B3-4FDA-D12A-B027-0728E90A97B2}"/>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panose="020B0503020204020204" pitchFamily="34" charset="-122"/>
                <a:ea typeface="Microsoft YaHei" panose="020B0503020204020204" pitchFamily="34" charset="-122"/>
              </a:rPr>
              <a:t>海拔</a:t>
            </a:r>
            <a:endParaRPr lang="en-US" dirty="0">
              <a:solidFill>
                <a:schemeClr val="accent3"/>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77" r="15740"/>
          <a:stretch/>
        </p:blipFill>
        <p:spPr>
          <a:xfrm>
            <a:off x="0" y="368300"/>
            <a:ext cx="6096000"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土壤</a:t>
            </a:r>
            <a:endParaRPr lang="en-US" dirty="0">
              <a:solidFill>
                <a:schemeClr val="accent1"/>
              </a:solidFill>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2" y="2391774"/>
            <a:ext cx="4865149" cy="1530521"/>
          </a:xfrm>
        </p:spPr>
        <p:txBody>
          <a:bodyPr/>
          <a:lstStyle/>
          <a:p>
            <a:r>
              <a:rPr lang="zh-CN" altLang="en-US" dirty="0">
                <a:latin typeface="Neue Haas Grotesk Text Pro" panose="020B0504020202020204" pitchFamily="34" charset="0"/>
              </a:rPr>
              <a:t>库纳瓦拉（</a:t>
            </a:r>
            <a:r>
              <a:rPr lang="en-US" altLang="zh-CN" dirty="0">
                <a:latin typeface="Neue Haas Grotesk Text Pro" panose="020B0504020202020204" pitchFamily="34" charset="0"/>
              </a:rPr>
              <a:t>Coonawarra</a:t>
            </a:r>
            <a:r>
              <a:rPr lang="zh-CN" altLang="en-US" dirty="0">
                <a:latin typeface="Neue Haas Grotesk Text Pro" panose="020B0504020202020204" pitchFamily="34" charset="0"/>
              </a:rPr>
              <a:t>）以其狭长的红土（</a:t>
            </a:r>
            <a:r>
              <a:rPr lang="en-US" altLang="zh-CN" dirty="0">
                <a:latin typeface="Neue Haas Grotesk Text Pro" panose="020B0504020202020204" pitchFamily="34" charset="0"/>
              </a:rPr>
              <a:t>terra </a:t>
            </a:r>
            <a:r>
              <a:rPr lang="en-US" altLang="zh-CN" dirty="0" err="1">
                <a:latin typeface="Neue Haas Grotesk Text Pro" panose="020B0504020202020204" pitchFamily="34" charset="0"/>
              </a:rPr>
              <a:t>rossa</a:t>
            </a:r>
            <a:r>
              <a:rPr lang="zh-CN" altLang="en-US" dirty="0">
                <a:latin typeface="Neue Haas Grotesk Text Pro" panose="020B0504020202020204" pitchFamily="34" charset="0"/>
              </a:rPr>
              <a:t>，意大利语意为“红色土壤”）地带而闻名。这片红土覆盖在一条石灰岩山脊之上，山脊下方则是古老而纯净的地下水层，为种植世界级葡萄提供了理想条件。除此之外，产区内还分布着黑色和棕色的伦兹纳黏土（</a:t>
            </a:r>
            <a:r>
              <a:rPr lang="en-US" altLang="zh-CN" dirty="0">
                <a:latin typeface="Neue Haas Grotesk Text Pro" panose="020B0504020202020204" pitchFamily="34" charset="0"/>
              </a:rPr>
              <a:t>rendzina clays</a:t>
            </a:r>
            <a:r>
              <a:rPr lang="zh-CN" altLang="en-US" dirty="0">
                <a:latin typeface="Neue Haas Grotesk Text Pro" panose="020B0504020202020204" pitchFamily="34" charset="0"/>
              </a:rPr>
              <a:t>）以及砂质壤土。</a:t>
            </a:r>
            <a:endParaRPr lang="ja-JP" altLang="en-US" dirty="0">
              <a:latin typeface="Neue Haas Grotesk Text Pro" panose="020B0504020202020204" pitchFamily="34" charset="0"/>
              <a:ea typeface="Microsoft YaHei" panose="020B0503020204020204" pitchFamily="34" charset="-122"/>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1224" b="31224"/>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2402114"/>
            <a:ext cx="6158452" cy="1325562"/>
          </a:xfrm>
        </p:spPr>
        <p:txBody>
          <a:bodyPr/>
          <a:lstStyle/>
          <a:p>
            <a:r>
              <a:rPr lang="ja-JP" altLang="en-US" sz="3200">
                <a:latin typeface="Microsoft YaHei" panose="020B0503020204020204" pitchFamily="34" charset="-122"/>
                <a:ea typeface="Microsoft YaHei" panose="020B0503020204020204" pitchFamily="34" charset="-122"/>
              </a:rPr>
              <a:t>葡萄栽培与葡萄酒酿造</a:t>
            </a:r>
            <a:endParaRPr lang="en-US" sz="3200"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2828441"/>
            <a:ext cx="5340350" cy="1698202"/>
          </a:xfrm>
        </p:spPr>
        <p:txBody>
          <a:bodyPr/>
          <a:lstStyle/>
          <a:p>
            <a:pPr marL="0" indent="0">
              <a:buNone/>
            </a:pPr>
            <a:r>
              <a:rPr lang="ja-JP" altLang="en-US" sz="5400">
                <a:solidFill>
                  <a:schemeClr val="accent5"/>
                </a:solidFill>
                <a:latin typeface="Microsoft YaHei" panose="020B0503020204020204" pitchFamily="34" charset="-122"/>
                <a:ea typeface="Microsoft YaHei" panose="020B0503020204020204" pitchFamily="34" charset="-122"/>
              </a:rPr>
              <a:t>库纳瓦拉</a:t>
            </a:r>
            <a:endParaRPr lang="en-US" sz="5400" dirty="0">
              <a:solidFill>
                <a:schemeClr val="accent5"/>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3335508"/>
            <a:ext cx="3745745" cy="2405401"/>
          </a:xfrm>
        </p:spPr>
        <p:txBody>
          <a:bodyPr/>
          <a:lstStyle/>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产区得益于多元化的从业者，既有经验丰富的葡萄栽培师和酿酒师，也有相对晚加入的新人。</a:t>
            </a:r>
          </a:p>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过去十年间涌现出许多葡萄园的创新实践</a:t>
            </a:r>
          </a:p>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新的棚架类型，更优化的水资源管理方案，以及对可持续发展的越发关注</a:t>
            </a:r>
          </a:p>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采收季：</a:t>
            </a:r>
            <a:r>
              <a:rPr lang="en-US" altLang="ja-JP" dirty="0">
                <a:latin typeface="Microsoft YaHei" panose="020B0503020204020204" pitchFamily="34" charset="-122"/>
                <a:ea typeface="Microsoft YaHei" panose="020B0503020204020204" pitchFamily="34" charset="-122"/>
              </a:rPr>
              <a:t>2</a:t>
            </a:r>
            <a:r>
              <a:rPr lang="ja-JP" altLang="en-US" dirty="0">
                <a:latin typeface="Microsoft YaHei" panose="020B0503020204020204" pitchFamily="34" charset="-122"/>
                <a:ea typeface="Microsoft YaHei" panose="020B0503020204020204" pitchFamily="34" charset="-122"/>
              </a:rPr>
              <a:t>月初至</a:t>
            </a:r>
            <a:r>
              <a:rPr lang="en-US" altLang="ja-JP" dirty="0">
                <a:latin typeface="Microsoft YaHei" panose="020B0503020204020204" pitchFamily="34" charset="-122"/>
                <a:ea typeface="Microsoft YaHei" panose="020B0503020204020204" pitchFamily="34" charset="-122"/>
              </a:rPr>
              <a:t>4</a:t>
            </a:r>
            <a:r>
              <a:rPr lang="ja-JP" altLang="en-US" dirty="0">
                <a:latin typeface="Microsoft YaHei" panose="020B0503020204020204" pitchFamily="34" charset="-122"/>
                <a:ea typeface="Microsoft YaHei" panose="020B0503020204020204" pitchFamily="34" charset="-122"/>
              </a:rPr>
              <a:t>月 </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a:xfrm>
            <a:off x="623888" y="584200"/>
            <a:ext cx="5340350" cy="410029"/>
          </a:xfrm>
        </p:spPr>
        <p:txBody>
          <a:bodyPr/>
          <a:lstStyle/>
          <a:p>
            <a:r>
              <a:rPr lang="ja-JP" altLang="en-US" sz="3200">
                <a:solidFill>
                  <a:schemeClr val="bg2"/>
                </a:solidFill>
                <a:latin typeface="Microsoft YaHei" panose="020B0503020204020204" pitchFamily="34" charset="-122"/>
                <a:ea typeface="Microsoft YaHei" panose="020B0503020204020204" pitchFamily="34" charset="-122"/>
              </a:rPr>
              <a:t>葡萄种植</a:t>
            </a:r>
            <a:endParaRPr lang="en-US" sz="3200" dirty="0">
              <a:solidFill>
                <a:schemeClr val="bg2"/>
              </a:solidFill>
              <a:latin typeface="Microsoft YaHei" panose="020B0503020204020204" pitchFamily="34" charset="-122"/>
              <a:ea typeface="Microsoft YaHei" panose="020B0503020204020204" pitchFamily="34" charset="-122"/>
            </a:endParaRPr>
          </a:p>
        </p:txBody>
      </p:sp>
      <p:sp>
        <p:nvSpPr>
          <p:cNvPr id="2" name="Text Placeholder 4">
            <a:extLst>
              <a:ext uri="{FF2B5EF4-FFF2-40B4-BE49-F238E27FC236}">
                <a16:creationId xmlns:a16="http://schemas.microsoft.com/office/drawing/2014/main" id="{801EFFA6-CBD1-47F7-18A3-C867734046A4}"/>
              </a:ext>
            </a:extLst>
          </p:cNvPr>
          <p:cNvSpPr txBox="1">
            <a:spLocks/>
          </p:cNvSpPr>
          <p:nvPr/>
        </p:nvSpPr>
        <p:spPr>
          <a:xfrm>
            <a:off x="623888" y="1053885"/>
            <a:ext cx="5340350" cy="1265907"/>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solidFill>
                  <a:schemeClr val="accent1"/>
                </a:solidFill>
                <a:latin typeface="Microsoft YaHei" panose="020B0503020204020204" pitchFamily="34" charset="-122"/>
                <a:ea typeface="Microsoft YaHei" panose="020B0503020204020204" pitchFamily="34" charset="-122"/>
              </a:rPr>
              <a:t>演化与创新</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905594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5603" t="-146" r="7814" b="146"/>
          <a:stretch/>
        </p:blipFill>
        <p:spPr>
          <a:xfrm>
            <a:off x="6096000" y="368300"/>
            <a:ext cx="6096000" cy="6103620"/>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199571"/>
            <a:ext cx="482969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葡萄酒酿造</a:t>
            </a:r>
            <a:r>
              <a:rPr lang="en-AU" altLang="ja-JP" dirty="0">
                <a:solidFill>
                  <a:schemeClr val="accent5"/>
                </a:solidFill>
                <a:latin typeface="Microsoft YaHei" panose="020B0503020204020204" pitchFamily="34" charset="-122"/>
                <a:ea typeface="Microsoft YaHei" panose="020B0503020204020204" pitchFamily="34" charset="-122"/>
              </a:rPr>
              <a:t>:</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1067435"/>
            <a:ext cx="5340350" cy="1325563"/>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时间成就品质 </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sp>
        <p:nvSpPr>
          <p:cNvPr id="2" name="Text Placeholder 3">
            <a:extLst>
              <a:ext uri="{FF2B5EF4-FFF2-40B4-BE49-F238E27FC236}">
                <a16:creationId xmlns:a16="http://schemas.microsoft.com/office/drawing/2014/main" id="{A20E4DE1-BA5F-2761-D3EF-6DD5B7D8D0CB}"/>
              </a:ext>
            </a:extLst>
          </p:cNvPr>
          <p:cNvSpPr txBox="1">
            <a:spLocks/>
          </p:cNvSpPr>
          <p:nvPr/>
        </p:nvSpPr>
        <p:spPr>
          <a:xfrm>
            <a:off x="623887" y="3741908"/>
            <a:ext cx="3777632"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007943">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葡萄栽培师与酿酒师密切合作</a:t>
            </a:r>
          </a:p>
          <a:p>
            <a:pPr defTabSz="1007943">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更精准地使用橡木桶陈酿红葡萄酒</a:t>
            </a:r>
          </a:p>
          <a:p>
            <a:pPr defTabSz="1007943">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通过混酿以达到平衡，复杂度、浓郁度和回味的持续性</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5011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406059"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66217"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612364"/>
          </a:xfrm>
          <a:prstGeom prst="rect">
            <a:avLst/>
          </a:prstGeom>
          <a:noFill/>
        </p:spPr>
        <p:txBody>
          <a:bodyPr wrap="square">
            <a:spAutoFit/>
          </a:bodyPr>
          <a:lstStyle/>
          <a:p>
            <a:pPr>
              <a:lnSpc>
                <a:spcPct val="82000"/>
              </a:lnSpc>
            </a:pPr>
            <a:r>
              <a:rPr lang="ja-JP" altLang="en-US" sz="5440">
                <a:solidFill>
                  <a:srgbClr val="601329"/>
                </a:solidFill>
                <a:latin typeface="Microsoft YaHei" panose="020B0503020204020204" pitchFamily="34" charset="-122"/>
                <a:ea typeface="Microsoft YaHei" panose="020B0503020204020204" pitchFamily="34" charset="-122"/>
              </a:rPr>
              <a:t>库纳瓦拉 </a:t>
            </a:r>
            <a:endParaRPr lang="en-AU" altLang="ja-JP" sz="5440" dirty="0">
              <a:solidFill>
                <a:srgbClr val="601329"/>
              </a:solidFill>
              <a:latin typeface="Microsoft YaHei" panose="020B0503020204020204" pitchFamily="34" charset="-122"/>
              <a:ea typeface="Microsoft YaHei" panose="020B0503020204020204" pitchFamily="34" charset="-122"/>
            </a:endParaRPr>
          </a:p>
          <a:p>
            <a:pPr>
              <a:lnSpc>
                <a:spcPts val="6500"/>
              </a:lnSpc>
            </a:pPr>
            <a:r>
              <a:rPr lang="ja-JP" altLang="en-US" sz="6000">
                <a:solidFill>
                  <a:schemeClr val="bg2"/>
                </a:solidFill>
                <a:latin typeface="Microsoft YaHei" panose="020B0503020204020204" pitchFamily="34" charset="-122"/>
                <a:ea typeface="Microsoft YaHei" panose="020B0503020204020204" pitchFamily="34" charset="-122"/>
              </a:rPr>
              <a:t>五大知名品种</a:t>
            </a:r>
            <a:endParaRPr lang="ja-JP" altLang="en-US" sz="6000" dirty="0">
              <a:solidFill>
                <a:schemeClr val="bg2"/>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赤霞珠</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r>
              <a:rPr lang="ja-JP" altLang="en-US" b="0">
                <a:latin typeface="Noto Sans SC" panose="020B0500000000000000" pitchFamily="34" charset="-128"/>
                <a:ea typeface="Noto Sans SC" panose="020B0500000000000000" pitchFamily="34" charset="-128"/>
              </a:rPr>
              <a:t> </a:t>
            </a:r>
            <a:endParaRPr lang="en-AU" altLang="ja-JP" b="0" dirty="0">
              <a:latin typeface="Noto Sans SC" panose="020B0500000000000000" pitchFamily="34" charset="-128"/>
              <a:ea typeface="Noto Sans SC" panose="020B0500000000000000" pitchFamily="34" charset="-128"/>
            </a:endParaRPr>
          </a:p>
          <a:p>
            <a:pPr algn="ctr"/>
            <a:r>
              <a:rPr lang="en-US" sz="3800" b="1" dirty="0">
                <a:solidFill>
                  <a:schemeClr val="bg1"/>
                </a:solidFill>
                <a:latin typeface="Neue Haas Grotesk Text Pro" panose="020B0504020202020204" pitchFamily="34" charset="77"/>
              </a:rPr>
              <a:t>55%</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设拉子</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梅洛</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7%</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6861171" y="5470367"/>
            <a:ext cx="2200713" cy="1231106"/>
          </a:xfrm>
          <a:prstGeom prst="rect">
            <a:avLst/>
          </a:prstGeom>
          <a:noFill/>
        </p:spPr>
        <p:txBody>
          <a:bodyPr wrap="square" anchor="t">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霞多丽</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chemeClr val="accent1"/>
                </a:solidFill>
                <a:latin typeface="Microsoft YaHei" panose="020B0503020204020204" pitchFamily="34" charset="-122"/>
                <a:ea typeface="Microsoft YaHei" panose="020B0503020204020204" pitchFamily="34" charset="-122"/>
              </a:rPr>
              <a:t>长相思</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r>
              <a:rPr lang="ja-JP" altLang="en-US" b="0">
                <a:latin typeface="Noto Sans SC" panose="020B0500000000000000" pitchFamily="34" charset="-128"/>
                <a:ea typeface="Noto Sans SC" panose="020B0500000000000000" pitchFamily="34" charset="-128"/>
              </a:rPr>
              <a:t> </a:t>
            </a:r>
            <a:endParaRPr lang="en-AU" altLang="ja-JP" b="0" dirty="0">
              <a:latin typeface="Noto Sans SC" panose="020B0500000000000000" pitchFamily="34" charset="-128"/>
              <a:ea typeface="Noto Sans SC" panose="020B0500000000000000" pitchFamily="34" charset="-128"/>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78916"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6837375"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5197646" y="4019454"/>
            <a:ext cx="139512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3224947"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pic>
        <p:nvPicPr>
          <p:cNvPr id="4" name="Picture Placeholder 8">
            <a:extLst>
              <a:ext uri="{FF2B5EF4-FFF2-40B4-BE49-F238E27FC236}">
                <a16:creationId xmlns:a16="http://schemas.microsoft.com/office/drawing/2014/main" id="{767F01D7-8924-F112-2EAE-63A6DEF5B1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93876" y="1770536"/>
            <a:ext cx="1270924" cy="3847526"/>
          </a:xfrm>
          <a:prstGeom prst="rect">
            <a:avLst/>
          </a:prstGeom>
        </p:spPr>
      </p:pic>
      <p:sp>
        <p:nvSpPr>
          <p:cNvPr id="5" name="TextBox 4">
            <a:extLst>
              <a:ext uri="{FF2B5EF4-FFF2-40B4-BE49-F238E27FC236}">
                <a16:creationId xmlns:a16="http://schemas.microsoft.com/office/drawing/2014/main" id="{AD8FBDD6-13EC-0BA5-1121-2E9476226743}"/>
              </a:ext>
            </a:extLst>
          </p:cNvPr>
          <p:cNvSpPr txBox="1"/>
          <p:nvPr/>
        </p:nvSpPr>
        <p:spPr>
          <a:xfrm rot="16200000">
            <a:off x="967948" y="3910450"/>
            <a:ext cx="1848198"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SAVIGNON</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19891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508105"/>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库纳瓦拉</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6000">
                <a:solidFill>
                  <a:schemeClr val="bg2"/>
                </a:solidFill>
                <a:latin typeface="Microsoft YaHei" panose="020B0503020204020204" pitchFamily="34" charset="-122"/>
                <a:ea typeface="Microsoft YaHei" panose="020B0503020204020204" pitchFamily="34" charset="-122"/>
              </a:rPr>
              <a:t>赤霞珠</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26" name="Oval 25">
            <a:extLst>
              <a:ext uri="{FF2B5EF4-FFF2-40B4-BE49-F238E27FC236}">
                <a16:creationId xmlns:a16="http://schemas.microsoft.com/office/drawing/2014/main" id="{EA6BCBDD-680C-58C3-153A-39C29DAC56F3}"/>
              </a:ext>
            </a:extLst>
          </p:cNvPr>
          <p:cNvSpPr/>
          <p:nvPr/>
        </p:nvSpPr>
        <p:spPr>
          <a:xfrm>
            <a:off x="7959105" y="895104"/>
            <a:ext cx="1832762" cy="183276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70355" y="1366531"/>
            <a:ext cx="1832762" cy="12084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200">
                <a:solidFill>
                  <a:schemeClr val="tx1"/>
                </a:solidFill>
                <a:effectLst/>
                <a:latin typeface="Microsoft YaHei" panose="020B0503020204020204" pitchFamily="34" charset="-122"/>
                <a:ea typeface="Microsoft YaHei" panose="020B0503020204020204" pitchFamily="34" charset="-122"/>
              </a:rPr>
              <a:t>产区明星 </a:t>
            </a:r>
            <a:endParaRPr lang="en-AU" altLang="ja-JP" sz="2200" dirty="0">
              <a:solidFill>
                <a:schemeClr val="tx1"/>
              </a:solidFill>
              <a:effectLst/>
              <a:latin typeface="Microsoft YaHei" panose="020B0503020204020204" pitchFamily="34" charset="-122"/>
              <a:ea typeface="Microsoft YaHei" panose="020B0503020204020204" pitchFamily="34" charset="-122"/>
            </a:endParaRPr>
          </a:p>
          <a:p>
            <a:pPr algn="ctr"/>
            <a:r>
              <a:rPr lang="ja-JP" altLang="en-US" sz="1600" b="0">
                <a:solidFill>
                  <a:schemeClr val="tx1"/>
                </a:solidFill>
                <a:effectLst/>
                <a:latin typeface="Microsoft YaHei" panose="020B0503020204020204" pitchFamily="34" charset="-122"/>
                <a:ea typeface="Microsoft YaHei" panose="020B0503020204020204" pitchFamily="34" charset="-122"/>
              </a:rPr>
              <a:t>以</a:t>
            </a:r>
          </a:p>
          <a:p>
            <a:pPr algn="ctr"/>
            <a:r>
              <a:rPr lang="ja-JP" altLang="en-US" sz="1600" b="0">
                <a:solidFill>
                  <a:schemeClr val="tx1"/>
                </a:solidFill>
                <a:effectLst/>
                <a:latin typeface="Microsoft YaHei" panose="020B0503020204020204" pitchFamily="34" charset="-122"/>
                <a:ea typeface="Microsoft YaHei" panose="020B0503020204020204" pitchFamily="34" charset="-122"/>
              </a:rPr>
              <a:t>陈年潜力</a:t>
            </a:r>
          </a:p>
          <a:p>
            <a:pPr algn="ctr"/>
            <a:r>
              <a:rPr lang="ja-JP" altLang="en-US" sz="1600" b="0">
                <a:solidFill>
                  <a:schemeClr val="tx1"/>
                </a:solidFill>
                <a:effectLst/>
                <a:latin typeface="Microsoft YaHei" panose="020B0503020204020204" pitchFamily="34" charset="-122"/>
                <a:ea typeface="Microsoft YaHei" panose="020B0503020204020204" pitchFamily="34" charset="-122"/>
              </a:rPr>
              <a:t>闻名 </a:t>
            </a:r>
          </a:p>
          <a:p>
            <a:pPr algn="ctr"/>
            <a:endParaRPr lang="en-AU" sz="1600" b="0" dirty="0">
              <a:solidFill>
                <a:schemeClr val="tx1"/>
              </a:solidFill>
              <a:effectLst/>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34021" y="4772512"/>
            <a:ext cx="2805709" cy="154702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主要风味</a:t>
            </a:r>
            <a:endParaRPr lang="en-AU" altLang="ja-JP" sz="1400" dirty="0">
              <a:effectLst/>
              <a:latin typeface="Microsoft YaHei" panose="020B0503020204020204" pitchFamily="34" charset="-122"/>
              <a:ea typeface="Microsoft YaHei" panose="020B0503020204020204" pitchFamily="34" charset="-122"/>
            </a:endParaRP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黑樱桃</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黑加仑</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黑醋栗</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干薄荷</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桉树</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甜椒（柿子椒）</a:t>
            </a:r>
            <a:endParaRPr lang="ja-JP" altLang="en-US" sz="1200" dirty="0">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428847" y="4241041"/>
            <a:ext cx="41591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428847"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612298" y="5651200"/>
            <a:ext cx="2742584" cy="584775"/>
          </a:xfrm>
          <a:prstGeom prst="rect">
            <a:avLst/>
          </a:prstGeom>
          <a:noFill/>
        </p:spPr>
        <p:txBody>
          <a:bodyPr wrap="square" anchor="b">
            <a:spAutoFit/>
          </a:bodyPr>
          <a:lstStyle/>
          <a:p>
            <a:pPr algn="ctr">
              <a:spcBef>
                <a:spcPts val="203"/>
              </a:spcBef>
            </a:pPr>
            <a:r>
              <a:rPr lang="ja-JP" altLang="en-US" sz="1600">
                <a:effectLst/>
                <a:latin typeface="Microsoft YaHei" panose="020B0503020204020204" pitchFamily="34" charset="-122"/>
                <a:ea typeface="Microsoft YaHei" panose="020B0503020204020204" pitchFamily="34" charset="-122"/>
              </a:rPr>
              <a:t>橡木风味，带有少许雪松、吐司和炭烤木头的香气。</a:t>
            </a:r>
          </a:p>
        </p:txBody>
      </p:sp>
      <p:sp>
        <p:nvSpPr>
          <p:cNvPr id="6" name="TextBox 5">
            <a:extLst>
              <a:ext uri="{FF2B5EF4-FFF2-40B4-BE49-F238E27FC236}">
                <a16:creationId xmlns:a16="http://schemas.microsoft.com/office/drawing/2014/main" id="{55DF217E-BBED-851F-DB9F-4789B3905354}"/>
              </a:ext>
            </a:extLst>
          </p:cNvPr>
          <p:cNvSpPr txBox="1"/>
          <p:nvPr/>
        </p:nvSpPr>
        <p:spPr>
          <a:xfrm>
            <a:off x="2875995" y="4795660"/>
            <a:ext cx="2805709" cy="927242"/>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Microsoft YaHei" panose="020B0503020204020204" pitchFamily="34" charset="-122"/>
                <a:ea typeface="Microsoft YaHei" panose="020B0503020204020204" pitchFamily="34" charset="-122"/>
              </a:rPr>
              <a:t>典型的陈年后风味</a:t>
            </a:r>
            <a:endParaRPr lang="en-AU" altLang="ja-JP" sz="1400" dirty="0">
              <a:effectLst/>
              <a:latin typeface="Microsoft YaHei" panose="020B0503020204020204" pitchFamily="34" charset="-122"/>
              <a:ea typeface="Microsoft YaHei" panose="020B0503020204020204" pitchFamily="34" charset="-122"/>
            </a:endParaRP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雪松</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烟草</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泥土</a:t>
            </a:r>
            <a:endParaRPr lang="ja-JP" altLang="en-US" sz="1200" dirty="0">
              <a:latin typeface="Microsoft YaHei" panose="020B0503020204020204" pitchFamily="34" charset="-122"/>
              <a:ea typeface="Microsoft YaHei" panose="020B0503020204020204" pitchFamily="34" charset="-122"/>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3421639"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rPr>
              <a:t>CABERNET SAUVIGNON</a:t>
            </a:r>
            <a:endParaRPr lang="en-AU" sz="3200" cap="all"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cxnSp>
        <p:nvCxnSpPr>
          <p:cNvPr id="5" name="Straight Connector 4">
            <a:extLst>
              <a:ext uri="{FF2B5EF4-FFF2-40B4-BE49-F238E27FC236}">
                <a16:creationId xmlns:a16="http://schemas.microsoft.com/office/drawing/2014/main" id="{2CDDFD26-328C-5A41-F626-EF0789E3D0C7}"/>
              </a:ext>
            </a:extLst>
          </p:cNvPr>
          <p:cNvCxnSpPr>
            <a:cxnSpLocks/>
          </p:cNvCxnSpPr>
          <p:nvPr/>
        </p:nvCxnSpPr>
        <p:spPr>
          <a:xfrm>
            <a:off x="6886350" y="3948402"/>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ED07CC8-FDFE-EB18-619F-D40C9B6B9566}"/>
              </a:ext>
            </a:extLst>
          </p:cNvPr>
          <p:cNvCxnSpPr>
            <a:cxnSpLocks/>
          </p:cNvCxnSpPr>
          <p:nvPr/>
        </p:nvCxnSpPr>
        <p:spPr>
          <a:xfrm>
            <a:off x="11087931" y="28349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F251D33A-C7E0-70A4-6D75-5D3B19642A8B}"/>
              </a:ext>
            </a:extLst>
          </p:cNvPr>
          <p:cNvSpPr/>
          <p:nvPr/>
        </p:nvSpPr>
        <p:spPr>
          <a:xfrm>
            <a:off x="9675226" y="2682257"/>
            <a:ext cx="2390518" cy="242107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0" name="object 58">
            <a:extLst>
              <a:ext uri="{FF2B5EF4-FFF2-40B4-BE49-F238E27FC236}">
                <a16:creationId xmlns:a16="http://schemas.microsoft.com/office/drawing/2014/main" id="{A8427F61-E475-2379-CCB4-42A486915E6A}"/>
              </a:ext>
            </a:extLst>
          </p:cNvPr>
          <p:cNvSpPr txBox="1"/>
          <p:nvPr/>
        </p:nvSpPr>
        <p:spPr>
          <a:xfrm>
            <a:off x="9770526" y="3025273"/>
            <a:ext cx="2199918" cy="161204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3200">
                <a:effectLst/>
                <a:latin typeface="Microsoft YaHei" panose="020B0503020204020204" pitchFamily="34" charset="-122"/>
                <a:ea typeface="Microsoft YaHei" panose="020B0503020204020204" pitchFamily="34" charset="-122"/>
              </a:rPr>
              <a:t>多于</a:t>
            </a:r>
            <a:endParaRPr lang="en-AU" altLang="ja-JP" sz="3200" dirty="0">
              <a:effectLst/>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600" dirty="0">
                <a:effectLst/>
                <a:latin typeface="Neue Haas Grotesk Text Pro" panose="020B0504020202020204" pitchFamily="34" charset="77"/>
              </a:rPr>
              <a:t>1/2</a:t>
            </a:r>
          </a:p>
          <a:p>
            <a:r>
              <a:rPr lang="ja-JP" altLang="en-US" sz="2000">
                <a:latin typeface="Microsoft YaHei" panose="020B0503020204020204" pitchFamily="34" charset="-122"/>
                <a:ea typeface="Microsoft YaHei" panose="020B0503020204020204" pitchFamily="34" charset="-122"/>
              </a:rPr>
              <a:t>年度总压榨量的</a:t>
            </a:r>
            <a:endParaRPr lang="en-AU" sz="2000" dirty="0">
              <a:effectLst/>
              <a:latin typeface="Neue Haas Grotesk Text Pro" panose="020B0504020202020204" pitchFamily="34" charset="77"/>
            </a:endParaRPr>
          </a:p>
        </p:txBody>
      </p:sp>
      <p:cxnSp>
        <p:nvCxnSpPr>
          <p:cNvPr id="17" name="Straight Connector 16">
            <a:extLst>
              <a:ext uri="{FF2B5EF4-FFF2-40B4-BE49-F238E27FC236}">
                <a16:creationId xmlns:a16="http://schemas.microsoft.com/office/drawing/2014/main" id="{CF56FD87-2204-D2A5-D147-4AEF1AEBBFA3}"/>
              </a:ext>
            </a:extLst>
          </p:cNvPr>
          <p:cNvCxnSpPr>
            <a:cxnSpLocks/>
          </p:cNvCxnSpPr>
          <p:nvPr/>
        </p:nvCxnSpPr>
        <p:spPr>
          <a:xfrm>
            <a:off x="8995592" y="517910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8886736" y="272915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648F24C-F118-5311-3095-6DFADDB15377}"/>
              </a:ext>
            </a:extLst>
          </p:cNvPr>
          <p:cNvCxnSpPr>
            <a:cxnSpLocks/>
          </p:cNvCxnSpPr>
          <p:nvPr/>
        </p:nvCxnSpPr>
        <p:spPr>
          <a:xfrm>
            <a:off x="6886350" y="5181679"/>
            <a:ext cx="21092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9D2FD2-8F4D-3B03-7958-7476433A7718}"/>
              </a:ext>
            </a:extLst>
          </p:cNvPr>
          <p:cNvCxnSpPr>
            <a:cxnSpLocks/>
          </p:cNvCxnSpPr>
          <p:nvPr/>
        </p:nvCxnSpPr>
        <p:spPr>
          <a:xfrm>
            <a:off x="3421639" y="3668893"/>
            <a:ext cx="21703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D86E557-F4C7-FDFE-2B30-61DE66E68FCA}"/>
              </a:ext>
            </a:extLst>
          </p:cNvPr>
          <p:cNvCxnSpPr>
            <a:cxnSpLocks/>
          </p:cNvCxnSpPr>
          <p:nvPr/>
        </p:nvCxnSpPr>
        <p:spPr>
          <a:xfrm>
            <a:off x="3436621" y="3432631"/>
            <a:ext cx="0" cy="2362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1934393" y="2769827"/>
            <a:ext cx="3004455" cy="610424"/>
          </a:xfrm>
          <a:prstGeom prst="rect">
            <a:avLst/>
          </a:prstGeom>
          <a:noFill/>
        </p:spPr>
        <p:txBody>
          <a:bodyPr wrap="square" anchor="b">
            <a:spAutoFit/>
          </a:bodyPr>
          <a:lstStyle/>
          <a:p>
            <a:pPr algn="ctr">
              <a:spcBef>
                <a:spcPts val="203"/>
              </a:spcBef>
            </a:pPr>
            <a:r>
              <a:rPr lang="ja-JP" altLang="en-US" sz="1600">
                <a:effectLst/>
                <a:latin typeface="Microsoft YaHei" panose="020B0503020204020204" pitchFamily="34" charset="-122"/>
                <a:ea typeface="Microsoft YaHei" panose="020B0503020204020204" pitchFamily="34" charset="-122"/>
              </a:rPr>
              <a:t>现代风格：优雅</a:t>
            </a:r>
          </a:p>
          <a:p>
            <a:pPr algn="ctr">
              <a:spcBef>
                <a:spcPts val="203"/>
              </a:spcBef>
            </a:pPr>
            <a:r>
              <a:rPr lang="ja-JP" altLang="en-US" sz="1600">
                <a:effectLst/>
                <a:latin typeface="Microsoft YaHei" panose="020B0503020204020204" pitchFamily="34" charset="-122"/>
                <a:ea typeface="Microsoft YaHei" panose="020B0503020204020204" pitchFamily="34" charset="-122"/>
              </a:rPr>
              <a:t>无需陈酿即已适饮</a:t>
            </a:r>
            <a:endParaRPr lang="en-AU" sz="1600" dirty="0">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019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赤霞珠</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438672" y="2580704"/>
            <a:ext cx="72226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赤霞珠</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170591"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干</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半干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170591"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橡木风味</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565329" y="4977900"/>
            <a:ext cx="4874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70591"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371600" y="6456914"/>
            <a:ext cx="681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170591"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rPr>
              <a:t>CABERNET SAUVIGNON</a:t>
            </a:r>
            <a:endParaRPr lang="en-AU" sz="3200" cap="all"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低</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65205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0" name="TextBox 29">
            <a:extLst>
              <a:ext uri="{FF2B5EF4-FFF2-40B4-BE49-F238E27FC236}">
                <a16:creationId xmlns:a16="http://schemas.microsoft.com/office/drawing/2014/main" id="{90B821A5-A8A3-E774-1890-13CB9BAF84C3}"/>
              </a:ext>
            </a:extLst>
          </p:cNvPr>
          <p:cNvSpPr txBox="1"/>
          <p:nvPr/>
        </p:nvSpPr>
        <p:spPr>
          <a:xfrm>
            <a:off x="3049292" y="3174591"/>
            <a:ext cx="6098582" cy="369332"/>
          </a:xfrm>
          <a:prstGeom prst="rect">
            <a:avLst/>
          </a:prstGeom>
          <a:noFill/>
        </p:spPr>
        <p:txBody>
          <a:bodyPr wrap="square">
            <a:spAutoFit/>
          </a:bodyPr>
          <a:lstStyle/>
          <a:p>
            <a:pPr>
              <a:lnSpc>
                <a:spcPct val="100000"/>
              </a:lnSpc>
            </a:pPr>
            <a:endParaRPr lang="ja-JP" altLang="en-US" sz="1800" cap="none">
              <a:solidFill>
                <a:schemeClr val="tx1"/>
              </a:solidFill>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库纳瓦拉</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bg2"/>
                </a:solidFill>
                <a:latin typeface="Microsoft YaHei" panose="020B0503020204020204" pitchFamily="34" charset="-122"/>
                <a:ea typeface="Microsoft YaHei" panose="020B0503020204020204" pitchFamily="34" charset="-122"/>
              </a:rPr>
              <a:t>设拉子</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83599" y="1823548"/>
            <a:ext cx="4182866" cy="1205458"/>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优雅的</a:t>
            </a:r>
          </a:p>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凉爽气候产区风格</a:t>
            </a:r>
            <a:endParaRPr lang="en-AU" altLang="ja-JP" sz="1600" dirty="0">
              <a:effectLst/>
              <a:latin typeface="Microsoft YaHei" panose="020B0503020204020204" pitchFamily="34" charset="-122"/>
              <a:ea typeface="Microsoft YaHei" panose="020B0503020204020204" pitchFamily="34" charset="-122"/>
            </a:endParaRPr>
          </a:p>
          <a:p>
            <a:pPr algn="ctr">
              <a:spcBef>
                <a:spcPts val="217"/>
              </a:spcBef>
              <a:spcAft>
                <a:spcPts val="315"/>
              </a:spcAft>
            </a:pPr>
            <a:r>
              <a:rPr lang="ja-JP" altLang="en-US" sz="1600">
                <a:latin typeface="Microsoft YaHei" panose="020B0503020204020204" pitchFamily="34" charset="-122"/>
                <a:ea typeface="Microsoft YaHei" panose="020B0503020204020204" pitchFamily="34" charset="-122"/>
              </a:rPr>
              <a:t>有时与赤霞珠（</a:t>
            </a:r>
            <a:r>
              <a:rPr lang="en-AU" sz="1600" dirty="0">
                <a:latin typeface="Microsoft YaHei" panose="020B0503020204020204" pitchFamily="34" charset="-122"/>
                <a:ea typeface="Microsoft YaHei" panose="020B0503020204020204" pitchFamily="34" charset="-122"/>
              </a:rPr>
              <a:t>CABERNET SAUVIGNON）</a:t>
            </a:r>
            <a:r>
              <a:rPr lang="ja-JP" altLang="en-US" sz="1600">
                <a:latin typeface="Microsoft YaHei" panose="020B0503020204020204" pitchFamily="34" charset="-122"/>
                <a:ea typeface="Microsoft YaHei" panose="020B0503020204020204" pitchFamily="34" charset="-122"/>
              </a:rPr>
              <a:t>或梅洛（</a:t>
            </a:r>
            <a:r>
              <a:rPr lang="en-AU" sz="1600" dirty="0">
                <a:latin typeface="Microsoft YaHei" panose="020B0503020204020204" pitchFamily="34" charset="-122"/>
                <a:ea typeface="Microsoft YaHei" panose="020B0503020204020204" pitchFamily="34" charset="-122"/>
              </a:rPr>
              <a:t>MERLOT）</a:t>
            </a:r>
            <a:r>
              <a:rPr lang="ja-JP" altLang="en-US" sz="1600">
                <a:latin typeface="Microsoft YaHei" panose="020B0503020204020204" pitchFamily="34" charset="-122"/>
                <a:ea typeface="Microsoft YaHei" panose="020B0503020204020204" pitchFamily="34" charset="-122"/>
              </a:rPr>
              <a:t>混酿</a:t>
            </a:r>
            <a:endParaRPr lang="ja-JP" altLang="en-US" sz="1600" dirty="0">
              <a:latin typeface="Microsoft YaHei" panose="020B0503020204020204" pitchFamily="34" charset="-122"/>
              <a:ea typeface="Microsoft YaHei" panose="020B0503020204020204" pitchFamily="34" charset="-122"/>
            </a:endParaRPr>
          </a:p>
        </p:txBody>
      </p:sp>
      <p:cxnSp>
        <p:nvCxnSpPr>
          <p:cNvPr id="20" name="Straight Connector 19">
            <a:extLst>
              <a:ext uri="{FF2B5EF4-FFF2-40B4-BE49-F238E27FC236}">
                <a16:creationId xmlns:a16="http://schemas.microsoft.com/office/drawing/2014/main" id="{3654D054-7B9D-D4AC-4445-35BFD05D1739}"/>
              </a:ext>
            </a:extLst>
          </p:cNvPr>
          <p:cNvCxnSpPr>
            <a:cxnSpLocks/>
            <a:endCxn id="26" idx="2"/>
          </p:cNvCxnSpPr>
          <p:nvPr/>
        </p:nvCxnSpPr>
        <p:spPr>
          <a:xfrm>
            <a:off x="6735746" y="1898078"/>
            <a:ext cx="2039007" cy="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705338" y="30338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705338" y="33682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8774753" y="60611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840451" y="1362524"/>
            <a:ext cx="2560080" cy="106375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2400">
                <a:effectLst/>
                <a:latin typeface="Microsoft YaHei" panose="020B0503020204020204" pitchFamily="34" charset="-122"/>
                <a:ea typeface="Microsoft YaHei" panose="020B0503020204020204" pitchFamily="34" charset="-122"/>
              </a:rPr>
              <a:t>在库纳瓦拉</a:t>
            </a:r>
            <a:r>
              <a:rPr lang="ja-JP" altLang="en-US" sz="2000">
                <a:effectLst/>
                <a:latin typeface="Microsoft YaHei" panose="020B0503020204020204" pitchFamily="34" charset="-122"/>
                <a:ea typeface="Microsoft YaHei" panose="020B0503020204020204" pitchFamily="34" charset="-122"/>
              </a:rPr>
              <a:t>（</a:t>
            </a:r>
            <a:r>
              <a:rPr lang="en-AU" sz="2000" dirty="0">
                <a:effectLst/>
                <a:latin typeface="Microsoft YaHei" panose="020B0503020204020204" pitchFamily="34" charset="-122"/>
                <a:ea typeface="Microsoft YaHei" panose="020B0503020204020204" pitchFamily="34" charset="-122"/>
              </a:rPr>
              <a:t>COONAWARRA）</a:t>
            </a:r>
            <a:r>
              <a:rPr lang="ja-JP" altLang="en-US" sz="2400">
                <a:effectLst/>
                <a:latin typeface="Microsoft YaHei" panose="020B0503020204020204" pitchFamily="34" charset="-122"/>
                <a:ea typeface="Microsoft YaHei" panose="020B0503020204020204" pitchFamily="34" charset="-122"/>
              </a:rPr>
              <a:t>历史悠久</a:t>
            </a:r>
            <a:endParaRPr lang="en-AU" sz="2400" dirty="0">
              <a:effectLst/>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169199"/>
            <a:ext cx="38491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4296410" y="4169199"/>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rPr>
              <a:t>SHIRAZ</a:t>
            </a:r>
            <a:endParaRPr lang="en-AU" sz="4400" cap="all"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sp>
        <p:nvSpPr>
          <p:cNvPr id="2" name="Oval 1">
            <a:extLst>
              <a:ext uri="{FF2B5EF4-FFF2-40B4-BE49-F238E27FC236}">
                <a16:creationId xmlns:a16="http://schemas.microsoft.com/office/drawing/2014/main" id="{184939A9-EF48-7F7A-909D-5D74C11EFD15}"/>
              </a:ext>
            </a:extLst>
          </p:cNvPr>
          <p:cNvSpPr/>
          <p:nvPr/>
        </p:nvSpPr>
        <p:spPr>
          <a:xfrm>
            <a:off x="3182981" y="4421129"/>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7" name="object 58">
            <a:extLst>
              <a:ext uri="{FF2B5EF4-FFF2-40B4-BE49-F238E27FC236}">
                <a16:creationId xmlns:a16="http://schemas.microsoft.com/office/drawing/2014/main" id="{970E3F95-45D6-F331-8567-30842A1E27E5}"/>
              </a:ext>
            </a:extLst>
          </p:cNvPr>
          <p:cNvSpPr txBox="1"/>
          <p:nvPr/>
        </p:nvSpPr>
        <p:spPr>
          <a:xfrm>
            <a:off x="3265577" y="4970167"/>
            <a:ext cx="2034726" cy="127406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a:effectLst/>
                <a:latin typeface="Microsoft YaHei" panose="020B0503020204020204" pitchFamily="34" charset="-122"/>
                <a:ea typeface="Microsoft YaHei" panose="020B0503020204020204" pitchFamily="34" charset="-122"/>
              </a:rPr>
              <a:t>多于</a:t>
            </a:r>
            <a:endParaRPr lang="en-AU" altLang="ja-JP" sz="2000" dirty="0">
              <a:effectLst/>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1/4</a:t>
            </a:r>
          </a:p>
          <a:p>
            <a:r>
              <a:rPr lang="ja-JP" altLang="en-US" sz="1600">
                <a:latin typeface="Microsoft YaHei" panose="020B0503020204020204" pitchFamily="34" charset="-122"/>
                <a:ea typeface="Microsoft YaHei" panose="020B0503020204020204" pitchFamily="34" charset="-122"/>
              </a:rPr>
              <a:t>年度总压榨量的</a:t>
            </a:r>
            <a:endParaRPr lang="en-AU" sz="1600" dirty="0">
              <a:effectLst/>
              <a:latin typeface="Neue Haas Grotesk Text Pro" panose="020B0504020202020204" pitchFamily="34" charset="77"/>
            </a:endParaRPr>
          </a:p>
        </p:txBody>
      </p:sp>
      <p:sp>
        <p:nvSpPr>
          <p:cNvPr id="8" name="TextBox 7">
            <a:extLst>
              <a:ext uri="{FF2B5EF4-FFF2-40B4-BE49-F238E27FC236}">
                <a16:creationId xmlns:a16="http://schemas.microsoft.com/office/drawing/2014/main" id="{2BE78184-FA0D-4C2A-1E41-D26FE3170891}"/>
              </a:ext>
            </a:extLst>
          </p:cNvPr>
          <p:cNvSpPr txBox="1"/>
          <p:nvPr/>
        </p:nvSpPr>
        <p:spPr>
          <a:xfrm>
            <a:off x="8283463" y="4695476"/>
            <a:ext cx="2805709" cy="1547347"/>
          </a:xfrm>
          <a:prstGeom prst="rect">
            <a:avLst/>
          </a:prstGeom>
          <a:noFill/>
        </p:spPr>
        <p:txBody>
          <a:bodyPr wrap="square" anchor="b">
            <a:spAutoFit/>
          </a:bodyPr>
          <a:lstStyle/>
          <a:p>
            <a:r>
              <a:rPr lang="ja-JP" altLang="en-US" sz="1400">
                <a:latin typeface="Microsoft YaHei" panose="020B0503020204020204" pitchFamily="34" charset="-122"/>
                <a:ea typeface="Microsoft YaHei" panose="020B0503020204020204" pitchFamily="34" charset="-122"/>
              </a:rPr>
              <a:t>主要风味</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胡椒</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覆盆子</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黑莓</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李子</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辛香料</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薄荷</a:t>
            </a:r>
            <a:endParaRPr lang="ja-JP" altLang="en-US" sz="1200" dirty="0">
              <a:latin typeface="Microsoft YaHei" panose="020B0503020204020204" pitchFamily="34" charset="-122"/>
              <a:ea typeface="Microsoft YaHei" panose="020B0503020204020204" pitchFamily="34" charset="-122"/>
            </a:endParaRPr>
          </a:p>
        </p:txBody>
      </p:sp>
      <p:cxnSp>
        <p:nvCxnSpPr>
          <p:cNvPr id="9" name="Straight Connector 8">
            <a:extLst>
              <a:ext uri="{FF2B5EF4-FFF2-40B4-BE49-F238E27FC236}">
                <a16:creationId xmlns:a16="http://schemas.microsoft.com/office/drawing/2014/main" id="{6FC2DDB0-E561-61CC-8D36-A912F346560F}"/>
              </a:ext>
            </a:extLst>
          </p:cNvPr>
          <p:cNvCxnSpPr>
            <a:cxnSpLocks/>
          </p:cNvCxnSpPr>
          <p:nvPr/>
        </p:nvCxnSpPr>
        <p:spPr>
          <a:xfrm>
            <a:off x="4296410" y="4169199"/>
            <a:ext cx="153570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A1AA679-2008-DAF9-4106-9F00D41B83F5}"/>
              </a:ext>
            </a:extLst>
          </p:cNvPr>
          <p:cNvCxnSpPr>
            <a:cxnSpLocks/>
          </p:cNvCxnSpPr>
          <p:nvPr/>
        </p:nvCxnSpPr>
        <p:spPr>
          <a:xfrm>
            <a:off x="8840451"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0A14EC7-8114-35DE-3C4F-31156DBACCEF}"/>
              </a:ext>
            </a:extLst>
          </p:cNvPr>
          <p:cNvSpPr txBox="1"/>
          <p:nvPr/>
        </p:nvSpPr>
        <p:spPr>
          <a:xfrm>
            <a:off x="10247429" y="4721344"/>
            <a:ext cx="2805709" cy="927562"/>
          </a:xfrm>
          <a:prstGeom prst="rect">
            <a:avLst/>
          </a:prstGeom>
          <a:noFill/>
        </p:spPr>
        <p:txBody>
          <a:bodyPr wrap="square" anchor="b">
            <a:spAutoFit/>
          </a:bodyPr>
          <a:lstStyle/>
          <a:p>
            <a:r>
              <a:rPr lang="ja-JP" altLang="en-US" sz="1400">
                <a:latin typeface="Microsoft YaHei" panose="020B0503020204020204" pitchFamily="34" charset="-122"/>
                <a:ea typeface="Microsoft YaHei" panose="020B0503020204020204" pitchFamily="34" charset="-122"/>
              </a:rPr>
              <a:t>典型的陈年后风味</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雪松</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烟草</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皮革</a:t>
            </a:r>
            <a:endParaRPr lang="ja-JP" altLang="en-US" sz="1200" dirty="0">
              <a:latin typeface="Microsoft YaHei" panose="020B0503020204020204" pitchFamily="34" charset="-122"/>
              <a:ea typeface="Microsoft YaHei" panose="020B0503020204020204" pitchFamily="34" charset="-122"/>
            </a:endParaRPr>
          </a:p>
        </p:txBody>
      </p:sp>
      <p:cxnSp>
        <p:nvCxnSpPr>
          <p:cNvPr id="12" name="Straight Connector 11">
            <a:extLst>
              <a:ext uri="{FF2B5EF4-FFF2-40B4-BE49-F238E27FC236}">
                <a16:creationId xmlns:a16="http://schemas.microsoft.com/office/drawing/2014/main" id="{E8101AB9-3D12-A3D1-F2C5-198FC1CFB4F8}"/>
              </a:ext>
            </a:extLst>
          </p:cNvPr>
          <p:cNvCxnSpPr>
            <a:cxnSpLocks/>
          </p:cNvCxnSpPr>
          <p:nvPr/>
        </p:nvCxnSpPr>
        <p:spPr>
          <a:xfrm>
            <a:off x="10833243"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15FF0B7-EAB1-C710-323B-374024399DF6}"/>
              </a:ext>
            </a:extLst>
          </p:cNvPr>
          <p:cNvSpPr txBox="1"/>
          <p:nvPr/>
        </p:nvSpPr>
        <p:spPr>
          <a:xfrm>
            <a:off x="541716" y="4261758"/>
            <a:ext cx="2462475" cy="584775"/>
          </a:xfrm>
          <a:prstGeom prst="rect">
            <a:avLst/>
          </a:prstGeom>
          <a:noFill/>
        </p:spPr>
        <p:txBody>
          <a:bodyPr wrap="square" anchor="b">
            <a:spAutoFit/>
          </a:bodyPr>
          <a:lstStyle/>
          <a:p>
            <a:pPr algn="ctr">
              <a:spcBef>
                <a:spcPts val="203"/>
              </a:spcBef>
            </a:pPr>
            <a:r>
              <a:rPr lang="ja-JP" altLang="en-US" sz="1600">
                <a:effectLst/>
                <a:latin typeface="Microsoft YaHei" panose="020B0503020204020204" pitchFamily="34" charset="-122"/>
                <a:ea typeface="Microsoft YaHei" panose="020B0503020204020204" pitchFamily="34" charset="-122"/>
              </a:rPr>
              <a:t>橡木风味，带有少许香草、雪松、烟熏和椰子的气味</a:t>
            </a:r>
            <a:endParaRPr lang="en-AU" sz="1600" dirty="0">
              <a:effectLst/>
              <a:latin typeface="Microsoft YaHei" panose="020B0503020204020204" pitchFamily="34" charset="-122"/>
              <a:ea typeface="Microsoft YaHei" panose="020B0503020204020204" pitchFamily="34" charset="-122"/>
            </a:endParaRPr>
          </a:p>
        </p:txBody>
      </p:sp>
      <p:cxnSp>
        <p:nvCxnSpPr>
          <p:cNvPr id="21" name="Straight Connector 20">
            <a:extLst>
              <a:ext uri="{FF2B5EF4-FFF2-40B4-BE49-F238E27FC236}">
                <a16:creationId xmlns:a16="http://schemas.microsoft.com/office/drawing/2014/main" id="{16CA38DB-6A8C-77A4-CF65-D548324C2771}"/>
              </a:ext>
            </a:extLst>
          </p:cNvPr>
          <p:cNvCxnSpPr>
            <a:cxnSpLocks/>
          </p:cNvCxnSpPr>
          <p:nvPr/>
        </p:nvCxnSpPr>
        <p:spPr>
          <a:xfrm>
            <a:off x="1706519" y="374971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DC2B78B-FE21-E122-0140-C04CF084FB21}"/>
              </a:ext>
            </a:extLst>
          </p:cNvPr>
          <p:cNvCxnSpPr>
            <a:cxnSpLocks/>
          </p:cNvCxnSpPr>
          <p:nvPr/>
        </p:nvCxnSpPr>
        <p:spPr>
          <a:xfrm>
            <a:off x="1706519" y="3749712"/>
            <a:ext cx="407517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86CC4A5B-DB39-1A06-6972-61ABFD200399}"/>
              </a:ext>
            </a:extLst>
          </p:cNvPr>
          <p:cNvSpPr txBox="1"/>
          <p:nvPr/>
        </p:nvSpPr>
        <p:spPr>
          <a:xfrm>
            <a:off x="6456363" y="623140"/>
            <a:ext cx="5096107" cy="4637744"/>
          </a:xfrm>
          <a:prstGeom prst="rect">
            <a:avLst/>
          </a:prstGeom>
          <a:noFill/>
        </p:spPr>
        <p:txBody>
          <a:bodyPr wrap="square">
            <a:spAutoFit/>
          </a:bodyPr>
          <a:lstStyle/>
          <a:p>
            <a:pPr indent="0" fontAlgn="auto">
              <a:lnSpc>
                <a:spcPct val="110000"/>
              </a:lnSpc>
              <a:spcAft>
                <a:spcPts val="600"/>
              </a:spcAft>
            </a:pPr>
            <a:r>
              <a:rPr lang="zh-CN" altLang="en-US" sz="1600" dirty="0">
                <a:latin typeface="Microsoft YaHei" panose="020B0503020204020204" pitchFamily="34" charset="-122"/>
                <a:ea typeface="Microsoft YaHei" panose="020B0503020204020204" pitchFamily="34" charset="-122"/>
              </a:rPr>
              <a:t>澳大利亚葡萄酒，源自多元气候下孕育的葡萄园，也扎根于历经数百万年塑造而成的古老地貌。每一杯澳大利亚葡萄酒，都承载着一段关于土地、风土与匠心的故事。</a:t>
            </a:r>
            <a:endParaRPr lang="en-AU" altLang="zh-CN" sz="1600" dirty="0">
              <a:latin typeface="Microsoft YaHei" panose="020B0503020204020204" pitchFamily="34" charset="-122"/>
              <a:ea typeface="Microsoft YaHei" panose="020B0503020204020204" pitchFamily="34" charset="-122"/>
            </a:endParaRPr>
          </a:p>
          <a:p>
            <a:pPr>
              <a:lnSpc>
                <a:spcPct val="110000"/>
              </a:lnSpc>
              <a:spcAft>
                <a:spcPts val="600"/>
              </a:spcAft>
            </a:pPr>
            <a:r>
              <a:rPr lang="zh-CN" altLang="en-US" sz="1600" dirty="0">
                <a:latin typeface="Microsoft YaHei" panose="020B0503020204020204" pitchFamily="34" charset="-122"/>
                <a:ea typeface="Microsoft YaHei" panose="020B0503020204020204" pitchFamily="34" charset="-122"/>
              </a:rPr>
              <a:t>如同我们的先辈一样，今天的澳大利亚葡萄种植者与酿酒师依然充满热情、坚韧与创造力。他们不断探索新的方法，也持续精进历久弥新的酿酒技艺。这个紧密相连的葡萄酒社群，因对卓越品质的共同追求与热爱而凝聚；同时，也始终致力于守护自然环境，让这片壮丽土地的馈赠能够延续至未来。在这片古老的土地上，澳大利亚葡萄酒人将现代思维融入传统技艺，不断进行大胆而充满趣味的尝试。</a:t>
            </a:r>
            <a:endPar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ct val="110000"/>
              </a:lnSpc>
              <a:spcAft>
                <a:spcPts val="600"/>
              </a:spcAft>
            </a:pPr>
            <a:r>
              <a:rPr lang="zh-CN" altLang="en-US" sz="1600" dirty="0">
                <a:latin typeface="Microsoft YaHei" panose="020B0503020204020204" pitchFamily="34" charset="-122"/>
                <a:ea typeface="Microsoft YaHei" panose="020B0503020204020204" pitchFamily="34" charset="-122"/>
              </a:rPr>
              <a:t>因此，如果你渴望一场风味的冒险，就让澳大利亚葡萄酒成为你的向导吧。因为在每一瓶澳大利亚葡萄酒中，你都将感受到澳大利亚的奇妙之处</a:t>
            </a:r>
            <a:r>
              <a:rPr lang="en-US" altLang="zh-CN" sz="1600" dirty="0">
                <a:latin typeface="Microsoft YaHei" panose="020B0503020204020204" pitchFamily="34" charset="-122"/>
                <a:ea typeface="Microsoft YaHei" panose="020B0503020204020204" pitchFamily="34" charset="-122"/>
              </a:rPr>
              <a:t>—</a:t>
            </a:r>
            <a:r>
              <a:rPr lang="zh-CN" altLang="en-US" sz="1600" dirty="0">
                <a:latin typeface="Microsoft YaHei" panose="020B0503020204020204" pitchFamily="34" charset="-122"/>
                <a:ea typeface="Microsoft YaHei" panose="020B0503020204020204" pitchFamily="34" charset="-122"/>
              </a:rPr>
              <a:t>那份定义我们文化与土地的冒险精神、多样性与无限可能。</a:t>
            </a:r>
            <a:endPar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ct val="110000"/>
              </a:lnSpc>
              <a:spcAft>
                <a:spcPts val="600"/>
              </a:spcAft>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377945"/>
            <a:ext cx="11283754" cy="1325562"/>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设拉子</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6000">
                <a:solidFill>
                  <a:schemeClr val="accent2"/>
                </a:solidFill>
                <a:latin typeface="Microsoft YaHei" panose="020B0503020204020204" pitchFamily="34" charset="-122"/>
                <a:ea typeface="Microsoft YaHei" panose="020B0503020204020204" pitchFamily="34" charset="-122"/>
              </a:rPr>
              <a:t>特征</a:t>
            </a:r>
            <a:endParaRPr lang="en-US" sz="544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rPr>
              <a:t>SHIRAZ</a:t>
            </a:r>
            <a:endParaRPr lang="en-AU" sz="4400" cap="all"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972555"/>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969653"/>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969653"/>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969653"/>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969653"/>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969653"/>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969653"/>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969653"/>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969653"/>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054561" y="2416846"/>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设拉子</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2099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1809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1809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1809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1809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1809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1809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1809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1809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8%</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76089" y="228078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4717363" y="228078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4715997" y="2402359"/>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354AA5D-7F47-A023-7E26-18D5673C73C4}"/>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Title 2">
            <a:extLst>
              <a:ext uri="{FF2B5EF4-FFF2-40B4-BE49-F238E27FC236}">
                <a16:creationId xmlns:a16="http://schemas.microsoft.com/office/drawing/2014/main" id="{60A5F238-68A1-8C38-DFFB-FFC078723184}"/>
              </a:ext>
            </a:extLst>
          </p:cNvPr>
          <p:cNvSpPr txBox="1"/>
          <p:nvPr/>
        </p:nvSpPr>
        <p:spPr>
          <a:xfrm>
            <a:off x="3612081" y="5838297"/>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13.5% – 15.5%</a:t>
            </a:r>
          </a:p>
        </p:txBody>
      </p:sp>
      <p:grpSp>
        <p:nvGrpSpPr>
          <p:cNvPr id="9" name="Group 8">
            <a:extLst>
              <a:ext uri="{FF2B5EF4-FFF2-40B4-BE49-F238E27FC236}">
                <a16:creationId xmlns:a16="http://schemas.microsoft.com/office/drawing/2014/main" id="{5395B3C8-A640-660A-44DB-F253131EEFAC}"/>
              </a:ext>
            </a:extLst>
          </p:cNvPr>
          <p:cNvGrpSpPr/>
          <p:nvPr/>
        </p:nvGrpSpPr>
        <p:grpSpPr>
          <a:xfrm>
            <a:off x="4566335" y="6126722"/>
            <a:ext cx="278634" cy="272668"/>
            <a:chOff x="8032638" y="5926610"/>
            <a:chExt cx="278634" cy="272668"/>
          </a:xfrm>
        </p:grpSpPr>
        <p:sp>
          <p:nvSpPr>
            <p:cNvPr id="10" name="Freeform 9">
              <a:extLst>
                <a:ext uri="{FF2B5EF4-FFF2-40B4-BE49-F238E27FC236}">
                  <a16:creationId xmlns:a16="http://schemas.microsoft.com/office/drawing/2014/main" id="{EF9499AA-4A4E-7F38-E741-B27DC85A68D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83AA35E5-9A91-826C-1C12-3F672BF898B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3" name="Group 12">
            <a:extLst>
              <a:ext uri="{FF2B5EF4-FFF2-40B4-BE49-F238E27FC236}">
                <a16:creationId xmlns:a16="http://schemas.microsoft.com/office/drawing/2014/main" id="{E449BB37-4459-6DB8-00F4-64966C5E4F18}"/>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58BE95BC-8103-FB7F-C41A-5304399ABFB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4" name="Freeform 23">
              <a:extLst>
                <a:ext uri="{FF2B5EF4-FFF2-40B4-BE49-F238E27FC236}">
                  <a16:creationId xmlns:a16="http://schemas.microsoft.com/office/drawing/2014/main" id="{E0B6FBD8-67B4-07DC-9FEB-2EAA0778DD0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8" name="Title 2">
            <a:extLst>
              <a:ext uri="{FF2B5EF4-FFF2-40B4-BE49-F238E27FC236}">
                <a16:creationId xmlns:a16="http://schemas.microsoft.com/office/drawing/2014/main" id="{5DF14A76-E386-1497-5EE1-7BC8BE0B4958}"/>
              </a:ext>
            </a:extLst>
          </p:cNvPr>
          <p:cNvSpPr txBox="1"/>
          <p:nvPr/>
        </p:nvSpPr>
        <p:spPr>
          <a:xfrm>
            <a:off x="538348" y="199825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9" name="Straight Connector 68">
            <a:extLst>
              <a:ext uri="{FF2B5EF4-FFF2-40B4-BE49-F238E27FC236}">
                <a16:creationId xmlns:a16="http://schemas.microsoft.com/office/drawing/2014/main" id="{A65C88A8-1FDD-A99D-D53B-127BE8FAEC55}"/>
              </a:ext>
            </a:extLst>
          </p:cNvPr>
          <p:cNvCxnSpPr>
            <a:cxnSpLocks/>
          </p:cNvCxnSpPr>
          <p:nvPr/>
        </p:nvCxnSpPr>
        <p:spPr>
          <a:xfrm>
            <a:off x="1084868" y="210662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9F2AADFF-03E0-491B-7576-CBA8B22A3B4C}"/>
              </a:ext>
            </a:extLst>
          </p:cNvPr>
          <p:cNvSpPr txBox="1"/>
          <p:nvPr/>
        </p:nvSpPr>
        <p:spPr>
          <a:xfrm>
            <a:off x="538347" y="30478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71" name="Title 2">
            <a:extLst>
              <a:ext uri="{FF2B5EF4-FFF2-40B4-BE49-F238E27FC236}">
                <a16:creationId xmlns:a16="http://schemas.microsoft.com/office/drawing/2014/main" id="{25984BA5-BD33-98CC-214D-1837CB054945}"/>
              </a:ext>
            </a:extLst>
          </p:cNvPr>
          <p:cNvSpPr txBox="1"/>
          <p:nvPr/>
        </p:nvSpPr>
        <p:spPr>
          <a:xfrm>
            <a:off x="1920762" y="27449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2" name="Title 2">
            <a:extLst>
              <a:ext uri="{FF2B5EF4-FFF2-40B4-BE49-F238E27FC236}">
                <a16:creationId xmlns:a16="http://schemas.microsoft.com/office/drawing/2014/main" id="{231C9066-277D-A3F5-30B8-AC8C760E84BF}"/>
              </a:ext>
            </a:extLst>
          </p:cNvPr>
          <p:cNvSpPr txBox="1"/>
          <p:nvPr/>
        </p:nvSpPr>
        <p:spPr>
          <a:xfrm>
            <a:off x="3190513" y="27738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4" name="Title 2">
            <a:extLst>
              <a:ext uri="{FF2B5EF4-FFF2-40B4-BE49-F238E27FC236}">
                <a16:creationId xmlns:a16="http://schemas.microsoft.com/office/drawing/2014/main" id="{A1D44478-BF9F-01BA-F9A0-AEECBB81C07D}"/>
              </a:ext>
            </a:extLst>
          </p:cNvPr>
          <p:cNvSpPr txBox="1"/>
          <p:nvPr/>
        </p:nvSpPr>
        <p:spPr>
          <a:xfrm>
            <a:off x="4483644" y="277398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5" name="Title 2">
            <a:extLst>
              <a:ext uri="{FF2B5EF4-FFF2-40B4-BE49-F238E27FC236}">
                <a16:creationId xmlns:a16="http://schemas.microsoft.com/office/drawing/2014/main" id="{B4031A02-C023-2446-135E-5028C31CD7DD}"/>
              </a:ext>
            </a:extLst>
          </p:cNvPr>
          <p:cNvSpPr txBox="1"/>
          <p:nvPr/>
        </p:nvSpPr>
        <p:spPr>
          <a:xfrm>
            <a:off x="1920762" y="340698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干</a:t>
            </a:r>
          </a:p>
        </p:txBody>
      </p:sp>
      <p:sp>
        <p:nvSpPr>
          <p:cNvPr id="76" name="Title 2">
            <a:extLst>
              <a:ext uri="{FF2B5EF4-FFF2-40B4-BE49-F238E27FC236}">
                <a16:creationId xmlns:a16="http://schemas.microsoft.com/office/drawing/2014/main" id="{49303FBE-8BD4-BE11-849C-50C5F812B695}"/>
              </a:ext>
            </a:extLst>
          </p:cNvPr>
          <p:cNvSpPr txBox="1"/>
          <p:nvPr/>
        </p:nvSpPr>
        <p:spPr>
          <a:xfrm>
            <a:off x="3041330" y="343586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半干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77" name="Title 2">
            <a:extLst>
              <a:ext uri="{FF2B5EF4-FFF2-40B4-BE49-F238E27FC236}">
                <a16:creationId xmlns:a16="http://schemas.microsoft.com/office/drawing/2014/main" id="{A4717D8D-05D0-0B1E-A584-9A3C6F34C5D4}"/>
              </a:ext>
            </a:extLst>
          </p:cNvPr>
          <p:cNvSpPr txBox="1"/>
          <p:nvPr/>
        </p:nvSpPr>
        <p:spPr>
          <a:xfrm>
            <a:off x="4483644" y="34360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78" name="Straight Connector 77">
            <a:extLst>
              <a:ext uri="{FF2B5EF4-FFF2-40B4-BE49-F238E27FC236}">
                <a16:creationId xmlns:a16="http://schemas.microsoft.com/office/drawing/2014/main" id="{138FC2C0-EF87-8692-D0C4-37672E625473}"/>
              </a:ext>
            </a:extLst>
          </p:cNvPr>
          <p:cNvCxnSpPr>
            <a:cxnSpLocks/>
          </p:cNvCxnSpPr>
          <p:nvPr/>
        </p:nvCxnSpPr>
        <p:spPr>
          <a:xfrm>
            <a:off x="1214614" y="321569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9" name="Title 2">
            <a:extLst>
              <a:ext uri="{FF2B5EF4-FFF2-40B4-BE49-F238E27FC236}">
                <a16:creationId xmlns:a16="http://schemas.microsoft.com/office/drawing/2014/main" id="{D00F6D8E-610C-D015-04F9-EB61D8323316}"/>
              </a:ext>
            </a:extLst>
          </p:cNvPr>
          <p:cNvSpPr txBox="1"/>
          <p:nvPr/>
        </p:nvSpPr>
        <p:spPr>
          <a:xfrm>
            <a:off x="538347" y="364775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80" name="Straight Connector 79">
            <a:extLst>
              <a:ext uri="{FF2B5EF4-FFF2-40B4-BE49-F238E27FC236}">
                <a16:creationId xmlns:a16="http://schemas.microsoft.com/office/drawing/2014/main" id="{7A992412-7D67-D898-E1A3-13B3BADBD676}"/>
              </a:ext>
            </a:extLst>
          </p:cNvPr>
          <p:cNvCxnSpPr>
            <a:cxnSpLocks/>
          </p:cNvCxnSpPr>
          <p:nvPr/>
        </p:nvCxnSpPr>
        <p:spPr>
          <a:xfrm>
            <a:off x="1084868" y="381562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1" name="Title 2">
            <a:extLst>
              <a:ext uri="{FF2B5EF4-FFF2-40B4-BE49-F238E27FC236}">
                <a16:creationId xmlns:a16="http://schemas.microsoft.com/office/drawing/2014/main" id="{168CDFBF-C81D-6974-BC0A-5EC6A032B324}"/>
              </a:ext>
            </a:extLst>
          </p:cNvPr>
          <p:cNvSpPr txBox="1"/>
          <p:nvPr/>
        </p:nvSpPr>
        <p:spPr>
          <a:xfrm>
            <a:off x="3041330" y="42256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2" name="Title 2">
            <a:extLst>
              <a:ext uri="{FF2B5EF4-FFF2-40B4-BE49-F238E27FC236}">
                <a16:creationId xmlns:a16="http://schemas.microsoft.com/office/drawing/2014/main" id="{3028E078-2536-DDDD-C229-6C9E2A821C27}"/>
              </a:ext>
            </a:extLst>
          </p:cNvPr>
          <p:cNvSpPr txBox="1"/>
          <p:nvPr/>
        </p:nvSpPr>
        <p:spPr>
          <a:xfrm>
            <a:off x="4483644" y="42258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7" name="Title 2">
            <a:extLst>
              <a:ext uri="{FF2B5EF4-FFF2-40B4-BE49-F238E27FC236}">
                <a16:creationId xmlns:a16="http://schemas.microsoft.com/office/drawing/2014/main" id="{35BCA1BE-BBF7-8F75-7593-2CC0CFB3095B}"/>
              </a:ext>
            </a:extLst>
          </p:cNvPr>
          <p:cNvSpPr txBox="1"/>
          <p:nvPr/>
        </p:nvSpPr>
        <p:spPr>
          <a:xfrm>
            <a:off x="538347" y="446857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橡木风味</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88" name="Straight Connector 87">
            <a:extLst>
              <a:ext uri="{FF2B5EF4-FFF2-40B4-BE49-F238E27FC236}">
                <a16:creationId xmlns:a16="http://schemas.microsoft.com/office/drawing/2014/main" id="{77DB3EAE-D52E-C291-4C50-0EC763DE7BB9}"/>
              </a:ext>
            </a:extLst>
          </p:cNvPr>
          <p:cNvCxnSpPr>
            <a:cxnSpLocks/>
          </p:cNvCxnSpPr>
          <p:nvPr/>
        </p:nvCxnSpPr>
        <p:spPr>
          <a:xfrm>
            <a:off x="1479606" y="4636447"/>
            <a:ext cx="4874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Title 2">
            <a:extLst>
              <a:ext uri="{FF2B5EF4-FFF2-40B4-BE49-F238E27FC236}">
                <a16:creationId xmlns:a16="http://schemas.microsoft.com/office/drawing/2014/main" id="{68B61799-1AB6-C73F-7E92-9F7533385F09}"/>
              </a:ext>
            </a:extLst>
          </p:cNvPr>
          <p:cNvSpPr txBox="1"/>
          <p:nvPr/>
        </p:nvSpPr>
        <p:spPr>
          <a:xfrm>
            <a:off x="538347" y="48455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91" name="Straight Connector 90">
            <a:extLst>
              <a:ext uri="{FF2B5EF4-FFF2-40B4-BE49-F238E27FC236}">
                <a16:creationId xmlns:a16="http://schemas.microsoft.com/office/drawing/2014/main" id="{A9D3F59F-1F82-1EB5-7A6B-CBFB4120BB28}"/>
              </a:ext>
            </a:extLst>
          </p:cNvPr>
          <p:cNvCxnSpPr>
            <a:cxnSpLocks/>
          </p:cNvCxnSpPr>
          <p:nvPr/>
        </p:nvCxnSpPr>
        <p:spPr>
          <a:xfrm>
            <a:off x="1084868" y="50134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Title 2">
            <a:extLst>
              <a:ext uri="{FF2B5EF4-FFF2-40B4-BE49-F238E27FC236}">
                <a16:creationId xmlns:a16="http://schemas.microsoft.com/office/drawing/2014/main" id="{F4BBDC4E-2D05-5A85-08A7-5C0CFF92EA37}"/>
              </a:ext>
            </a:extLst>
          </p:cNvPr>
          <p:cNvSpPr txBox="1"/>
          <p:nvPr/>
        </p:nvSpPr>
        <p:spPr>
          <a:xfrm>
            <a:off x="538347" y="61103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93" name="Straight Connector 92">
            <a:extLst>
              <a:ext uri="{FF2B5EF4-FFF2-40B4-BE49-F238E27FC236}">
                <a16:creationId xmlns:a16="http://schemas.microsoft.com/office/drawing/2014/main" id="{89072B3B-C96E-521B-462B-C0CC76AC6B3A}"/>
              </a:ext>
            </a:extLst>
          </p:cNvPr>
          <p:cNvCxnSpPr>
            <a:cxnSpLocks/>
          </p:cNvCxnSpPr>
          <p:nvPr/>
        </p:nvCxnSpPr>
        <p:spPr>
          <a:xfrm>
            <a:off x="1285877" y="6278192"/>
            <a:ext cx="681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Title 2">
            <a:extLst>
              <a:ext uri="{FF2B5EF4-FFF2-40B4-BE49-F238E27FC236}">
                <a16:creationId xmlns:a16="http://schemas.microsoft.com/office/drawing/2014/main" id="{82ABE665-B0AC-6A0A-7591-30B0814E42B3}"/>
              </a:ext>
            </a:extLst>
          </p:cNvPr>
          <p:cNvSpPr txBox="1"/>
          <p:nvPr/>
        </p:nvSpPr>
        <p:spPr>
          <a:xfrm>
            <a:off x="538347" y="523245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95" name="Straight Connector 94">
            <a:extLst>
              <a:ext uri="{FF2B5EF4-FFF2-40B4-BE49-F238E27FC236}">
                <a16:creationId xmlns:a16="http://schemas.microsoft.com/office/drawing/2014/main" id="{C4322B34-87ED-6E0F-B386-1172C15D93E6}"/>
              </a:ext>
            </a:extLst>
          </p:cNvPr>
          <p:cNvCxnSpPr>
            <a:cxnSpLocks/>
          </p:cNvCxnSpPr>
          <p:nvPr/>
        </p:nvCxnSpPr>
        <p:spPr>
          <a:xfrm>
            <a:off x="1084868" y="540032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6" name="Title 2">
            <a:extLst>
              <a:ext uri="{FF2B5EF4-FFF2-40B4-BE49-F238E27FC236}">
                <a16:creationId xmlns:a16="http://schemas.microsoft.com/office/drawing/2014/main" id="{364951B0-4D07-C16C-7B79-C48E993CAD4D}"/>
              </a:ext>
            </a:extLst>
          </p:cNvPr>
          <p:cNvSpPr txBox="1"/>
          <p:nvPr/>
        </p:nvSpPr>
        <p:spPr>
          <a:xfrm>
            <a:off x="1920762" y="4215947"/>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低</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460740" y="430011"/>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库纳瓦拉</a:t>
            </a:r>
            <a:br>
              <a:rPr lang="en-US" sz="6000" dirty="0">
                <a:solidFill>
                  <a:srgbClr val="B2D8BE"/>
                </a:solidFill>
                <a:latin typeface="Neue Haas Grotesk Text Pro" panose="020B0504020202020204" pitchFamily="34" charset="77"/>
              </a:rPr>
            </a:br>
            <a:r>
              <a:rPr lang="ja-JP" altLang="en-US" sz="5440">
                <a:solidFill>
                  <a:schemeClr val="bg2"/>
                </a:solidFill>
                <a:latin typeface="Neue Haas Grotesk Text Pro" panose="020B0504020202020204" pitchFamily="34" charset="77"/>
              </a:rPr>
              <a:t>梅洛</a:t>
            </a:r>
            <a:endParaRPr lang="en-US" sz="5440" dirty="0">
              <a:solidFill>
                <a:schemeClr val="bg2"/>
              </a:solidFill>
              <a:latin typeface="Neue Haas Grotesk Text Pro" panose="020B0504020202020204" pitchFamily="34" charset="77"/>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893497"/>
            <a:ext cx="2805709" cy="648896"/>
          </a:xfrm>
          <a:prstGeom prst="rect">
            <a:avLst/>
          </a:prstGeom>
          <a:noFill/>
        </p:spPr>
        <p:txBody>
          <a:bodyPr wrap="square" anchor="b">
            <a:spAutoFit/>
          </a:bodyPr>
          <a:lstStyle/>
          <a:p>
            <a:pPr algn="ctr">
              <a:spcBef>
                <a:spcPts val="217"/>
              </a:spcBef>
              <a:spcAft>
                <a:spcPts val="315"/>
              </a:spcAft>
            </a:pPr>
            <a:r>
              <a:rPr lang="ja-JP" altLang="en-US" sz="1600" b="1">
                <a:effectLst/>
                <a:latin typeface="Microsoft YaHei" panose="020B0503020204020204" pitchFamily="34" charset="-122"/>
                <a:ea typeface="Microsoft YaHei" panose="020B0503020204020204" pitchFamily="34" charset="-122"/>
              </a:rPr>
              <a:t>日益</a:t>
            </a:r>
            <a:endParaRPr lang="en-AU" altLang="ja-JP" sz="1600" b="1" dirty="0">
              <a:effectLst/>
              <a:latin typeface="Microsoft YaHei" panose="020B0503020204020204" pitchFamily="34" charset="-122"/>
              <a:ea typeface="Microsoft YaHei" panose="020B0503020204020204" pitchFamily="34" charset="-122"/>
            </a:endParaRPr>
          </a:p>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成功的品种 </a:t>
            </a:r>
            <a:endParaRPr lang="en-AU" sz="1600" dirty="0">
              <a:effectLst/>
              <a:latin typeface="Microsoft YaHei" panose="020B0503020204020204" pitchFamily="34" charset="-122"/>
              <a:ea typeface="Microsoft YaHei" panose="020B0503020204020204" pitchFamily="34" charset="-122"/>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065623"/>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561585"/>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10625"/>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845071"/>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70840" y="1774891"/>
            <a:ext cx="2425021" cy="10976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2200" dirty="0">
                <a:latin typeface="Microsoft YaHei" panose="020B0503020204020204" pitchFamily="34" charset="-122"/>
                <a:ea typeface="Microsoft YaHei" panose="020B0503020204020204" pitchFamily="34" charset="-122"/>
              </a:rPr>
              <a:t>通常会与赤霞珠</a:t>
            </a:r>
            <a:r>
              <a:rPr lang="ja-JP" altLang="en-US" sz="1200" dirty="0">
                <a:latin typeface="Microsoft YaHei" panose="020B0503020204020204" pitchFamily="34" charset="-122"/>
                <a:ea typeface="Microsoft YaHei" panose="020B0503020204020204" pitchFamily="34" charset="-122"/>
              </a:rPr>
              <a:t>（</a:t>
            </a:r>
            <a:r>
              <a:rPr lang="en-GB" sz="1200" dirty="0">
                <a:latin typeface="Microsoft YaHei" panose="020B0503020204020204" pitchFamily="34" charset="-122"/>
                <a:ea typeface="Microsoft YaHei" panose="020B0503020204020204" pitchFamily="34" charset="-122"/>
              </a:rPr>
              <a:t>CABERNET SAUVIGNON）</a:t>
            </a:r>
          </a:p>
          <a:p>
            <a:r>
              <a:rPr lang="ja-JP" altLang="en-US" sz="2200" dirty="0">
                <a:latin typeface="Microsoft YaHei" panose="020B0503020204020204" pitchFamily="34" charset="-122"/>
                <a:ea typeface="Microsoft YaHei" panose="020B0503020204020204" pitchFamily="34" charset="-122"/>
              </a:rPr>
              <a:t>或设拉子</a:t>
            </a:r>
            <a:r>
              <a:rPr lang="ja-JP" altLang="en-US" sz="1200" dirty="0">
                <a:latin typeface="Microsoft YaHei" panose="020B0503020204020204" pitchFamily="34" charset="-122"/>
                <a:ea typeface="Microsoft YaHei" panose="020B0503020204020204" pitchFamily="34" charset="-122"/>
              </a:rPr>
              <a:t>（</a:t>
            </a:r>
            <a:r>
              <a:rPr lang="en-GB" sz="1200" dirty="0">
                <a:latin typeface="Microsoft YaHei" panose="020B0503020204020204" pitchFamily="34" charset="-122"/>
                <a:ea typeface="Microsoft YaHei" panose="020B0503020204020204" pitchFamily="34" charset="-122"/>
              </a:rPr>
              <a:t>SHIRAZ）</a:t>
            </a:r>
          </a:p>
          <a:p>
            <a:r>
              <a:rPr lang="ja-JP" altLang="en-US" sz="2200" dirty="0">
                <a:latin typeface="Microsoft YaHei" panose="020B0503020204020204" pitchFamily="34" charset="-122"/>
                <a:ea typeface="Microsoft YaHei" panose="020B0503020204020204" pitchFamily="34" charset="-122"/>
              </a:rPr>
              <a:t>混酿</a:t>
            </a:r>
          </a:p>
        </p:txBody>
      </p: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rPr>
              <a:t>MERLOT</a:t>
            </a:r>
            <a:endParaRPr lang="en-AU" sz="4400" cap="all"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4309311" y="4605460"/>
            <a:ext cx="156402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4309311" y="461188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3414975" y="4900382"/>
            <a:ext cx="1779935" cy="180268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3231462" y="5502606"/>
            <a:ext cx="2146963" cy="59824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200">
                <a:effectLst/>
                <a:latin typeface="Microsoft YaHei" panose="020B0503020204020204" pitchFamily="34" charset="-122"/>
                <a:ea typeface="Microsoft YaHei" panose="020B0503020204020204" pitchFamily="34" charset="-122"/>
              </a:rPr>
              <a:t>近年来</a:t>
            </a:r>
          </a:p>
          <a:p>
            <a:pPr algn="ctr">
              <a:lnSpc>
                <a:spcPct val="82000"/>
              </a:lnSpc>
              <a:spcBef>
                <a:spcPts val="217"/>
              </a:spcBef>
            </a:pPr>
            <a:r>
              <a:rPr lang="ja-JP" altLang="en-US" sz="2200">
                <a:effectLst/>
                <a:latin typeface="Microsoft YaHei" panose="020B0503020204020204" pitchFamily="34" charset="-122"/>
                <a:ea typeface="Microsoft YaHei" panose="020B0503020204020204" pitchFamily="34" charset="-122"/>
              </a:rPr>
              <a:t>种植</a:t>
            </a:r>
            <a:endParaRPr lang="en-AU" sz="2200" dirty="0">
              <a:effectLst/>
              <a:latin typeface="Microsoft YaHei" panose="020B0503020204020204" pitchFamily="34" charset="-122"/>
              <a:ea typeface="Microsoft YaHei" panose="020B0503020204020204" pitchFamily="34" charset="-122"/>
            </a:endParaRPr>
          </a:p>
        </p:txBody>
      </p: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992983" y="4169199"/>
            <a:ext cx="38491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DD0D938-C935-9790-4E20-E290FC7DCE7B}"/>
              </a:ext>
            </a:extLst>
          </p:cNvPr>
          <p:cNvSpPr txBox="1"/>
          <p:nvPr/>
        </p:nvSpPr>
        <p:spPr>
          <a:xfrm>
            <a:off x="8330930" y="4681085"/>
            <a:ext cx="2805709" cy="113383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latin typeface="Microsoft YaHei" panose="020B0503020204020204" pitchFamily="34" charset="-122"/>
                <a:ea typeface="Microsoft YaHei" panose="020B0503020204020204" pitchFamily="34" charset="-122"/>
              </a:rPr>
              <a:t>主要风味 </a:t>
            </a:r>
            <a:endParaRPr lang="en-AU" altLang="ja-JP" sz="1400" dirty="0">
              <a:latin typeface="Microsoft YaHei" panose="020B0503020204020204" pitchFamily="34" charset="-122"/>
              <a:ea typeface="Microsoft YaHei" panose="020B0503020204020204" pitchFamily="34" charset="-122"/>
            </a:endParaRP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李子</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蓝莓</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黑醋栗</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水果蛋糕</a:t>
            </a:r>
            <a:endParaRPr lang="ja-JP" altLang="en-US" sz="1200" dirty="0">
              <a:latin typeface="Microsoft YaHei" panose="020B0503020204020204" pitchFamily="34" charset="-122"/>
              <a:ea typeface="Microsoft YaHei" panose="020B0503020204020204" pitchFamily="34" charset="-122"/>
            </a:endParaRPr>
          </a:p>
        </p:txBody>
      </p:sp>
      <p:cxnSp>
        <p:nvCxnSpPr>
          <p:cNvPr id="12" name="Straight Connector 11">
            <a:extLst>
              <a:ext uri="{FF2B5EF4-FFF2-40B4-BE49-F238E27FC236}">
                <a16:creationId xmlns:a16="http://schemas.microsoft.com/office/drawing/2014/main" id="{60D3D81A-492E-6035-8786-4BFB06CF8E7C}"/>
              </a:ext>
            </a:extLst>
          </p:cNvPr>
          <p:cNvCxnSpPr>
            <a:cxnSpLocks/>
          </p:cNvCxnSpPr>
          <p:nvPr/>
        </p:nvCxnSpPr>
        <p:spPr>
          <a:xfrm>
            <a:off x="8840451"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5B22D7-BA50-71EC-80D1-9672EB602335}"/>
              </a:ext>
            </a:extLst>
          </p:cNvPr>
          <p:cNvSpPr txBox="1"/>
          <p:nvPr/>
        </p:nvSpPr>
        <p:spPr>
          <a:xfrm>
            <a:off x="10246969" y="4677586"/>
            <a:ext cx="2805709" cy="927562"/>
          </a:xfrm>
          <a:prstGeom prst="rect">
            <a:avLst/>
          </a:prstGeom>
          <a:noFill/>
        </p:spPr>
        <p:txBody>
          <a:bodyPr wrap="square" anchor="b">
            <a:spAutoFit/>
          </a:bodyPr>
          <a:lstStyle/>
          <a:p>
            <a:r>
              <a:rPr lang="ja-JP" altLang="en-US" sz="1400">
                <a:latin typeface="Microsoft YaHei" panose="020B0503020204020204" pitchFamily="34" charset="-122"/>
                <a:ea typeface="Microsoft YaHei" panose="020B0503020204020204" pitchFamily="34" charset="-122"/>
              </a:rPr>
              <a:t>典型的陈年后风味</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烟草</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巧克力</a:t>
            </a:r>
          </a:p>
          <a:p>
            <a:pPr marL="180975" indent="-180975">
              <a:lnSpc>
                <a:spcPct val="98000"/>
              </a:lnSpc>
              <a:spcBef>
                <a:spcPts val="200"/>
              </a:spcBef>
              <a:buClr>
                <a:schemeClr val="bg2"/>
              </a:buClr>
              <a:buSzTx/>
              <a:buFont typeface="Arial" panose="020B0604020202020204" pitchFamily="34" charset="0"/>
              <a:buChar char="•"/>
              <a:defRPr sz="1500">
                <a:latin typeface="思源黑体 CN Regular"/>
                <a:ea typeface="思源黑体 CN Regular"/>
                <a:cs typeface="思源黑体 CN Regular"/>
                <a:sym typeface="思源黑体 CN Regular"/>
              </a:defRPr>
            </a:pPr>
            <a:r>
              <a:rPr lang="ja-JP" altLang="en-US" sz="1200">
                <a:latin typeface="Microsoft YaHei" panose="020B0503020204020204" pitchFamily="34" charset="-122"/>
                <a:ea typeface="Microsoft YaHei" panose="020B0503020204020204" pitchFamily="34" charset="-122"/>
              </a:rPr>
              <a:t>咸鲜</a:t>
            </a:r>
            <a:endParaRPr lang="ja-JP" altLang="en-US" sz="1200" dirty="0">
              <a:latin typeface="Microsoft YaHei" panose="020B0503020204020204" pitchFamily="34" charset="-122"/>
              <a:ea typeface="Microsoft YaHei" panose="020B0503020204020204" pitchFamily="34" charset="-122"/>
            </a:endParaRPr>
          </a:p>
        </p:txBody>
      </p: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833243"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675948" y="4173439"/>
            <a:ext cx="2114329" cy="648896"/>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出产品质卓越</a:t>
            </a:r>
          </a:p>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的单一品种酒</a:t>
            </a:r>
            <a:endParaRPr lang="en-AU" sz="1600" dirty="0">
              <a:effectLst/>
              <a:latin typeface="Microsoft YaHei" panose="020B0503020204020204" pitchFamily="34" charset="-122"/>
              <a:ea typeface="Microsoft YaHei" panose="020B0503020204020204" pitchFamily="34" charset="-122"/>
            </a:endParaRPr>
          </a:p>
        </p:txBody>
      </p:sp>
      <p:cxnSp>
        <p:nvCxnSpPr>
          <p:cNvPr id="17" name="Straight Connector 16">
            <a:extLst>
              <a:ext uri="{FF2B5EF4-FFF2-40B4-BE49-F238E27FC236}">
                <a16:creationId xmlns:a16="http://schemas.microsoft.com/office/drawing/2014/main" id="{6A240B94-11B1-05B0-BB86-A5D33E5B833E}"/>
              </a:ext>
            </a:extLst>
          </p:cNvPr>
          <p:cNvCxnSpPr>
            <a:cxnSpLocks/>
          </p:cNvCxnSpPr>
          <p:nvPr/>
        </p:nvCxnSpPr>
        <p:spPr>
          <a:xfrm>
            <a:off x="1717638" y="3633003"/>
            <a:ext cx="41629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77CABCD-454C-AF05-F6AC-4162A9C2529B}"/>
              </a:ext>
            </a:extLst>
          </p:cNvPr>
          <p:cNvCxnSpPr>
            <a:cxnSpLocks/>
          </p:cNvCxnSpPr>
          <p:nvPr/>
        </p:nvCxnSpPr>
        <p:spPr>
          <a:xfrm>
            <a:off x="1717638" y="36394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4992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27376"/>
            <a:ext cx="11283754" cy="1325562"/>
          </a:xfrm>
        </p:spPr>
        <p:txBody>
          <a:bodyPr/>
          <a:lstStyle/>
          <a:p>
            <a:pPr>
              <a:lnSpc>
                <a:spcPct val="100000"/>
              </a:lnSpc>
            </a:pPr>
            <a:r>
              <a:rPr lang="ja-JP" altLang="en-US" sz="3200">
                <a:solidFill>
                  <a:schemeClr val="bg2"/>
                </a:solidFill>
                <a:latin typeface="Microsoft YaHei" panose="020B0503020204020204" pitchFamily="34" charset="-122"/>
                <a:ea typeface="Microsoft YaHei" panose="020B0503020204020204" pitchFamily="34" charset="-122"/>
              </a:rPr>
              <a:t>梅洛</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5400">
                <a:solidFill>
                  <a:schemeClr val="accent2"/>
                </a:solidFill>
                <a:latin typeface="Microsoft YaHei" panose="020B0503020204020204" pitchFamily="34" charset="-122"/>
                <a:ea typeface="Microsoft YaHei" panose="020B0503020204020204" pitchFamily="34" charset="-122"/>
              </a:rPr>
              <a:t>特征</a:t>
            </a:r>
            <a:endParaRPr lang="en-US" sz="5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rPr>
              <a:t>MERLOT</a:t>
            </a:r>
            <a:endParaRPr lang="en-AU" sz="4400" cap="all"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200355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200064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200064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200064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200064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200064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200064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200064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200064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832321" y="244784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梅洛</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3067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3064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30645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30645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30645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30645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30645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30645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30645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8457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8428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8428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59302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9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9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9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9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9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9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9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9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0844" y="49390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9361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9361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9361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9361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9361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9361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9361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9361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1670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ea typeface="Microsoft YaHei" panose="020B0503020204020204" pitchFamily="34" charset="-122"/>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322477" y="23117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318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315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315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315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315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315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315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315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315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5061031" y="23117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4314477" y="244038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03ECDB-818C-98F6-D025-8B5BE5636D69}"/>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0" name="Group 9">
            <a:extLst>
              <a:ext uri="{FF2B5EF4-FFF2-40B4-BE49-F238E27FC236}">
                <a16:creationId xmlns:a16="http://schemas.microsoft.com/office/drawing/2014/main" id="{EAE75B25-E3DE-F7AF-C4F5-FBFA96A2BB34}"/>
              </a:ext>
            </a:extLst>
          </p:cNvPr>
          <p:cNvGrpSpPr/>
          <p:nvPr/>
        </p:nvGrpSpPr>
        <p:grpSpPr>
          <a:xfrm>
            <a:off x="4566335" y="6126722"/>
            <a:ext cx="278634" cy="272668"/>
            <a:chOff x="8032638" y="5926610"/>
            <a:chExt cx="278634" cy="272668"/>
          </a:xfrm>
        </p:grpSpPr>
        <p:sp>
          <p:nvSpPr>
            <p:cNvPr id="11" name="Freeform 10">
              <a:extLst>
                <a:ext uri="{FF2B5EF4-FFF2-40B4-BE49-F238E27FC236}">
                  <a16:creationId xmlns:a16="http://schemas.microsoft.com/office/drawing/2014/main" id="{960CCF46-598D-F960-66ED-9F9736F705B2}"/>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08E7D673-ED9C-F765-3C04-27E4303E1C6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4" name="Group 13">
            <a:extLst>
              <a:ext uri="{FF2B5EF4-FFF2-40B4-BE49-F238E27FC236}">
                <a16:creationId xmlns:a16="http://schemas.microsoft.com/office/drawing/2014/main" id="{4527C2FB-9C2F-CA89-DF1D-B62EF584E1FD}"/>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AA3C5422-6BF7-76BF-338F-0F1F206A79A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6" name="Freeform 15">
              <a:extLst>
                <a:ext uri="{FF2B5EF4-FFF2-40B4-BE49-F238E27FC236}">
                  <a16:creationId xmlns:a16="http://schemas.microsoft.com/office/drawing/2014/main" id="{20BB72EF-7473-7F1C-8E97-37DD71C9F93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8" name="Title 2">
            <a:extLst>
              <a:ext uri="{FF2B5EF4-FFF2-40B4-BE49-F238E27FC236}">
                <a16:creationId xmlns:a16="http://schemas.microsoft.com/office/drawing/2014/main" id="{7AFD8573-27D8-4F16-4806-A44A03A1A43F}"/>
              </a:ext>
            </a:extLst>
          </p:cNvPr>
          <p:cNvSpPr txBox="1"/>
          <p:nvPr/>
        </p:nvSpPr>
        <p:spPr>
          <a:xfrm>
            <a:off x="538348" y="203699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7" name="Straight Connector 16">
            <a:extLst>
              <a:ext uri="{FF2B5EF4-FFF2-40B4-BE49-F238E27FC236}">
                <a16:creationId xmlns:a16="http://schemas.microsoft.com/office/drawing/2014/main" id="{03910EE6-DF6B-BDF3-90A2-2292A8AF2C80}"/>
              </a:ext>
            </a:extLst>
          </p:cNvPr>
          <p:cNvCxnSpPr>
            <a:cxnSpLocks/>
          </p:cNvCxnSpPr>
          <p:nvPr/>
        </p:nvCxnSpPr>
        <p:spPr>
          <a:xfrm>
            <a:off x="1084868" y="214536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EC3E8A06-084C-9103-F654-066F00627C12}"/>
              </a:ext>
            </a:extLst>
          </p:cNvPr>
          <p:cNvSpPr txBox="1"/>
          <p:nvPr/>
        </p:nvSpPr>
        <p:spPr>
          <a:xfrm>
            <a:off x="538347" y="30400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酒体</a:t>
            </a:r>
            <a:endParaRPr lang="en-US" sz="1500"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52DD902D-7D10-086F-BDF1-6175BE85BE77}"/>
              </a:ext>
            </a:extLst>
          </p:cNvPr>
          <p:cNvSpPr txBox="1"/>
          <p:nvPr/>
        </p:nvSpPr>
        <p:spPr>
          <a:xfrm>
            <a:off x="1920762" y="278369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2" name="Title 2">
            <a:extLst>
              <a:ext uri="{FF2B5EF4-FFF2-40B4-BE49-F238E27FC236}">
                <a16:creationId xmlns:a16="http://schemas.microsoft.com/office/drawing/2014/main" id="{BB8DD328-5974-5707-7480-0F7A62BB8CC4}"/>
              </a:ext>
            </a:extLst>
          </p:cNvPr>
          <p:cNvSpPr txBox="1"/>
          <p:nvPr/>
        </p:nvSpPr>
        <p:spPr>
          <a:xfrm>
            <a:off x="3190513" y="28125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7" name="Title 2">
            <a:extLst>
              <a:ext uri="{FF2B5EF4-FFF2-40B4-BE49-F238E27FC236}">
                <a16:creationId xmlns:a16="http://schemas.microsoft.com/office/drawing/2014/main" id="{4BC06C29-32D6-71CA-BD87-F4BDFDBDFE98}"/>
              </a:ext>
            </a:extLst>
          </p:cNvPr>
          <p:cNvSpPr txBox="1"/>
          <p:nvPr/>
        </p:nvSpPr>
        <p:spPr>
          <a:xfrm>
            <a:off x="4483644" y="281272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1" name="Title 2">
            <a:extLst>
              <a:ext uri="{FF2B5EF4-FFF2-40B4-BE49-F238E27FC236}">
                <a16:creationId xmlns:a16="http://schemas.microsoft.com/office/drawing/2014/main" id="{BF6E2426-7A04-F1AD-DD81-4297CADF0710}"/>
              </a:ext>
            </a:extLst>
          </p:cNvPr>
          <p:cNvSpPr txBox="1"/>
          <p:nvPr/>
        </p:nvSpPr>
        <p:spPr>
          <a:xfrm>
            <a:off x="1920762" y="356971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干</a:t>
            </a:r>
          </a:p>
        </p:txBody>
      </p:sp>
      <p:sp>
        <p:nvSpPr>
          <p:cNvPr id="42" name="Title 2">
            <a:extLst>
              <a:ext uri="{FF2B5EF4-FFF2-40B4-BE49-F238E27FC236}">
                <a16:creationId xmlns:a16="http://schemas.microsoft.com/office/drawing/2014/main" id="{83FBBD35-910E-DED8-9055-40967BAF2EFB}"/>
              </a:ext>
            </a:extLst>
          </p:cNvPr>
          <p:cNvSpPr txBox="1"/>
          <p:nvPr/>
        </p:nvSpPr>
        <p:spPr>
          <a:xfrm>
            <a:off x="3041330" y="359858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半干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3" name="Title 2">
            <a:extLst>
              <a:ext uri="{FF2B5EF4-FFF2-40B4-BE49-F238E27FC236}">
                <a16:creationId xmlns:a16="http://schemas.microsoft.com/office/drawing/2014/main" id="{FB7A6497-B002-EAD7-FD80-7B4CF75A17A9}"/>
              </a:ext>
            </a:extLst>
          </p:cNvPr>
          <p:cNvSpPr txBox="1"/>
          <p:nvPr/>
        </p:nvSpPr>
        <p:spPr>
          <a:xfrm>
            <a:off x="4483644" y="35987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44" name="Straight Connector 43">
            <a:extLst>
              <a:ext uri="{FF2B5EF4-FFF2-40B4-BE49-F238E27FC236}">
                <a16:creationId xmlns:a16="http://schemas.microsoft.com/office/drawing/2014/main" id="{E7D0D239-9B1C-2484-6571-BF6E9C92505F}"/>
              </a:ext>
            </a:extLst>
          </p:cNvPr>
          <p:cNvCxnSpPr>
            <a:cxnSpLocks/>
          </p:cNvCxnSpPr>
          <p:nvPr/>
        </p:nvCxnSpPr>
        <p:spPr>
          <a:xfrm>
            <a:off x="1214614" y="320794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Title 2">
            <a:extLst>
              <a:ext uri="{FF2B5EF4-FFF2-40B4-BE49-F238E27FC236}">
                <a16:creationId xmlns:a16="http://schemas.microsoft.com/office/drawing/2014/main" id="{6A9AB171-7C8B-B725-747E-571423A5A16E}"/>
              </a:ext>
            </a:extLst>
          </p:cNvPr>
          <p:cNvSpPr txBox="1"/>
          <p:nvPr/>
        </p:nvSpPr>
        <p:spPr>
          <a:xfrm>
            <a:off x="538347" y="381048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46" name="Straight Connector 45">
            <a:extLst>
              <a:ext uri="{FF2B5EF4-FFF2-40B4-BE49-F238E27FC236}">
                <a16:creationId xmlns:a16="http://schemas.microsoft.com/office/drawing/2014/main" id="{F9C1060C-0EE6-ADB6-9409-75D677EB5D05}"/>
              </a:ext>
            </a:extLst>
          </p:cNvPr>
          <p:cNvCxnSpPr>
            <a:cxnSpLocks/>
          </p:cNvCxnSpPr>
          <p:nvPr/>
        </p:nvCxnSpPr>
        <p:spPr>
          <a:xfrm>
            <a:off x="1084868" y="397835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itle 2">
            <a:extLst>
              <a:ext uri="{FF2B5EF4-FFF2-40B4-BE49-F238E27FC236}">
                <a16:creationId xmlns:a16="http://schemas.microsoft.com/office/drawing/2014/main" id="{700D8DF9-32C4-B47C-4938-0881BA42B76A}"/>
              </a:ext>
            </a:extLst>
          </p:cNvPr>
          <p:cNvSpPr txBox="1"/>
          <p:nvPr/>
        </p:nvSpPr>
        <p:spPr>
          <a:xfrm>
            <a:off x="3041330" y="43031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Title 2">
            <a:extLst>
              <a:ext uri="{FF2B5EF4-FFF2-40B4-BE49-F238E27FC236}">
                <a16:creationId xmlns:a16="http://schemas.microsoft.com/office/drawing/2014/main" id="{28BF6600-8E92-9EA3-BC8A-299CF775439F}"/>
              </a:ext>
            </a:extLst>
          </p:cNvPr>
          <p:cNvSpPr txBox="1"/>
          <p:nvPr/>
        </p:nvSpPr>
        <p:spPr>
          <a:xfrm>
            <a:off x="4483644" y="43033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5" name="Title 2">
            <a:extLst>
              <a:ext uri="{FF2B5EF4-FFF2-40B4-BE49-F238E27FC236}">
                <a16:creationId xmlns:a16="http://schemas.microsoft.com/office/drawing/2014/main" id="{603B33C6-76E2-6F8B-B1DB-EF9E144B5A85}"/>
              </a:ext>
            </a:extLst>
          </p:cNvPr>
          <p:cNvSpPr txBox="1"/>
          <p:nvPr/>
        </p:nvSpPr>
        <p:spPr>
          <a:xfrm>
            <a:off x="538347" y="4546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橡木风味</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56" name="Straight Connector 55">
            <a:extLst>
              <a:ext uri="{FF2B5EF4-FFF2-40B4-BE49-F238E27FC236}">
                <a16:creationId xmlns:a16="http://schemas.microsoft.com/office/drawing/2014/main" id="{E510329A-4F07-15D8-AF2D-25515A3D6E4A}"/>
              </a:ext>
            </a:extLst>
          </p:cNvPr>
          <p:cNvCxnSpPr>
            <a:cxnSpLocks/>
          </p:cNvCxnSpPr>
          <p:nvPr/>
        </p:nvCxnSpPr>
        <p:spPr>
          <a:xfrm>
            <a:off x="1479606" y="4713937"/>
            <a:ext cx="4874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84B5994F-9D84-A7F8-6D49-485539BD7D8A}"/>
              </a:ext>
            </a:extLst>
          </p:cNvPr>
          <p:cNvSpPr txBox="1"/>
          <p:nvPr/>
        </p:nvSpPr>
        <p:spPr>
          <a:xfrm>
            <a:off x="538347" y="49153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58" name="Straight Connector 57">
            <a:extLst>
              <a:ext uri="{FF2B5EF4-FFF2-40B4-BE49-F238E27FC236}">
                <a16:creationId xmlns:a16="http://schemas.microsoft.com/office/drawing/2014/main" id="{83712CC8-3FF9-4D64-8F0D-8E6DFCBE1138}"/>
              </a:ext>
            </a:extLst>
          </p:cNvPr>
          <p:cNvCxnSpPr>
            <a:cxnSpLocks/>
          </p:cNvCxnSpPr>
          <p:nvPr/>
        </p:nvCxnSpPr>
        <p:spPr>
          <a:xfrm>
            <a:off x="1084868" y="508317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91076272-AA3F-E228-8BA3-C6515F6C181C}"/>
              </a:ext>
            </a:extLst>
          </p:cNvPr>
          <p:cNvSpPr txBox="1"/>
          <p:nvPr/>
        </p:nvSpPr>
        <p:spPr>
          <a:xfrm>
            <a:off x="530598" y="61025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0" name="Straight Connector 59">
            <a:extLst>
              <a:ext uri="{FF2B5EF4-FFF2-40B4-BE49-F238E27FC236}">
                <a16:creationId xmlns:a16="http://schemas.microsoft.com/office/drawing/2014/main" id="{C9A5164E-9928-A8BF-D521-250058DF2240}"/>
              </a:ext>
            </a:extLst>
          </p:cNvPr>
          <p:cNvCxnSpPr>
            <a:cxnSpLocks/>
          </p:cNvCxnSpPr>
          <p:nvPr/>
        </p:nvCxnSpPr>
        <p:spPr>
          <a:xfrm>
            <a:off x="1278128" y="6270443"/>
            <a:ext cx="681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462CE7DE-7E92-5DC4-ED56-0CBA1CF68364}"/>
              </a:ext>
            </a:extLst>
          </p:cNvPr>
          <p:cNvSpPr txBox="1"/>
          <p:nvPr/>
        </p:nvSpPr>
        <p:spPr>
          <a:xfrm>
            <a:off x="538347" y="52711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2" name="Straight Connector 61">
            <a:extLst>
              <a:ext uri="{FF2B5EF4-FFF2-40B4-BE49-F238E27FC236}">
                <a16:creationId xmlns:a16="http://schemas.microsoft.com/office/drawing/2014/main" id="{79E4A6A9-32A5-7113-93AA-6180B996DD5C}"/>
              </a:ext>
            </a:extLst>
          </p:cNvPr>
          <p:cNvCxnSpPr>
            <a:cxnSpLocks/>
          </p:cNvCxnSpPr>
          <p:nvPr/>
        </p:nvCxnSpPr>
        <p:spPr>
          <a:xfrm>
            <a:off x="1084868" y="543906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3" name="Title 2">
            <a:extLst>
              <a:ext uri="{FF2B5EF4-FFF2-40B4-BE49-F238E27FC236}">
                <a16:creationId xmlns:a16="http://schemas.microsoft.com/office/drawing/2014/main" id="{06E084B3-D801-9A9F-0D0C-853E03C1CDC3}"/>
              </a:ext>
            </a:extLst>
          </p:cNvPr>
          <p:cNvSpPr txBox="1"/>
          <p:nvPr/>
        </p:nvSpPr>
        <p:spPr>
          <a:xfrm>
            <a:off x="1920762" y="4293437"/>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Microsoft YaHei" panose="020B0503020204020204" pitchFamily="34" charset="-122"/>
                <a:ea typeface="Microsoft YaHei" panose="020B0503020204020204" pitchFamily="34" charset="-122"/>
              </a:rPr>
              <a:t>低</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7094713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584200"/>
            <a:ext cx="5340350" cy="1325563"/>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库纳瓦拉</a:t>
            </a:r>
          </a:p>
          <a:p>
            <a:endParaRPr lang="en-US" dirty="0">
              <a:solidFill>
                <a:schemeClr val="accent5"/>
              </a:solidFill>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2285525"/>
            <a:ext cx="3455351" cy="3133240"/>
          </a:xfrm>
        </p:spPr>
        <p:txBody>
          <a:bodyPr/>
          <a:lstStyle/>
          <a:p>
            <a:r>
              <a:rPr lang="ja-JP" altLang="en-US">
                <a:latin typeface="Microsoft YaHei" panose="020B0503020204020204" pitchFamily="34" charset="-122"/>
                <a:ea typeface="Microsoft YaHei" panose="020B0503020204020204" pitchFamily="34" charset="-122"/>
              </a:rPr>
              <a:t>这里有著名的红色土壤、世界级的葡萄酒以及具有前瞻性的种植者和酿酒师群体，这颗澳大利亚葡萄酒的红色心脏比以往任何时候都更活力四射。</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96145F60-DE89-3EE2-1AA4-23FE72C7821E}"/>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A25B0-04B6-A3E0-11BB-4B6646BB4DA6}"/>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9EA8A4FF-DD9F-7391-B2E9-5A6AAA3BA9AF}"/>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C8023768-6D93-1896-7833-869C374D0E84}"/>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12355382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10;&#10;AI-generated content may be incorrect.">
            <a:extLst>
              <a:ext uri="{FF2B5EF4-FFF2-40B4-BE49-F238E27FC236}">
                <a16:creationId xmlns:a16="http://schemas.microsoft.com/office/drawing/2014/main" id="{F71EA623-DD23-B848-9378-221E9D35EA5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918" r="5688"/>
          <a:stretch/>
        </p:blipFill>
        <p:spPr>
          <a:xfrm>
            <a:off x="3476172" y="0"/>
            <a:ext cx="8715827" cy="6866708"/>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澳大利亚</a:t>
            </a:r>
            <a:endParaRPr lang="en-US" dirty="0">
              <a:solidFill>
                <a:schemeClr val="accent1"/>
              </a:solidFill>
            </a:endParaRPr>
          </a:p>
        </p:txBody>
      </p:sp>
      <p:cxnSp>
        <p:nvCxnSpPr>
          <p:cNvPr id="6" name="Straight Connector 5">
            <a:extLst>
              <a:ext uri="{FF2B5EF4-FFF2-40B4-BE49-F238E27FC236}">
                <a16:creationId xmlns:a16="http://schemas.microsoft.com/office/drawing/2014/main" id="{4AA13C9D-28D2-3C09-2665-CE94F7CF0C41}"/>
              </a:ext>
            </a:extLst>
          </p:cNvPr>
          <p:cNvCxnSpPr>
            <a:cxnSpLocks/>
          </p:cNvCxnSpPr>
          <p:nvPr/>
        </p:nvCxnSpPr>
        <p:spPr>
          <a:xfrm flipV="1">
            <a:off x="7834085" y="5268686"/>
            <a:ext cx="1440544" cy="369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0124BF1-54AD-1247-2C00-CA6401F54751}"/>
              </a:ext>
            </a:extLst>
          </p:cNvPr>
          <p:cNvSpPr txBox="1"/>
          <p:nvPr/>
        </p:nvSpPr>
        <p:spPr>
          <a:xfrm>
            <a:off x="6695267" y="5453541"/>
            <a:ext cx="2734783" cy="369332"/>
          </a:xfrm>
          <a:prstGeom prst="rect">
            <a:avLst/>
          </a:prstGeom>
          <a:noFill/>
        </p:spPr>
        <p:txBody>
          <a:bodyPr wrap="square">
            <a:spAutoFit/>
          </a:bodyPr>
          <a:lstStyle/>
          <a:p>
            <a:r>
              <a:rPr lang="ja-JP" altLang="en-US" b="1">
                <a:solidFill>
                  <a:schemeClr val="accent4"/>
                </a:solidFill>
                <a:latin typeface="Microsoft YaHei" panose="020B0503020204020204" pitchFamily="34" charset="-122"/>
                <a:ea typeface="Microsoft YaHei" panose="020B0503020204020204" pitchFamily="34" charset="-122"/>
              </a:rPr>
              <a:t>库纳瓦拉</a:t>
            </a:r>
            <a:endParaRPr lang="en-US" b="1" dirty="0">
              <a:solidFill>
                <a:schemeClr val="accent4"/>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united states&#10;&#10;AI-generated content may be incorrect.">
            <a:extLst>
              <a:ext uri="{FF2B5EF4-FFF2-40B4-BE49-F238E27FC236}">
                <a16:creationId xmlns:a16="http://schemas.microsoft.com/office/drawing/2014/main" id="{40015C6D-65A1-E6FE-9544-CCDB157D676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246" r="44059" b="3601"/>
          <a:stretch/>
        </p:blipFill>
        <p:spPr>
          <a:xfrm>
            <a:off x="3359149" y="4982"/>
            <a:ext cx="8832851" cy="6852176"/>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南澳州</a:t>
            </a:r>
            <a:endParaRPr lang="en-US" dirty="0">
              <a:solidFill>
                <a:schemeClr val="accent1"/>
              </a:solidFill>
            </a:endParaRPr>
          </a:p>
        </p:txBody>
      </p:sp>
      <p:cxnSp>
        <p:nvCxnSpPr>
          <p:cNvPr id="6" name="Straight Connector 5">
            <a:extLst>
              <a:ext uri="{FF2B5EF4-FFF2-40B4-BE49-F238E27FC236}">
                <a16:creationId xmlns:a16="http://schemas.microsoft.com/office/drawing/2014/main" id="{5DA0DC56-5B63-F10B-72EA-9822054945E9}"/>
              </a:ext>
            </a:extLst>
          </p:cNvPr>
          <p:cNvCxnSpPr>
            <a:cxnSpLocks/>
          </p:cNvCxnSpPr>
          <p:nvPr/>
        </p:nvCxnSpPr>
        <p:spPr>
          <a:xfrm flipV="1">
            <a:off x="7347857" y="4303486"/>
            <a:ext cx="1440544" cy="369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C267281-316D-A6A4-0BA6-7B076B1C9F7B}"/>
              </a:ext>
            </a:extLst>
          </p:cNvPr>
          <p:cNvSpPr txBox="1"/>
          <p:nvPr/>
        </p:nvSpPr>
        <p:spPr>
          <a:xfrm>
            <a:off x="6238067" y="4488341"/>
            <a:ext cx="2705755" cy="369332"/>
          </a:xfrm>
          <a:prstGeom prst="rect">
            <a:avLst/>
          </a:prstGeom>
          <a:noFill/>
        </p:spPr>
        <p:txBody>
          <a:bodyPr wrap="square">
            <a:spAutoFit/>
          </a:bodyPr>
          <a:lstStyle/>
          <a:p>
            <a:r>
              <a:rPr lang="ja-JP" altLang="en-US" b="1">
                <a:solidFill>
                  <a:schemeClr val="accent4"/>
                </a:solidFill>
                <a:latin typeface="Microsoft YaHei" panose="020B0503020204020204" pitchFamily="34" charset="-122"/>
                <a:ea typeface="Microsoft YaHei" panose="020B0503020204020204" pitchFamily="34" charset="-122"/>
              </a:rPr>
              <a:t>库纳瓦拉</a:t>
            </a:r>
            <a:endParaRPr lang="en-US" b="1" dirty="0">
              <a:solidFill>
                <a:schemeClr val="accent4"/>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库纳瓦拉</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2634343"/>
            <a:ext cx="4458380" cy="3684308"/>
          </a:xfrm>
        </p:spPr>
        <p:txBody>
          <a:bodyPr/>
          <a:lstStyle/>
          <a:p>
            <a:pPr defTabSz="1007943">
              <a:spcBef>
                <a:spcPts val="800"/>
              </a:spcBef>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库纳瓦拉（</a:t>
            </a:r>
            <a:r>
              <a:rPr lang="en-GB" dirty="0">
                <a:latin typeface="Microsoft YaHei" panose="020B0503020204020204" pitchFamily="34" charset="-122"/>
                <a:ea typeface="Microsoft YaHei" panose="020B0503020204020204" pitchFamily="34" charset="-122"/>
              </a:rPr>
              <a:t>Coonawarra）</a:t>
            </a:r>
            <a:r>
              <a:rPr lang="ja-JP" altLang="en-US">
                <a:latin typeface="Microsoft YaHei" panose="020B0503020204020204" pitchFamily="34" charset="-122"/>
                <a:ea typeface="Microsoft YaHei" panose="020B0503020204020204" pitchFamily="34" charset="-122"/>
              </a:rPr>
              <a:t>是澳大利亚最具国际知名度的葡萄酒产区之一，以鲜艳的红土和世界级的红葡萄酒闻名。 </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更为凉爽、受海洋性气候的影响，和独特的玫瑰红土（</a:t>
            </a:r>
            <a:r>
              <a:rPr lang="en-GB" dirty="0">
                <a:latin typeface="Microsoft YaHei" panose="020B0503020204020204" pitchFamily="34" charset="-122"/>
                <a:ea typeface="Microsoft YaHei" panose="020B0503020204020204" pitchFamily="34" charset="-122"/>
              </a:rPr>
              <a:t>terra </a:t>
            </a:r>
            <a:r>
              <a:rPr lang="en-GB" dirty="0" err="1">
                <a:latin typeface="Microsoft YaHei" panose="020B0503020204020204" pitchFamily="34" charset="-122"/>
                <a:ea typeface="Microsoft YaHei" panose="020B0503020204020204" pitchFamily="34" charset="-122"/>
              </a:rPr>
              <a:t>rossa</a:t>
            </a:r>
            <a:r>
              <a:rPr lang="en-GB" dirty="0">
                <a:latin typeface="Microsoft YaHei" panose="020B0503020204020204" pitchFamily="34" charset="-122"/>
                <a:ea typeface="Microsoft YaHei" panose="020B0503020204020204" pitchFamily="34" charset="-122"/>
              </a:rPr>
              <a:t>）</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悠久的葡萄酒历史</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世界级的赤霞珠（</a:t>
            </a:r>
            <a:r>
              <a:rPr lang="en-GB" dirty="0">
                <a:latin typeface="Microsoft YaHei" panose="020B0503020204020204" pitchFamily="34" charset="-122"/>
                <a:ea typeface="Microsoft YaHei" panose="020B0503020204020204" pitchFamily="34" charset="-122"/>
              </a:rPr>
              <a:t>Cabernet Sauvignon）</a:t>
            </a:r>
            <a:r>
              <a:rPr lang="ja-JP" altLang="en-US">
                <a:latin typeface="Microsoft YaHei" panose="020B0503020204020204" pitchFamily="34" charset="-122"/>
                <a:ea typeface="Microsoft YaHei" panose="020B0503020204020204" pitchFamily="34" charset="-122"/>
              </a:rPr>
              <a:t>和具有收藏价值、适于陈酿的优质葡萄酒</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葡萄园和酿酒厂的进步发展带动着更优雅、充满活力的葡萄酒风格</a:t>
            </a:r>
            <a:endParaRPr lang="ja-JP" alt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683351" cy="1325563"/>
          </a:xfrm>
        </p:spPr>
        <p:txBody>
          <a:bodyPr/>
          <a:lstStyle/>
          <a:p>
            <a:r>
              <a:rPr lang="ja-JP" altLang="en-US">
                <a:solidFill>
                  <a:schemeClr val="bg2"/>
                </a:solidFill>
                <a:latin typeface="Microsoft YaHei" panose="020B0503020204020204" pitchFamily="34" charset="-122"/>
                <a:ea typeface="Microsoft YaHei" panose="020B0503020204020204" pitchFamily="34" charset="-122"/>
              </a:rPr>
              <a:t>时间</a:t>
            </a:r>
          </a:p>
          <a:p>
            <a:r>
              <a:rPr lang="ja-JP" altLang="en-US">
                <a:solidFill>
                  <a:schemeClr val="bg2"/>
                </a:solidFill>
                <a:latin typeface="Microsoft YaHei" panose="020B0503020204020204" pitchFamily="34" charset="-122"/>
                <a:ea typeface="Microsoft YaHei" panose="020B0503020204020204" pitchFamily="34" charset="-122"/>
              </a:rPr>
              <a:t>成就一切</a:t>
            </a:r>
            <a:endParaRPr lang="en-US" dirty="0">
              <a:solidFill>
                <a:schemeClr val="bg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今天我们将会</a:t>
            </a:r>
            <a:br>
              <a:rPr lang="ja-JP" altLang="en-US">
                <a:solidFill>
                  <a:schemeClr val="accent1"/>
                </a:solidFill>
                <a:latin typeface="Microsoft YaHei" panose="020B0503020204020204" pitchFamily="34" charset="-122"/>
                <a:ea typeface="Microsoft YaHei" panose="020B0503020204020204" pitchFamily="34" charset="-122"/>
              </a:rPr>
            </a:br>
            <a:r>
              <a:rPr lang="ja-JP" altLang="en-US">
                <a:solidFill>
                  <a:schemeClr val="accent1"/>
                </a:solidFill>
                <a:latin typeface="Microsoft YaHei" panose="020B0503020204020204" pitchFamily="34" charset="-122"/>
                <a:ea typeface="Microsoft YaHei" panose="020B0503020204020204" pitchFamily="34" charset="-122"/>
              </a:rPr>
              <a:t>跟大家讲述</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库纳瓦拉（</a:t>
            </a:r>
            <a:r>
              <a:rPr lang="en-GB" dirty="0">
                <a:latin typeface="Microsoft YaHei" panose="020B0503020204020204" pitchFamily="34" charset="-122"/>
                <a:ea typeface="Microsoft YaHei" panose="020B0503020204020204" pitchFamily="34" charset="-122"/>
              </a:rPr>
              <a:t>Coonawarra）</a:t>
            </a:r>
            <a:r>
              <a:rPr lang="ja-JP" altLang="en-US">
                <a:latin typeface="Microsoft YaHei" panose="020B0503020204020204" pitchFamily="34" charset="-122"/>
                <a:ea typeface="Microsoft YaHei" panose="020B0503020204020204" pitchFamily="34" charset="-122"/>
              </a:rPr>
              <a:t>的历史</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地理、气候与土壤</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葡萄栽培 </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葡萄酒酿造 </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主要葡萄品种</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373" t="24393" r="308" b="40167"/>
          <a:stretch/>
        </p:blipFill>
        <p:spPr>
          <a:xfrm>
            <a:off x="6879771" y="592189"/>
            <a:ext cx="5295796" cy="252112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en-AU" altLang="ja-JP" dirty="0">
                <a:latin typeface="Microsoft YaHei" panose="020B0503020204020204" pitchFamily="34" charset="-122"/>
                <a:ea typeface="Microsoft YaHei" panose="020B0503020204020204" pitchFamily="34" charset="-122"/>
              </a:rPr>
              <a:t>19</a:t>
            </a:r>
            <a:r>
              <a:rPr lang="zh-CN" altLang="en-US" dirty="0">
                <a:latin typeface="Microsoft YaHei" panose="020B0503020204020204" pitchFamily="34" charset="-122"/>
                <a:ea typeface="Microsoft YaHei" panose="020B0503020204020204" pitchFamily="34" charset="-122"/>
              </a:rPr>
              <a:t>世纪</a:t>
            </a:r>
            <a:r>
              <a:rPr lang="ja-JP" altLang="en-US" dirty="0">
                <a:latin typeface="Microsoft YaHei" panose="020B0503020204020204" pitchFamily="34" charset="-122"/>
                <a:ea typeface="Microsoft YaHei" panose="020B0503020204020204" pitchFamily="34" charset="-122"/>
              </a:rPr>
              <a:t>中期</a:t>
            </a:r>
            <a:endParaRPr lang="en-US" sz="1500" dirty="0"/>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3297635" cy="1461301"/>
          </a:xfrm>
        </p:spPr>
        <p:txBody>
          <a:bodyPr/>
          <a:lstStyle/>
          <a:p>
            <a:r>
              <a:rPr lang="ja-JP" altLang="en-US">
                <a:latin typeface="Microsoft YaHei" panose="020B0503020204020204" pitchFamily="34" charset="-122"/>
                <a:ea typeface="Microsoft YaHei" panose="020B0503020204020204" pitchFamily="34" charset="-122"/>
              </a:rPr>
              <a:t>欧洲移民建立了牧羊场和果园。苏格兰裔园丁威廉</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威尔逊（</a:t>
            </a:r>
            <a:r>
              <a:rPr lang="en-GB" dirty="0">
                <a:latin typeface="Microsoft YaHei" panose="020B0503020204020204" pitchFamily="34" charset="-122"/>
                <a:ea typeface="Microsoft YaHei" panose="020B0503020204020204" pitchFamily="34" charset="-122"/>
              </a:rPr>
              <a:t>William Wilson）</a:t>
            </a:r>
            <a:r>
              <a:rPr lang="ja-JP" altLang="en-US">
                <a:latin typeface="Microsoft YaHei" panose="020B0503020204020204" pitchFamily="34" charset="-122"/>
                <a:ea typeface="Microsoft YaHei" panose="020B0503020204020204" pitchFamily="34" charset="-122"/>
              </a:rPr>
              <a:t>选择了拥有玫瑰红土（</a:t>
            </a:r>
            <a:r>
              <a:rPr lang="en-GB" dirty="0">
                <a:latin typeface="Microsoft YaHei" panose="020B0503020204020204" pitchFamily="34" charset="-122"/>
                <a:ea typeface="Microsoft YaHei" panose="020B0503020204020204" pitchFamily="34" charset="-122"/>
              </a:rPr>
              <a:t>terra </a:t>
            </a:r>
            <a:r>
              <a:rPr lang="en-GB" dirty="0" err="1">
                <a:latin typeface="Microsoft YaHei" panose="020B0503020204020204" pitchFamily="34" charset="-122"/>
                <a:ea typeface="Microsoft YaHei" panose="020B0503020204020204" pitchFamily="34" charset="-122"/>
              </a:rPr>
              <a:t>rossa</a:t>
            </a:r>
            <a:r>
              <a:rPr lang="en-GB"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土地，并建议同乡约翰</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里多克（</a:t>
            </a:r>
            <a:r>
              <a:rPr lang="en-GB" dirty="0">
                <a:latin typeface="Microsoft YaHei" panose="020B0503020204020204" pitchFamily="34" charset="-122"/>
                <a:ea typeface="Microsoft YaHei" panose="020B0503020204020204" pitchFamily="34" charset="-122"/>
              </a:rPr>
              <a:t>John Riddoch）</a:t>
            </a:r>
            <a:r>
              <a:rPr lang="ja-JP" altLang="en-US">
                <a:latin typeface="Microsoft YaHei" panose="020B0503020204020204" pitchFamily="34" charset="-122"/>
                <a:ea typeface="Microsoft YaHei" panose="020B0503020204020204" pitchFamily="34" charset="-122"/>
              </a:rPr>
              <a:t>也这样做。 </a:t>
            </a:r>
          </a:p>
          <a:p>
            <a:endParaRPr 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819873" y="4232256"/>
            <a:ext cx="3142069" cy="1461301"/>
          </a:xfrm>
        </p:spPr>
        <p:txBody>
          <a:bodyPr/>
          <a:lstStyle/>
          <a:p>
            <a:r>
              <a:rPr lang="ja-JP" altLang="en-US">
                <a:latin typeface="Microsoft YaHei" panose="020B0503020204020204" pitchFamily="34" charset="-122"/>
                <a:ea typeface="Microsoft YaHei" panose="020B0503020204020204" pitchFamily="34" charset="-122"/>
              </a:rPr>
              <a:t>约翰</a:t>
            </a:r>
            <a:r>
              <a:rPr lang="en-US" altLang="ja-JP"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里多克（</a:t>
            </a:r>
            <a:r>
              <a:rPr lang="en-GB" dirty="0">
                <a:latin typeface="Microsoft YaHei" panose="020B0503020204020204" pitchFamily="34" charset="-122"/>
                <a:ea typeface="Microsoft YaHei" panose="020B0503020204020204" pitchFamily="34" charset="-122"/>
              </a:rPr>
              <a:t>John Riddoch）</a:t>
            </a:r>
            <a:r>
              <a:rPr lang="ja-JP" altLang="en-US">
                <a:latin typeface="Microsoft YaHei" panose="020B0503020204020204" pitchFamily="34" charset="-122"/>
                <a:ea typeface="Microsoft YaHei" panose="020B0503020204020204" pitchFamily="34" charset="-122"/>
              </a:rPr>
              <a:t>种植了该地区的第一批酿酒葡萄：赤霞珠（</a:t>
            </a:r>
            <a:r>
              <a:rPr lang="en-GB" dirty="0">
                <a:latin typeface="Microsoft YaHei" panose="020B0503020204020204" pitchFamily="34" charset="-122"/>
                <a:ea typeface="Microsoft YaHei" panose="020B0503020204020204" pitchFamily="34" charset="-122"/>
              </a:rPr>
              <a:t>Cabernet Sauvignon）</a:t>
            </a:r>
            <a:r>
              <a:rPr lang="ja-JP" altLang="en-US">
                <a:latin typeface="Microsoft YaHei" panose="020B0503020204020204" pitchFamily="34" charset="-122"/>
                <a:ea typeface="Microsoft YaHei" panose="020B0503020204020204" pitchFamily="34" charset="-122"/>
              </a:rPr>
              <a:t>和设拉子（</a:t>
            </a:r>
            <a:r>
              <a:rPr lang="en-GB" dirty="0">
                <a:latin typeface="Microsoft YaHei" panose="020B0503020204020204" pitchFamily="34" charset="-122"/>
                <a:ea typeface="Microsoft YaHei" panose="020B0503020204020204" pitchFamily="34" charset="-122"/>
              </a:rPr>
              <a:t>Shiraz），</a:t>
            </a:r>
            <a:r>
              <a:rPr lang="ja-JP" altLang="en-US">
                <a:latin typeface="Microsoft YaHei" panose="020B0503020204020204" pitchFamily="34" charset="-122"/>
                <a:ea typeface="Microsoft YaHei" panose="020B0503020204020204" pitchFamily="34" charset="-122"/>
              </a:rPr>
              <a:t>还有几个小地块的黑比诺（</a:t>
            </a:r>
            <a:r>
              <a:rPr lang="en-GB" dirty="0">
                <a:latin typeface="Microsoft YaHei" panose="020B0503020204020204" pitchFamily="34" charset="-122"/>
                <a:ea typeface="Microsoft YaHei" panose="020B0503020204020204" pitchFamily="34" charset="-122"/>
              </a:rPr>
              <a:t>Pinot Noir）、</a:t>
            </a:r>
            <a:r>
              <a:rPr lang="ja-JP" altLang="en-US">
                <a:latin typeface="Microsoft YaHei" panose="020B0503020204020204" pitchFamily="34" charset="-122"/>
                <a:ea typeface="Microsoft YaHei" panose="020B0503020204020204" pitchFamily="34" charset="-122"/>
              </a:rPr>
              <a:t>马尔贝克（</a:t>
            </a:r>
            <a:r>
              <a:rPr lang="en-GB" dirty="0">
                <a:latin typeface="Microsoft YaHei" panose="020B0503020204020204" pitchFamily="34" charset="-122"/>
                <a:ea typeface="Microsoft YaHei" panose="020B0503020204020204" pitchFamily="34" charset="-122"/>
              </a:rPr>
              <a:t>Malbec）</a:t>
            </a:r>
            <a:r>
              <a:rPr lang="ja-JP" altLang="en-US">
                <a:latin typeface="Microsoft YaHei" panose="020B0503020204020204" pitchFamily="34" charset="-122"/>
                <a:ea typeface="Microsoft YaHei" panose="020B0503020204020204" pitchFamily="34" charset="-122"/>
              </a:rPr>
              <a:t>和佩德罗希梅内斯（</a:t>
            </a:r>
            <a:r>
              <a:rPr lang="en-GB" dirty="0">
                <a:latin typeface="Microsoft YaHei" panose="020B0503020204020204" pitchFamily="34" charset="-122"/>
                <a:ea typeface="Microsoft YaHei" panose="020B0503020204020204" pitchFamily="34" charset="-122"/>
              </a:rPr>
              <a:t>Pedro </a:t>
            </a:r>
            <a:r>
              <a:rPr lang="en-GB" dirty="0" err="1">
                <a:latin typeface="Microsoft YaHei" panose="020B0503020204020204" pitchFamily="34" charset="-122"/>
                <a:ea typeface="Microsoft YaHei" panose="020B0503020204020204" pitchFamily="34" charset="-122"/>
              </a:rPr>
              <a:t>Ximenez</a:t>
            </a:r>
            <a:r>
              <a:rPr lang="en-GB" dirty="0">
                <a:latin typeface="Microsoft YaHei" panose="020B0503020204020204" pitchFamily="34" charset="-122"/>
                <a:ea typeface="Microsoft YaHei" panose="020B0503020204020204" pitchFamily="34" charset="-122"/>
              </a:rPr>
              <a:t>）。</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819873" y="3490403"/>
            <a:ext cx="2120040" cy="662774"/>
          </a:xfrm>
        </p:spPr>
        <p:txBody>
          <a:bodyPr/>
          <a:lstStyle/>
          <a:p>
            <a:r>
              <a:rPr lang="en-AU" altLang="ja-JP" dirty="0">
                <a:latin typeface="Microsoft YaHei" panose="020B0503020204020204" pitchFamily="34" charset="-122"/>
                <a:ea typeface="Microsoft YaHei" panose="020B0503020204020204" pitchFamily="34" charset="-122"/>
              </a:rPr>
              <a:t>19</a:t>
            </a:r>
            <a:r>
              <a:rPr lang="zh-CN" altLang="en-US" dirty="0">
                <a:latin typeface="Microsoft YaHei" panose="020B0503020204020204" pitchFamily="34" charset="-122"/>
                <a:ea typeface="Microsoft YaHei" panose="020B0503020204020204" pitchFamily="34" charset="-122"/>
              </a:rPr>
              <a:t>世纪</a:t>
            </a:r>
            <a:r>
              <a:rPr lang="ja-JP" altLang="en-US" dirty="0">
                <a:latin typeface="Microsoft YaHei" panose="020B0503020204020204" pitchFamily="34" charset="-122"/>
                <a:ea typeface="Microsoft YaHei" panose="020B0503020204020204" pitchFamily="34" charset="-122"/>
              </a:rPr>
              <a:t>晚期</a:t>
            </a:r>
            <a:endParaRPr lang="en-US" sz="1500" dirty="0"/>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620872" y="1354791"/>
            <a:ext cx="5599113" cy="784906"/>
          </a:xfrm>
        </p:spPr>
        <p:txBody>
          <a:bodyPr/>
          <a:lstStyle/>
          <a:p>
            <a:r>
              <a:rPr lang="zh-CN" altLang="en-US" dirty="0">
                <a:solidFill>
                  <a:schemeClr val="accent1"/>
                </a:solidFill>
                <a:latin typeface="Microsoft YaHei" panose="020B0503020204020204" pitchFamily="34" charset="-122"/>
                <a:ea typeface="Microsoft YaHei" panose="020B0503020204020204" pitchFamily="34" charset="-122"/>
              </a:rPr>
              <a:t>葡萄酒传承的复兴与争议</a:t>
            </a:r>
            <a:endParaRPr lang="en-US" dirty="0">
              <a:solidFill>
                <a:schemeClr val="accent1"/>
              </a:solidFill>
              <a:latin typeface="Microsoft YaHei" panose="020B0503020204020204" pitchFamily="34" charset="-122"/>
              <a:ea typeface="Microsoft YaHei" panose="020B0503020204020204" pitchFamily="34" charset="-122"/>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0329" y="353380"/>
            <a:ext cx="5066256" cy="903287"/>
          </a:xfrm>
        </p:spPr>
        <p:txBody>
          <a:bodyPr/>
          <a:lstStyle/>
          <a:p>
            <a:r>
              <a:rPr lang="ja-JP" altLang="en-US" dirty="0">
                <a:solidFill>
                  <a:schemeClr val="accent5"/>
                </a:solidFill>
                <a:latin typeface="Microsoft YaHei" panose="020B0503020204020204" pitchFamily="34" charset="-122"/>
                <a:ea typeface="Microsoft YaHei" panose="020B0503020204020204" pitchFamily="34" charset="-122"/>
              </a:rPr>
              <a:t>库纳瓦拉的历史</a:t>
            </a:r>
          </a:p>
        </p:txBody>
      </p:sp>
      <p:sp>
        <p:nvSpPr>
          <p:cNvPr id="2" name="Text Placeholder 4">
            <a:extLst>
              <a:ext uri="{FF2B5EF4-FFF2-40B4-BE49-F238E27FC236}">
                <a16:creationId xmlns:a16="http://schemas.microsoft.com/office/drawing/2014/main" id="{BEFA0911-A258-47D4-5088-8E84C987E4F6}"/>
              </a:ext>
            </a:extLst>
          </p:cNvPr>
          <p:cNvSpPr txBox="1">
            <a:spLocks/>
          </p:cNvSpPr>
          <p:nvPr/>
        </p:nvSpPr>
        <p:spPr>
          <a:xfrm>
            <a:off x="8649230" y="4232256"/>
            <a:ext cx="221229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由于经济萧条，葡萄酒行业在此后的</a:t>
            </a:r>
            <a:r>
              <a:rPr lang="en-US" altLang="ja-JP" dirty="0">
                <a:latin typeface="Microsoft YaHei" panose="020B0503020204020204" pitchFamily="34" charset="-122"/>
                <a:ea typeface="Microsoft YaHei" panose="020B0503020204020204" pitchFamily="34" charset="-122"/>
              </a:rPr>
              <a:t>50</a:t>
            </a:r>
            <a:r>
              <a:rPr lang="ja-JP" altLang="en-US">
                <a:latin typeface="Microsoft YaHei" panose="020B0503020204020204" pitchFamily="34" charset="-122"/>
                <a:ea typeface="Microsoft YaHei" panose="020B0503020204020204" pitchFamily="34" charset="-122"/>
              </a:rPr>
              <a:t>年里苦苦挣扎。</a:t>
            </a:r>
            <a:endParaRPr lang="ja-JP" altLang="en-US" dirty="0">
              <a:latin typeface="Microsoft YaHei" panose="020B0503020204020204" pitchFamily="34" charset="-122"/>
              <a:ea typeface="Microsoft YaHei" panose="020B0503020204020204" pitchFamily="34" charset="-122"/>
            </a:endParaRPr>
          </a:p>
        </p:txBody>
      </p:sp>
      <p:sp>
        <p:nvSpPr>
          <p:cNvPr id="7" name="Text Placeholder 5">
            <a:extLst>
              <a:ext uri="{FF2B5EF4-FFF2-40B4-BE49-F238E27FC236}">
                <a16:creationId xmlns:a16="http://schemas.microsoft.com/office/drawing/2014/main" id="{18A5C074-D778-9E0A-93E4-6AFBD1D7C47A}"/>
              </a:ext>
            </a:extLst>
          </p:cNvPr>
          <p:cNvSpPr txBox="1">
            <a:spLocks/>
          </p:cNvSpPr>
          <p:nvPr/>
        </p:nvSpPr>
        <p:spPr>
          <a:xfrm>
            <a:off x="8649229" y="34904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ea typeface="Microsoft YaHei" panose="020B0503020204020204" pitchFamily="34" charset="-122"/>
              </a:rPr>
              <a:t>1901</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848385" y="3875314"/>
            <a:ext cx="4384917" cy="2982686"/>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296445" y="4195510"/>
            <a:ext cx="3370299" cy="1461301"/>
          </a:xfrm>
        </p:spPr>
        <p:txBody>
          <a:bodyPr/>
          <a:lstStyle/>
          <a:p>
            <a:pPr defTabSz="1007943">
              <a:lnSpc>
                <a:spcPct val="95000"/>
              </a:lnSpc>
              <a:spcBef>
                <a:spcPts val="800"/>
              </a:spcBef>
              <a:defRPr sz="1400">
                <a:latin typeface="思源黑体 CN Regular"/>
                <a:ea typeface="思源黑体 CN Regular"/>
                <a:cs typeface="思源黑体 CN Regular"/>
                <a:sym typeface="思源黑体 CN Regular"/>
              </a:defRPr>
            </a:pPr>
            <a:r>
              <a:rPr lang="ja-JP" altLang="en-US" dirty="0">
                <a:latin typeface="Microsoft YaHei" panose="020B0503020204020204" pitchFamily="34" charset="-122"/>
                <a:ea typeface="Microsoft YaHei" panose="020B0503020204020204" pitchFamily="34" charset="-122"/>
              </a:rPr>
              <a:t>产区的复兴始于戴维</a:t>
            </a:r>
            <a:r>
              <a:rPr lang="en-US" altLang="ja-JP" dirty="0">
                <a:latin typeface="Microsoft YaHei" panose="020B0503020204020204" pitchFamily="34" charset="-122"/>
                <a:ea typeface="Microsoft YaHei" panose="020B0503020204020204" pitchFamily="34" charset="-122"/>
              </a:rPr>
              <a:t>·</a:t>
            </a:r>
            <a:r>
              <a:rPr lang="ja-JP" altLang="en-US" dirty="0">
                <a:latin typeface="Microsoft YaHei" panose="020B0503020204020204" pitchFamily="34" charset="-122"/>
                <a:ea typeface="Microsoft YaHei" panose="020B0503020204020204" pitchFamily="34" charset="-122"/>
              </a:rPr>
              <a:t>韦恩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David Wynn) </a:t>
            </a:r>
            <a:r>
              <a:rPr lang="ja-JP" altLang="en-US" dirty="0">
                <a:latin typeface="Microsoft YaHei" panose="020B0503020204020204" pitchFamily="34" charset="-122"/>
                <a:ea typeface="Microsoft YaHei" panose="020B0503020204020204" pitchFamily="34" charset="-122"/>
              </a:rPr>
              <a:t>和他的葡萄酒商人父亲塞缪尔（</a:t>
            </a:r>
            <a:r>
              <a:rPr lang="en-GB" dirty="0">
                <a:latin typeface="Microsoft YaHei" panose="020B0503020204020204" pitchFamily="34" charset="-122"/>
                <a:ea typeface="Microsoft YaHei" panose="020B0503020204020204" pitchFamily="34" charset="-122"/>
              </a:rPr>
              <a:t>Samuel）</a:t>
            </a:r>
            <a:r>
              <a:rPr lang="ja-JP" altLang="en-US" dirty="0">
                <a:latin typeface="Microsoft YaHei" panose="020B0503020204020204" pitchFamily="34" charset="-122"/>
                <a:ea typeface="Microsoft YaHei" panose="020B0503020204020204" pitchFamily="34" charset="-122"/>
              </a:rPr>
              <a:t>买下了里多克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Riddoch) </a:t>
            </a:r>
            <a:r>
              <a:rPr lang="ja-JP" altLang="en-US" dirty="0">
                <a:latin typeface="Microsoft YaHei" panose="020B0503020204020204" pitchFamily="34" charset="-122"/>
                <a:ea typeface="Microsoft YaHei" panose="020B0503020204020204" pitchFamily="34" charset="-122"/>
              </a:rPr>
              <a:t>破败的地产，建立了现在著名的酝思酒庄（</a:t>
            </a:r>
            <a:r>
              <a:rPr lang="en-GB" dirty="0">
                <a:latin typeface="Microsoft YaHei" panose="020B0503020204020204" pitchFamily="34" charset="-122"/>
                <a:ea typeface="Microsoft YaHei" panose="020B0503020204020204" pitchFamily="34" charset="-122"/>
              </a:rPr>
              <a:t>Wynns Coonawarra Estate）。</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p>
            <a:r>
              <a:rPr lang="en-US" dirty="0"/>
              <a:t>1951</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811665" y="990185"/>
            <a:ext cx="2808575" cy="1461301"/>
          </a:xfrm>
        </p:spPr>
        <p:txBody>
          <a:bodyPr/>
          <a:lstStyle/>
          <a:p>
            <a:r>
              <a:rPr lang="ja-JP" altLang="en-US">
                <a:latin typeface="Microsoft YaHei" panose="020B0503020204020204" pitchFamily="34" charset="-122"/>
                <a:ea typeface="Microsoft YaHei" panose="020B0503020204020204" pitchFamily="34" charset="-122"/>
              </a:rPr>
              <a:t>澳大利亚经历了一场全球葡萄酒热潮，库纳瓦拉（</a:t>
            </a:r>
            <a:r>
              <a:rPr lang="en-GB" dirty="0">
                <a:latin typeface="Microsoft YaHei" panose="020B0503020204020204" pitchFamily="34" charset="-122"/>
                <a:ea typeface="Microsoft YaHei" panose="020B0503020204020204" pitchFamily="34" charset="-122"/>
              </a:rPr>
              <a:t>Coonawarra）</a:t>
            </a:r>
            <a:r>
              <a:rPr lang="ja-JP" altLang="en-US">
                <a:latin typeface="Microsoft YaHei" panose="020B0503020204020204" pitchFamily="34" charset="-122"/>
                <a:ea typeface="Microsoft YaHei" panose="020B0503020204020204" pitchFamily="34" charset="-122"/>
              </a:rPr>
              <a:t>当地人和农民也拓宽思路，加入了种植酿酒葡萄的行列。尽管一些地处划定的玫瑰红土带（</a:t>
            </a:r>
            <a:r>
              <a:rPr lang="en-GB" dirty="0">
                <a:latin typeface="Microsoft YaHei" panose="020B0503020204020204" pitchFamily="34" charset="-122"/>
                <a:ea typeface="Microsoft YaHei" panose="020B0503020204020204" pitchFamily="34" charset="-122"/>
              </a:rPr>
              <a:t>terra </a:t>
            </a:r>
            <a:r>
              <a:rPr lang="en-GB" dirty="0" err="1">
                <a:latin typeface="Microsoft YaHei" panose="020B0503020204020204" pitchFamily="34" charset="-122"/>
                <a:ea typeface="Microsoft YaHei" panose="020B0503020204020204" pitchFamily="34" charset="-122"/>
              </a:rPr>
              <a:t>rossa</a:t>
            </a:r>
            <a:r>
              <a:rPr lang="en-GB" dirty="0">
                <a:latin typeface="Microsoft YaHei" panose="020B0503020204020204" pitchFamily="34" charset="-122"/>
                <a:ea typeface="Microsoft YaHei" panose="020B0503020204020204" pitchFamily="34" charset="-122"/>
              </a:rPr>
              <a:t>）</a:t>
            </a:r>
            <a:r>
              <a:rPr lang="ja-JP" altLang="en-US">
                <a:latin typeface="Microsoft YaHei" panose="020B0503020204020204" pitchFamily="34" charset="-122"/>
                <a:ea typeface="Microsoft YaHei" panose="020B0503020204020204" pitchFamily="34" charset="-122"/>
              </a:rPr>
              <a:t>的种植者进行了抗议，该地区的边界最终得以扩大。</a:t>
            </a:r>
            <a:endParaRPr lang="ja-JP" altLang="en-US" dirty="0">
              <a:latin typeface="Microsoft YaHei" panose="020B0503020204020204" pitchFamily="34" charset="-122"/>
              <a:ea typeface="Microsoft YaHei" panose="020B0503020204020204" pitchFamily="34" charset="-122"/>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713122" y="306334"/>
            <a:ext cx="3005660" cy="662774"/>
          </a:xfrm>
        </p:spPr>
        <p:txBody>
          <a:bodyPr/>
          <a:lstStyle/>
          <a:p>
            <a:r>
              <a:rPr lang="en-US" dirty="0"/>
              <a:t>20</a:t>
            </a:r>
            <a:r>
              <a:rPr lang="zh-CN" altLang="en-US" dirty="0"/>
              <a:t>世纪</a:t>
            </a:r>
            <a:r>
              <a:rPr lang="en-US" dirty="0"/>
              <a:t>60</a:t>
            </a:r>
            <a:r>
              <a:rPr lang="zh-CN" altLang="en-US" sz="1500" dirty="0">
                <a:latin typeface="Microsoft YaHei" panose="020B0503020204020204" pitchFamily="34" charset="-122"/>
                <a:ea typeface="Microsoft YaHei" panose="020B0503020204020204" pitchFamily="34" charset="-122"/>
              </a:rPr>
              <a:t>年代</a:t>
            </a:r>
            <a:r>
              <a:rPr lang="en-US" dirty="0"/>
              <a:t>– 80</a:t>
            </a:r>
            <a:r>
              <a:rPr lang="zh-CN" altLang="en-US" sz="1500" dirty="0">
                <a:latin typeface="Microsoft YaHei" panose="020B0503020204020204" pitchFamily="34" charset="-122"/>
                <a:ea typeface="Microsoft YaHei" panose="020B0503020204020204" pitchFamily="34" charset="-122"/>
              </a:rPr>
              <a:t>年代</a:t>
            </a:r>
            <a:endParaRPr lang="en-US" sz="1500" dirty="0"/>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765859" y="4305540"/>
            <a:ext cx="3005660" cy="1461301"/>
          </a:xfrm>
        </p:spPr>
        <p:txBody>
          <a:bodyPr/>
          <a:lstStyle/>
          <a:p>
            <a:r>
              <a:rPr lang="ja-JP" altLang="en-US" dirty="0">
                <a:latin typeface="Microsoft YaHei" panose="020B0503020204020204" pitchFamily="34" charset="-122"/>
                <a:ea typeface="Microsoft YaHei" panose="020B0503020204020204" pitchFamily="34" charset="-122"/>
              </a:rPr>
              <a:t>库纳瓦拉（</a:t>
            </a:r>
            <a:r>
              <a:rPr lang="en-GB" dirty="0">
                <a:latin typeface="Microsoft YaHei" panose="020B0503020204020204" pitchFamily="34" charset="-122"/>
                <a:ea typeface="Microsoft YaHei" panose="020B0503020204020204" pitchFamily="34" charset="-122"/>
              </a:rPr>
              <a:t>Coonawarra）</a:t>
            </a:r>
            <a:r>
              <a:rPr lang="ja-JP" altLang="en-US" dirty="0">
                <a:latin typeface="Microsoft YaHei" panose="020B0503020204020204" pitchFamily="34" charset="-122"/>
                <a:ea typeface="Microsoft YaHei" panose="020B0503020204020204" pitchFamily="34" charset="-122"/>
              </a:rPr>
              <a:t>迈向繁荣，逐渐成为澳大利亚顶级赤霞珠（</a:t>
            </a:r>
            <a:r>
              <a:rPr lang="en-GB" dirty="0">
                <a:latin typeface="Microsoft YaHei" panose="020B0503020204020204" pitchFamily="34" charset="-122"/>
                <a:ea typeface="Microsoft YaHei" panose="020B0503020204020204" pitchFamily="34" charset="-122"/>
              </a:rPr>
              <a:t>Cabernet Sauvignon）</a:t>
            </a:r>
            <a:r>
              <a:rPr lang="ja-JP" altLang="en-US" dirty="0">
                <a:latin typeface="Microsoft YaHei" panose="020B0503020204020204" pitchFamily="34" charset="-122"/>
                <a:ea typeface="Microsoft YaHei" panose="020B0503020204020204" pitchFamily="34" charset="-122"/>
              </a:rPr>
              <a:t>产区之一。大厂商开始投资，本地酿酒厂也发展了起来。 </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667317" y="3553813"/>
            <a:ext cx="3005660" cy="662774"/>
          </a:xfrm>
        </p:spPr>
        <p:txBody>
          <a:bodyPr/>
          <a:lstStyle/>
          <a:p>
            <a:r>
              <a:rPr lang="en-US" dirty="0"/>
              <a:t>20</a:t>
            </a:r>
            <a:r>
              <a:rPr lang="zh-CN" altLang="en-US" dirty="0"/>
              <a:t>世纪</a:t>
            </a:r>
            <a:r>
              <a:rPr lang="en-US" dirty="0"/>
              <a:t>90</a:t>
            </a:r>
            <a:r>
              <a:rPr lang="zh-CN" altLang="en-US" sz="1500" dirty="0">
                <a:latin typeface="Microsoft YaHei" panose="020B0503020204020204" pitchFamily="34" charset="-122"/>
                <a:ea typeface="Microsoft YaHei" panose="020B0503020204020204" pitchFamily="34" charset="-122"/>
              </a:rPr>
              <a:t>年代</a:t>
            </a:r>
            <a:r>
              <a:rPr lang="en-US" dirty="0"/>
              <a:t>– 21</a:t>
            </a:r>
            <a:r>
              <a:rPr lang="zh-CN" altLang="en-US" dirty="0"/>
              <a:t>世纪</a:t>
            </a:r>
            <a:endParaRPr lang="en-US" sz="1500" dirty="0"/>
          </a:p>
        </p:txBody>
      </p:sp>
      <p:sp>
        <p:nvSpPr>
          <p:cNvPr id="2" name="Text Placeholder 8">
            <a:extLst>
              <a:ext uri="{FF2B5EF4-FFF2-40B4-BE49-F238E27FC236}">
                <a16:creationId xmlns:a16="http://schemas.microsoft.com/office/drawing/2014/main" id="{A65730A4-A5CD-4F24-5DE7-45F2C9B5454E}"/>
              </a:ext>
            </a:extLst>
          </p:cNvPr>
          <p:cNvSpPr txBox="1">
            <a:spLocks/>
          </p:cNvSpPr>
          <p:nvPr/>
        </p:nvSpPr>
        <p:spPr>
          <a:xfrm>
            <a:off x="7354635" y="1407378"/>
            <a:ext cx="323353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Microsoft YaHei" panose="020B0503020204020204" pitchFamily="34" charset="-122"/>
                <a:ea typeface="Microsoft YaHei" panose="020B0503020204020204" pitchFamily="34" charset="-122"/>
              </a:rPr>
              <a:t>库纳瓦拉（</a:t>
            </a:r>
            <a:r>
              <a:rPr lang="en-GB" dirty="0">
                <a:latin typeface="Microsoft YaHei" panose="020B0503020204020204" pitchFamily="34" charset="-122"/>
                <a:ea typeface="Microsoft YaHei" panose="020B0503020204020204" pitchFamily="34" charset="-122"/>
              </a:rPr>
              <a:t>Coonawarra）</a:t>
            </a:r>
            <a:r>
              <a:rPr lang="ja-JP" altLang="en-US">
                <a:latin typeface="Microsoft YaHei" panose="020B0503020204020204" pitchFamily="34" charset="-122"/>
                <a:ea typeface="Microsoft YaHei" panose="020B0503020204020204" pitchFamily="34" charset="-122"/>
              </a:rPr>
              <a:t>仍然保持着澳大利亚顶级赤霞珠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Cabernet Sauvignon）</a:t>
            </a:r>
            <a:r>
              <a:rPr lang="ja-JP" altLang="en-US">
                <a:latin typeface="Microsoft YaHei" panose="020B0503020204020204" pitchFamily="34" charset="-122"/>
                <a:ea typeface="Microsoft YaHei" panose="020B0503020204020204" pitchFamily="34" charset="-122"/>
              </a:rPr>
              <a:t>的皇冠。不仅如此，受人尊敬的酿酒师们正在酿造各种现代风格的葡萄酒，新一代也在为产区注入新鲜活力。</a:t>
            </a:r>
            <a:endParaRPr lang="ja-JP" altLang="en-US" dirty="0">
              <a:latin typeface="Microsoft YaHei" panose="020B0503020204020204" pitchFamily="34" charset="-122"/>
              <a:ea typeface="Microsoft YaHei" panose="020B0503020204020204" pitchFamily="34" charset="-122"/>
            </a:endParaRPr>
          </a:p>
        </p:txBody>
      </p:sp>
      <p:sp>
        <p:nvSpPr>
          <p:cNvPr id="5" name="Text Placeholder 9">
            <a:extLst>
              <a:ext uri="{FF2B5EF4-FFF2-40B4-BE49-F238E27FC236}">
                <a16:creationId xmlns:a16="http://schemas.microsoft.com/office/drawing/2014/main" id="{7C711AD5-596E-C4D9-5CD9-50C1CB61BEB3}"/>
              </a:ext>
            </a:extLst>
          </p:cNvPr>
          <p:cNvSpPr txBox="1">
            <a:spLocks/>
          </p:cNvSpPr>
          <p:nvPr/>
        </p:nvSpPr>
        <p:spPr>
          <a:xfrm>
            <a:off x="7343751" y="723527"/>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0">
                <a:latin typeface="Microsoft YaHei" panose="020B0503020204020204" pitchFamily="34" charset="-122"/>
                <a:ea typeface="Microsoft YaHei" panose="020B0503020204020204" pitchFamily="34" charset="-122"/>
              </a:rPr>
              <a:t>今天</a:t>
            </a:r>
            <a:endParaRPr lang="en-US" b="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78E1D31-D604-5893-E383-482F85489D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001" r="11001"/>
          <a:stretch/>
        </p:blipFill>
        <p:spPr/>
      </p:pic>
      <p:sp>
        <p:nvSpPr>
          <p:cNvPr id="3" name="Title 2">
            <a:extLst>
              <a:ext uri="{FF2B5EF4-FFF2-40B4-BE49-F238E27FC236}">
                <a16:creationId xmlns:a16="http://schemas.microsoft.com/office/drawing/2014/main" id="{FF9812C1-9C80-5708-2208-F691AA7B75A3}"/>
              </a:ext>
            </a:extLst>
          </p:cNvPr>
          <p:cNvSpPr>
            <a:spLocks noGrp="1"/>
          </p:cNvSpPr>
          <p:nvPr>
            <p:ph type="title" idx="4294967295"/>
          </p:nvPr>
        </p:nvSpPr>
        <p:spPr>
          <a:xfrm>
            <a:off x="663576" y="747713"/>
            <a:ext cx="5457373" cy="1325562"/>
          </a:xfrm>
        </p:spPr>
        <p:txBody>
          <a:bodyPr/>
          <a:lstStyle/>
          <a:p>
            <a:r>
              <a:rPr lang="ja-JP" altLang="en-US">
                <a:latin typeface="Microsoft YaHei" panose="020B0503020204020204" pitchFamily="34" charset="-122"/>
                <a:ea typeface="Microsoft YaHei" panose="020B0503020204020204" pitchFamily="34" charset="-122"/>
              </a:rPr>
              <a:t>你知道吗？</a:t>
            </a:r>
            <a:endParaRPr lang="ja-JP" altLang="en-US" dirty="0">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279CF8D5-24F5-73BA-ECE1-6BA609F16EFF}"/>
              </a:ext>
            </a:extLst>
          </p:cNvPr>
          <p:cNvSpPr txBox="1"/>
          <p:nvPr/>
        </p:nvSpPr>
        <p:spPr>
          <a:xfrm>
            <a:off x="535191" y="2656650"/>
            <a:ext cx="4887709" cy="1323439"/>
          </a:xfrm>
          <a:prstGeom prst="rect">
            <a:avLst/>
          </a:prstGeom>
          <a:noFill/>
        </p:spPr>
        <p:txBody>
          <a:bodyPr wrap="square" rtlCol="0">
            <a:spAutoFit/>
          </a:bodyPr>
          <a:lstStyle/>
          <a:p>
            <a:r>
              <a:rPr lang="zh-CN" altLang="en-US" sz="1600" dirty="0">
                <a:solidFill>
                  <a:schemeClr val="bg1"/>
                </a:solidFill>
                <a:latin typeface="Microsoft YaHei" panose="020B0503020204020204" pitchFamily="34" charset="-122"/>
                <a:ea typeface="Microsoft YaHei" panose="020B0503020204020204" pitchFamily="34" charset="-122"/>
              </a:rPr>
              <a:t>库纳瓦拉（</a:t>
            </a:r>
            <a:r>
              <a:rPr lang="en-US" altLang="zh-CN" sz="1600" dirty="0">
                <a:solidFill>
                  <a:schemeClr val="bg1"/>
                </a:solidFill>
                <a:latin typeface="Microsoft YaHei" panose="020B0503020204020204" pitchFamily="34" charset="-122"/>
                <a:ea typeface="Microsoft YaHei" panose="020B0503020204020204" pitchFamily="34" charset="-122"/>
              </a:rPr>
              <a:t>Coonawarra</a:t>
            </a:r>
            <a:r>
              <a:rPr lang="zh-CN" altLang="en-US" sz="1600" dirty="0">
                <a:solidFill>
                  <a:schemeClr val="bg1"/>
                </a:solidFill>
                <a:latin typeface="Microsoft YaHei" panose="020B0503020204020204" pitchFamily="34" charset="-122"/>
                <a:ea typeface="Microsoft YaHei" panose="020B0503020204020204" pitchFamily="34" charset="-122"/>
              </a:rPr>
              <a:t>）狭长的红土（</a:t>
            </a:r>
            <a:r>
              <a:rPr lang="en-US" altLang="zh-CN" sz="1600" dirty="0">
                <a:solidFill>
                  <a:schemeClr val="bg1"/>
                </a:solidFill>
                <a:latin typeface="Microsoft YaHei" panose="020B0503020204020204" pitchFamily="34" charset="-122"/>
                <a:ea typeface="Microsoft YaHei" panose="020B0503020204020204" pitchFamily="34" charset="-122"/>
              </a:rPr>
              <a:t>terra </a:t>
            </a:r>
            <a:r>
              <a:rPr lang="en-US" altLang="zh-CN" sz="1600" dirty="0" err="1">
                <a:solidFill>
                  <a:schemeClr val="bg1"/>
                </a:solidFill>
                <a:latin typeface="Microsoft YaHei" panose="020B0503020204020204" pitchFamily="34" charset="-122"/>
                <a:ea typeface="Microsoft YaHei" panose="020B0503020204020204" pitchFamily="34" charset="-122"/>
              </a:rPr>
              <a:t>rossa</a:t>
            </a:r>
            <a:r>
              <a:rPr lang="zh-CN" altLang="en-US" sz="1600" dirty="0">
                <a:solidFill>
                  <a:schemeClr val="bg1"/>
                </a:solidFill>
                <a:latin typeface="Microsoft YaHei" panose="020B0503020204020204" pitchFamily="34" charset="-122"/>
                <a:ea typeface="Microsoft YaHei" panose="020B0503020204020204" pitchFamily="34" charset="-122"/>
              </a:rPr>
              <a:t>）地带，在</a:t>
            </a:r>
            <a:r>
              <a:rPr lang="en-US" altLang="zh-CN" sz="1600" dirty="0">
                <a:solidFill>
                  <a:schemeClr val="bg1"/>
                </a:solidFill>
                <a:latin typeface="Microsoft YaHei" panose="020B0503020204020204" pitchFamily="34" charset="-122"/>
                <a:ea typeface="Microsoft YaHei" panose="020B0503020204020204" pitchFamily="34" charset="-122"/>
              </a:rPr>
              <a:t>20</a:t>
            </a:r>
            <a:r>
              <a:rPr lang="zh-CN" altLang="en-US" sz="1600" dirty="0">
                <a:solidFill>
                  <a:schemeClr val="bg1"/>
                </a:solidFill>
                <a:latin typeface="Microsoft YaHei" panose="020B0503020204020204" pitchFamily="34" charset="-122"/>
                <a:ea typeface="Microsoft YaHei" panose="020B0503020204020204" pitchFamily="34" charset="-122"/>
              </a:rPr>
              <a:t>世纪</a:t>
            </a:r>
            <a:r>
              <a:rPr lang="en-US" altLang="zh-CN" sz="1600" dirty="0">
                <a:solidFill>
                  <a:schemeClr val="bg1"/>
                </a:solidFill>
                <a:latin typeface="Microsoft YaHei" panose="020B0503020204020204" pitchFamily="34" charset="-122"/>
                <a:ea typeface="Microsoft YaHei" panose="020B0503020204020204" pitchFamily="34" charset="-122"/>
              </a:rPr>
              <a:t>90</a:t>
            </a:r>
            <a:r>
              <a:rPr lang="zh-CN" altLang="en-US" sz="1600" dirty="0">
                <a:solidFill>
                  <a:schemeClr val="bg1"/>
                </a:solidFill>
                <a:latin typeface="Microsoft YaHei" panose="020B0503020204020204" pitchFamily="34" charset="-122"/>
                <a:ea typeface="Microsoft YaHei" panose="020B0503020204020204" pitchFamily="34" charset="-122"/>
              </a:rPr>
              <a:t>年代界定产区法定边界时引发了争议。一些种植者希望扩大产区边界，而位于红土地带内的种植者则并不支持。经过近</a:t>
            </a:r>
            <a:r>
              <a:rPr lang="en-US" altLang="zh-CN" sz="1600" dirty="0">
                <a:solidFill>
                  <a:schemeClr val="bg1"/>
                </a:solidFill>
                <a:latin typeface="Microsoft YaHei" panose="020B0503020204020204" pitchFamily="34" charset="-122"/>
                <a:ea typeface="Microsoft YaHei" panose="020B0503020204020204" pitchFamily="34" charset="-122"/>
              </a:rPr>
              <a:t>10</a:t>
            </a:r>
            <a:r>
              <a:rPr lang="zh-CN" altLang="en-US" sz="1600" dirty="0">
                <a:solidFill>
                  <a:schemeClr val="bg1"/>
                </a:solidFill>
                <a:latin typeface="Microsoft YaHei" panose="020B0503020204020204" pitchFamily="34" charset="-122"/>
                <a:ea typeface="Microsoft YaHei" panose="020B0503020204020204" pitchFamily="34" charset="-122"/>
              </a:rPr>
              <a:t>年的争论，产区边界最终得以扩大。</a:t>
            </a:r>
            <a:r>
              <a:rPr lang="ja-JP" altLang="en-US" sz="1600" dirty="0">
                <a:solidFill>
                  <a:schemeClr val="bg1"/>
                </a:solidFill>
                <a:latin typeface="Microsoft YaHei" panose="020B0503020204020204" pitchFamily="34" charset="-122"/>
                <a:ea typeface="Microsoft YaHei" panose="020B0503020204020204" pitchFamily="34" charset="-122"/>
              </a:rPr>
              <a:t> </a:t>
            </a:r>
          </a:p>
        </p:txBody>
      </p:sp>
    </p:spTree>
    <p:extLst>
      <p:ext uri="{BB962C8B-B14F-4D97-AF65-F5344CB8AC3E}">
        <p14:creationId xmlns:p14="http://schemas.microsoft.com/office/powerpoint/2010/main" val="22877149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7426A1-1FDF-47C7-8AD3-F003CD5C1E2E}"/>
</file>

<file path=customXml/itemProps2.xml><?xml version="1.0" encoding="utf-8"?>
<ds:datastoreItem xmlns:ds="http://schemas.openxmlformats.org/officeDocument/2006/customXml" ds:itemID="{10CCF1F8-6D9E-4631-9BC7-E65B426755A9}">
  <ds:schemaRefs>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4e8dd08d-258d-47a9-9875-37f1ffd19f33"/>
    <ds:schemaRef ds:uri="02256494-4976-4001-aedb-96463ae0d92e"/>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4178</Words>
  <Application>Microsoft Macintosh PowerPoint</Application>
  <PresentationFormat>Widescreen</PresentationFormat>
  <Paragraphs>292</Paragraphs>
  <Slides>25</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Noto Sans SC</vt:lpstr>
      <vt:lpstr>Microsoft YaHei</vt:lpstr>
      <vt:lpstr>SimSun</vt:lpstr>
      <vt:lpstr>Inter Display</vt:lpstr>
      <vt:lpstr>Neue Haas Grotesk Text Pro</vt:lpstr>
      <vt:lpstr>Arial</vt:lpstr>
      <vt:lpstr>Slide layouts</vt:lpstr>
      <vt:lpstr>PowerPoint Presentation</vt:lpstr>
      <vt:lpstr>PowerPoint Presentation</vt:lpstr>
      <vt:lpstr>澳大利亚</vt:lpstr>
      <vt:lpstr>南澳州</vt:lpstr>
      <vt:lpstr>库纳瓦拉</vt:lpstr>
      <vt:lpstr>今天我们将会 跟大家讲述</vt:lpstr>
      <vt:lpstr>19世纪中期</vt:lpstr>
      <vt:lpstr>PowerPoint Presentation</vt:lpstr>
      <vt:lpstr>你知道吗？</vt:lpstr>
      <vt:lpstr>地理、气候与土壤</vt:lpstr>
      <vt:lpstr>气候</vt:lpstr>
      <vt:lpstr>土壤</vt:lpstr>
      <vt:lpstr>葡萄栽培与葡萄酒酿造</vt:lpstr>
      <vt:lpstr>PowerPoint Presentation</vt:lpstr>
      <vt:lpstr>葡萄酒酿造:</vt:lpstr>
      <vt:lpstr>PowerPoint Presentation</vt:lpstr>
      <vt:lpstr>PowerPoint Presentation</vt:lpstr>
      <vt:lpstr>赤霞珠 特征</vt:lpstr>
      <vt:lpstr>PowerPoint Presentation</vt:lpstr>
      <vt:lpstr>设拉子 特征</vt:lpstr>
      <vt:lpstr>PowerPoint Presentation</vt:lpstr>
      <vt:lpstr>梅洛 特征</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2026-05-04T07:14:29Z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2026-05-04T03:56:17Z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b74f7075-1729-4cc2-b688-12d383f9d3aa</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